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3335000" cy="10287000"/>
  <p:notesSz cx="13335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86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5630" y="1631831"/>
            <a:ext cx="11943738" cy="56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00250" y="5760720"/>
            <a:ext cx="93345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0F1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F1D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0F1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6750" y="2366010"/>
            <a:ext cx="5800725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67525" y="2366010"/>
            <a:ext cx="5800725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0F1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3335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1116" y="1340155"/>
            <a:ext cx="6376034" cy="56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1" i="0">
                <a:solidFill>
                  <a:srgbClr val="0F1D5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14265" y="3806327"/>
            <a:ext cx="9306468" cy="3071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F1D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33900" y="9566910"/>
            <a:ext cx="426720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66750" y="9566910"/>
            <a:ext cx="306705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01200" y="9566910"/>
            <a:ext cx="306705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.png"/><Relationship Id="rId21" Type="http://schemas.openxmlformats.org/officeDocument/2006/relationships/image" Target="../media/image83.png"/><Relationship Id="rId42" Type="http://schemas.openxmlformats.org/officeDocument/2006/relationships/image" Target="../media/image104.png"/><Relationship Id="rId47" Type="http://schemas.openxmlformats.org/officeDocument/2006/relationships/image" Target="../media/image109.png"/><Relationship Id="rId63" Type="http://schemas.openxmlformats.org/officeDocument/2006/relationships/image" Target="../media/image125.png"/><Relationship Id="rId68" Type="http://schemas.openxmlformats.org/officeDocument/2006/relationships/image" Target="../media/image130.png"/><Relationship Id="rId84" Type="http://schemas.openxmlformats.org/officeDocument/2006/relationships/image" Target="../media/image146.png"/><Relationship Id="rId89" Type="http://schemas.openxmlformats.org/officeDocument/2006/relationships/image" Target="../media/image151.png"/><Relationship Id="rId16" Type="http://schemas.openxmlformats.org/officeDocument/2006/relationships/image" Target="../media/image78.png"/><Relationship Id="rId11" Type="http://schemas.openxmlformats.org/officeDocument/2006/relationships/image" Target="../media/image73.png"/><Relationship Id="rId32" Type="http://schemas.openxmlformats.org/officeDocument/2006/relationships/image" Target="../media/image94.png"/><Relationship Id="rId37" Type="http://schemas.openxmlformats.org/officeDocument/2006/relationships/image" Target="../media/image99.png"/><Relationship Id="rId53" Type="http://schemas.openxmlformats.org/officeDocument/2006/relationships/image" Target="../media/image115.png"/><Relationship Id="rId58" Type="http://schemas.openxmlformats.org/officeDocument/2006/relationships/image" Target="../media/image120.png"/><Relationship Id="rId74" Type="http://schemas.openxmlformats.org/officeDocument/2006/relationships/image" Target="../media/image136.png"/><Relationship Id="rId79" Type="http://schemas.openxmlformats.org/officeDocument/2006/relationships/image" Target="../media/image141.png"/><Relationship Id="rId5" Type="http://schemas.openxmlformats.org/officeDocument/2006/relationships/image" Target="../media/image67.png"/><Relationship Id="rId90" Type="http://schemas.openxmlformats.org/officeDocument/2006/relationships/image" Target="../media/image152.png"/><Relationship Id="rId95" Type="http://schemas.openxmlformats.org/officeDocument/2006/relationships/image" Target="../media/image157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43" Type="http://schemas.openxmlformats.org/officeDocument/2006/relationships/image" Target="../media/image105.png"/><Relationship Id="rId48" Type="http://schemas.openxmlformats.org/officeDocument/2006/relationships/image" Target="../media/image110.png"/><Relationship Id="rId64" Type="http://schemas.openxmlformats.org/officeDocument/2006/relationships/image" Target="../media/image126.png"/><Relationship Id="rId69" Type="http://schemas.openxmlformats.org/officeDocument/2006/relationships/image" Target="../media/image131.png"/><Relationship Id="rId80" Type="http://schemas.openxmlformats.org/officeDocument/2006/relationships/image" Target="../media/image142.png"/><Relationship Id="rId85" Type="http://schemas.openxmlformats.org/officeDocument/2006/relationships/image" Target="../media/image147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33" Type="http://schemas.openxmlformats.org/officeDocument/2006/relationships/image" Target="../media/image95.png"/><Relationship Id="rId38" Type="http://schemas.openxmlformats.org/officeDocument/2006/relationships/image" Target="../media/image100.png"/><Relationship Id="rId46" Type="http://schemas.openxmlformats.org/officeDocument/2006/relationships/image" Target="../media/image108.png"/><Relationship Id="rId59" Type="http://schemas.openxmlformats.org/officeDocument/2006/relationships/image" Target="../media/image121.png"/><Relationship Id="rId67" Type="http://schemas.openxmlformats.org/officeDocument/2006/relationships/image" Target="../media/image129.png"/><Relationship Id="rId20" Type="http://schemas.openxmlformats.org/officeDocument/2006/relationships/image" Target="../media/image82.png"/><Relationship Id="rId41" Type="http://schemas.openxmlformats.org/officeDocument/2006/relationships/image" Target="../media/image103.png"/><Relationship Id="rId54" Type="http://schemas.openxmlformats.org/officeDocument/2006/relationships/image" Target="../media/image116.png"/><Relationship Id="rId62" Type="http://schemas.openxmlformats.org/officeDocument/2006/relationships/image" Target="../media/image124.png"/><Relationship Id="rId70" Type="http://schemas.openxmlformats.org/officeDocument/2006/relationships/image" Target="../media/image132.png"/><Relationship Id="rId75" Type="http://schemas.openxmlformats.org/officeDocument/2006/relationships/image" Target="../media/image137.png"/><Relationship Id="rId83" Type="http://schemas.openxmlformats.org/officeDocument/2006/relationships/image" Target="../media/image145.png"/><Relationship Id="rId88" Type="http://schemas.openxmlformats.org/officeDocument/2006/relationships/image" Target="../media/image150.png"/><Relationship Id="rId91" Type="http://schemas.openxmlformats.org/officeDocument/2006/relationships/image" Target="../media/image153.png"/><Relationship Id="rId96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36" Type="http://schemas.openxmlformats.org/officeDocument/2006/relationships/image" Target="../media/image98.png"/><Relationship Id="rId49" Type="http://schemas.openxmlformats.org/officeDocument/2006/relationships/image" Target="../media/image111.png"/><Relationship Id="rId57" Type="http://schemas.openxmlformats.org/officeDocument/2006/relationships/image" Target="../media/image119.png"/><Relationship Id="rId10" Type="http://schemas.openxmlformats.org/officeDocument/2006/relationships/image" Target="../media/image72.png"/><Relationship Id="rId31" Type="http://schemas.openxmlformats.org/officeDocument/2006/relationships/image" Target="../media/image93.png"/><Relationship Id="rId44" Type="http://schemas.openxmlformats.org/officeDocument/2006/relationships/image" Target="../media/image106.png"/><Relationship Id="rId52" Type="http://schemas.openxmlformats.org/officeDocument/2006/relationships/image" Target="../media/image114.png"/><Relationship Id="rId60" Type="http://schemas.openxmlformats.org/officeDocument/2006/relationships/image" Target="../media/image122.png"/><Relationship Id="rId65" Type="http://schemas.openxmlformats.org/officeDocument/2006/relationships/image" Target="../media/image127.png"/><Relationship Id="rId73" Type="http://schemas.openxmlformats.org/officeDocument/2006/relationships/image" Target="../media/image135.png"/><Relationship Id="rId78" Type="http://schemas.openxmlformats.org/officeDocument/2006/relationships/image" Target="../media/image140.png"/><Relationship Id="rId81" Type="http://schemas.openxmlformats.org/officeDocument/2006/relationships/image" Target="../media/image143.png"/><Relationship Id="rId86" Type="http://schemas.openxmlformats.org/officeDocument/2006/relationships/image" Target="../media/image148.png"/><Relationship Id="rId94" Type="http://schemas.openxmlformats.org/officeDocument/2006/relationships/image" Target="../media/image156.png"/><Relationship Id="rId99" Type="http://schemas.openxmlformats.org/officeDocument/2006/relationships/image" Target="../media/image161.png"/><Relationship Id="rId101" Type="http://schemas.openxmlformats.org/officeDocument/2006/relationships/image" Target="../media/image16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9" Type="http://schemas.openxmlformats.org/officeDocument/2006/relationships/image" Target="../media/image101.png"/><Relationship Id="rId34" Type="http://schemas.openxmlformats.org/officeDocument/2006/relationships/image" Target="../media/image96.png"/><Relationship Id="rId50" Type="http://schemas.openxmlformats.org/officeDocument/2006/relationships/image" Target="../media/image112.png"/><Relationship Id="rId55" Type="http://schemas.openxmlformats.org/officeDocument/2006/relationships/image" Target="../media/image117.png"/><Relationship Id="rId76" Type="http://schemas.openxmlformats.org/officeDocument/2006/relationships/image" Target="../media/image138.png"/><Relationship Id="rId97" Type="http://schemas.openxmlformats.org/officeDocument/2006/relationships/image" Target="../media/image159.png"/><Relationship Id="rId7" Type="http://schemas.openxmlformats.org/officeDocument/2006/relationships/image" Target="../media/image69.png"/><Relationship Id="rId71" Type="http://schemas.openxmlformats.org/officeDocument/2006/relationships/image" Target="../media/image133.png"/><Relationship Id="rId92" Type="http://schemas.openxmlformats.org/officeDocument/2006/relationships/image" Target="../media/image154.png"/><Relationship Id="rId2" Type="http://schemas.openxmlformats.org/officeDocument/2006/relationships/image" Target="../media/image64.png"/><Relationship Id="rId29" Type="http://schemas.openxmlformats.org/officeDocument/2006/relationships/image" Target="../media/image91.png"/><Relationship Id="rId24" Type="http://schemas.openxmlformats.org/officeDocument/2006/relationships/image" Target="../media/image86.png"/><Relationship Id="rId40" Type="http://schemas.openxmlformats.org/officeDocument/2006/relationships/image" Target="../media/image102.png"/><Relationship Id="rId45" Type="http://schemas.openxmlformats.org/officeDocument/2006/relationships/image" Target="../media/image107.png"/><Relationship Id="rId66" Type="http://schemas.openxmlformats.org/officeDocument/2006/relationships/image" Target="../media/image128.png"/><Relationship Id="rId87" Type="http://schemas.openxmlformats.org/officeDocument/2006/relationships/image" Target="../media/image149.png"/><Relationship Id="rId61" Type="http://schemas.openxmlformats.org/officeDocument/2006/relationships/image" Target="../media/image123.png"/><Relationship Id="rId82" Type="http://schemas.openxmlformats.org/officeDocument/2006/relationships/image" Target="../media/image144.png"/><Relationship Id="rId19" Type="http://schemas.openxmlformats.org/officeDocument/2006/relationships/image" Target="../media/image81.png"/><Relationship Id="rId14" Type="http://schemas.openxmlformats.org/officeDocument/2006/relationships/image" Target="../media/image76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Relationship Id="rId56" Type="http://schemas.openxmlformats.org/officeDocument/2006/relationships/image" Target="../media/image118.png"/><Relationship Id="rId77" Type="http://schemas.openxmlformats.org/officeDocument/2006/relationships/image" Target="../media/image139.png"/><Relationship Id="rId100" Type="http://schemas.openxmlformats.org/officeDocument/2006/relationships/image" Target="../media/image162.png"/><Relationship Id="rId8" Type="http://schemas.openxmlformats.org/officeDocument/2006/relationships/image" Target="../media/image70.png"/><Relationship Id="rId51" Type="http://schemas.openxmlformats.org/officeDocument/2006/relationships/image" Target="../media/image113.png"/><Relationship Id="rId72" Type="http://schemas.openxmlformats.org/officeDocument/2006/relationships/image" Target="../media/image134.png"/><Relationship Id="rId93" Type="http://schemas.openxmlformats.org/officeDocument/2006/relationships/image" Target="../media/image155.png"/><Relationship Id="rId98" Type="http://schemas.openxmlformats.org/officeDocument/2006/relationships/image" Target="../media/image160.png"/><Relationship Id="rId3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" Type="http://schemas.openxmlformats.org/officeDocument/2006/relationships/image" Target="../media/image165.png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209.png"/><Relationship Id="rId3" Type="http://schemas.openxmlformats.org/officeDocument/2006/relationships/image" Target="../media/image202.png"/><Relationship Id="rId7" Type="http://schemas.openxmlformats.org/officeDocument/2006/relationships/image" Target="../media/image185.png"/><Relationship Id="rId12" Type="http://schemas.openxmlformats.org/officeDocument/2006/relationships/image" Target="../media/image208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11" Type="http://schemas.openxmlformats.org/officeDocument/2006/relationships/image" Target="../media/image207.png"/><Relationship Id="rId5" Type="http://schemas.openxmlformats.org/officeDocument/2006/relationships/image" Target="../media/image184.png"/><Relationship Id="rId10" Type="http://schemas.openxmlformats.org/officeDocument/2006/relationships/image" Target="../media/image206.png"/><Relationship Id="rId4" Type="http://schemas.openxmlformats.org/officeDocument/2006/relationships/image" Target="../media/image203.png"/><Relationship Id="rId9" Type="http://schemas.openxmlformats.org/officeDocument/2006/relationships/image" Target="../media/image205.png"/><Relationship Id="rId14" Type="http://schemas.openxmlformats.org/officeDocument/2006/relationships/image" Target="../media/image19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erdrola.com/documents/20125/40165/Infografia_Movilidad_Post_COVID19.pdf/3da934e6-3df6-e481-2259-9a3724ccd3a5?t=1626943634997" TargetMode="External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645663"/>
            <a:ext cx="13069823" cy="47945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908306"/>
            <a:ext cx="10239389" cy="68198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8283" y="4404293"/>
            <a:ext cx="1353213" cy="13515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647078" y="6149553"/>
            <a:ext cx="1352550" cy="1352550"/>
            <a:chOff x="11647078" y="6149553"/>
            <a:chExt cx="1352550" cy="1352550"/>
          </a:xfrm>
        </p:grpSpPr>
        <p:sp>
          <p:nvSpPr>
            <p:cNvPr id="5" name="object 5"/>
            <p:cNvSpPr/>
            <p:nvPr/>
          </p:nvSpPr>
          <p:spPr>
            <a:xfrm>
              <a:off x="11647078" y="6149553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234274" y="6718706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5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8033" y="2438552"/>
            <a:ext cx="10753725" cy="7162800"/>
            <a:chOff x="1548033" y="2438552"/>
            <a:chExt cx="10753725" cy="7162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8033" y="2438552"/>
              <a:ext cx="10753709" cy="71627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4534" y="2653083"/>
              <a:ext cx="1353213" cy="13515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740146" y="2652664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27342" y="3221818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4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8033" y="2438552"/>
            <a:ext cx="10753725" cy="7162800"/>
            <a:chOff x="1548033" y="2438552"/>
            <a:chExt cx="10753725" cy="7162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8033" y="2438552"/>
              <a:ext cx="10753709" cy="71627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4534" y="2653083"/>
              <a:ext cx="1353213" cy="13515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740146" y="2652664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27342" y="3221818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4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1287" y="1652808"/>
            <a:ext cx="7515209" cy="76009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8037" y="3905640"/>
            <a:ext cx="1353213" cy="13515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176833" y="5650900"/>
            <a:ext cx="1352550" cy="1352550"/>
            <a:chOff x="11176833" y="5650900"/>
            <a:chExt cx="1352550" cy="1352550"/>
          </a:xfrm>
        </p:grpSpPr>
        <p:sp>
          <p:nvSpPr>
            <p:cNvPr id="5" name="object 5"/>
            <p:cNvSpPr/>
            <p:nvPr/>
          </p:nvSpPr>
          <p:spPr>
            <a:xfrm>
              <a:off x="11176833" y="5650900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64029" y="6220053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5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558073"/>
            <a:ext cx="11134709" cy="82391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9347" y="2829960"/>
            <a:ext cx="9407525" cy="4114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8725"/>
              </a:lnSpc>
              <a:spcBef>
                <a:spcPts val="105"/>
              </a:spcBef>
            </a:pPr>
            <a:r>
              <a:rPr sz="8400" b="1" spc="26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8400" b="1" spc="819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8400" b="1" spc="22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8400" b="1" spc="18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8400" b="1" spc="60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8400" b="1" spc="8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8400" b="1" spc="815" dirty="0">
                <a:solidFill>
                  <a:srgbClr val="0F1D5B"/>
                </a:solidFill>
                <a:latin typeface="Trebuchet MS"/>
                <a:cs typeface="Trebuchet MS"/>
              </a:rPr>
              <a:t>ucc</a:t>
            </a:r>
            <a:r>
              <a:rPr sz="8400" b="1" spc="9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8400" b="1" spc="605" dirty="0">
                <a:solidFill>
                  <a:srgbClr val="0F1D5B"/>
                </a:solidFill>
                <a:latin typeface="Trebuchet MS"/>
                <a:cs typeface="Trebuchet MS"/>
              </a:rPr>
              <a:t>ó</a:t>
            </a:r>
            <a:r>
              <a:rPr sz="8400" b="1" spc="80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8400" b="1" spc="-894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400" b="1" spc="124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8400" b="1" spc="-894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400" b="1" spc="12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8400" b="1" spc="124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endParaRPr sz="8400">
              <a:latin typeface="Trebuchet MS"/>
              <a:cs typeface="Trebuchet MS"/>
            </a:endParaRPr>
          </a:p>
          <a:p>
            <a:pPr marL="12700">
              <a:lnSpc>
                <a:spcPts val="7370"/>
              </a:lnSpc>
            </a:pPr>
            <a:r>
              <a:rPr sz="8400" b="1" spc="26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8400" b="1" spc="102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8400" b="1" spc="-894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400" b="1" spc="36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8400" b="1" spc="80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8400" b="1" spc="-894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400" b="1" spc="12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8400" b="1" spc="124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endParaRPr sz="8400">
              <a:latin typeface="Trebuchet MS"/>
              <a:cs typeface="Trebuchet MS"/>
            </a:endParaRPr>
          </a:p>
          <a:p>
            <a:pPr marL="12700" marR="652780">
              <a:lnSpc>
                <a:spcPct val="73100"/>
              </a:lnSpc>
              <a:spcBef>
                <a:spcPts val="1355"/>
              </a:spcBef>
            </a:pPr>
            <a:r>
              <a:rPr sz="8400" b="1" spc="104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8400" b="1" spc="8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8400" b="1" spc="1760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8400" b="1" spc="9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8400" b="1" spc="819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8400" b="1" spc="9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8400" b="1" spc="117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8400" b="1" spc="22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8400" b="1" spc="18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8400" b="1" spc="125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8400" b="1" spc="81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8400" b="1" spc="9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8400" b="1" spc="605" dirty="0">
                <a:solidFill>
                  <a:srgbClr val="0F1D5B"/>
                </a:solidFill>
                <a:latin typeface="Trebuchet MS"/>
                <a:cs typeface="Trebuchet MS"/>
              </a:rPr>
              <a:t>ó</a:t>
            </a:r>
            <a:r>
              <a:rPr sz="8400" b="1" spc="540" dirty="0">
                <a:solidFill>
                  <a:srgbClr val="0F1D5B"/>
                </a:solidFill>
                <a:latin typeface="Trebuchet MS"/>
                <a:cs typeface="Trebuchet MS"/>
              </a:rPr>
              <a:t>n  </a:t>
            </a:r>
            <a:r>
              <a:rPr sz="8400" b="1" spc="620" dirty="0">
                <a:solidFill>
                  <a:srgbClr val="0F1D5B"/>
                </a:solidFill>
                <a:latin typeface="Trebuchet MS"/>
                <a:cs typeface="Trebuchet MS"/>
              </a:rPr>
              <a:t>Pública</a:t>
            </a:r>
            <a:endParaRPr sz="8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08873" y="3423941"/>
            <a:ext cx="1539240" cy="3046095"/>
            <a:chOff x="1308873" y="3423941"/>
            <a:chExt cx="1539240" cy="3046095"/>
          </a:xfrm>
        </p:grpSpPr>
        <p:sp>
          <p:nvSpPr>
            <p:cNvPr id="4" name="object 4"/>
            <p:cNvSpPr/>
            <p:nvPr/>
          </p:nvSpPr>
          <p:spPr>
            <a:xfrm>
              <a:off x="1308862" y="3423944"/>
              <a:ext cx="1359535" cy="3046095"/>
            </a:xfrm>
            <a:custGeom>
              <a:avLst/>
              <a:gdLst/>
              <a:ahLst/>
              <a:cxnLst/>
              <a:rect l="l" t="t" r="r" b="b"/>
              <a:pathLst>
                <a:path w="1359535" h="3046095">
                  <a:moveTo>
                    <a:pt x="1190244" y="9309"/>
                  </a:moveTo>
                  <a:lnTo>
                    <a:pt x="984415" y="2120"/>
                  </a:lnTo>
                  <a:lnTo>
                    <a:pt x="932967" y="711"/>
                  </a:lnTo>
                  <a:lnTo>
                    <a:pt x="881519" y="0"/>
                  </a:lnTo>
                  <a:lnTo>
                    <a:pt x="830084" y="254"/>
                  </a:lnTo>
                  <a:lnTo>
                    <a:pt x="778662" y="1752"/>
                  </a:lnTo>
                  <a:lnTo>
                    <a:pt x="727240" y="4737"/>
                  </a:lnTo>
                  <a:lnTo>
                    <a:pt x="675843" y="9512"/>
                  </a:lnTo>
                  <a:lnTo>
                    <a:pt x="646607" y="44132"/>
                  </a:lnTo>
                  <a:lnTo>
                    <a:pt x="616712" y="78155"/>
                  </a:lnTo>
                  <a:lnTo>
                    <a:pt x="586219" y="111671"/>
                  </a:lnTo>
                  <a:lnTo>
                    <a:pt x="555180" y="144716"/>
                  </a:lnTo>
                  <a:lnTo>
                    <a:pt x="603707" y="142151"/>
                  </a:lnTo>
                  <a:lnTo>
                    <a:pt x="652233" y="140881"/>
                  </a:lnTo>
                  <a:lnTo>
                    <a:pt x="700747" y="140677"/>
                  </a:lnTo>
                  <a:lnTo>
                    <a:pt x="749287" y="141338"/>
                  </a:lnTo>
                  <a:lnTo>
                    <a:pt x="992085" y="149555"/>
                  </a:lnTo>
                  <a:lnTo>
                    <a:pt x="1040688" y="150609"/>
                  </a:lnTo>
                  <a:lnTo>
                    <a:pt x="1043165" y="147193"/>
                  </a:lnTo>
                  <a:lnTo>
                    <a:pt x="1046581" y="144195"/>
                  </a:lnTo>
                  <a:lnTo>
                    <a:pt x="1051115" y="141706"/>
                  </a:lnTo>
                  <a:lnTo>
                    <a:pt x="1091272" y="115303"/>
                  </a:lnTo>
                  <a:lnTo>
                    <a:pt x="1126375" y="82537"/>
                  </a:lnTo>
                  <a:lnTo>
                    <a:pt x="1158621" y="46253"/>
                  </a:lnTo>
                  <a:lnTo>
                    <a:pt x="1190244" y="9309"/>
                  </a:lnTo>
                  <a:close/>
                </a:path>
                <a:path w="1359535" h="3046095">
                  <a:moveTo>
                    <a:pt x="1223276" y="62306"/>
                  </a:moveTo>
                  <a:lnTo>
                    <a:pt x="1196390" y="93433"/>
                  </a:lnTo>
                  <a:lnTo>
                    <a:pt x="1168984" y="124053"/>
                  </a:lnTo>
                  <a:lnTo>
                    <a:pt x="1139875" y="152704"/>
                  </a:lnTo>
                  <a:lnTo>
                    <a:pt x="1107884" y="177952"/>
                  </a:lnTo>
                  <a:lnTo>
                    <a:pt x="1108087" y="181152"/>
                  </a:lnTo>
                  <a:lnTo>
                    <a:pt x="1095806" y="385927"/>
                  </a:lnTo>
                  <a:lnTo>
                    <a:pt x="1088263" y="539711"/>
                  </a:lnTo>
                  <a:lnTo>
                    <a:pt x="1082522" y="693610"/>
                  </a:lnTo>
                  <a:lnTo>
                    <a:pt x="1078890" y="847559"/>
                  </a:lnTo>
                  <a:lnTo>
                    <a:pt x="1077798" y="950201"/>
                  </a:lnTo>
                  <a:lnTo>
                    <a:pt x="1077874" y="1052817"/>
                  </a:lnTo>
                  <a:lnTo>
                    <a:pt x="1079220" y="1155395"/>
                  </a:lnTo>
                  <a:lnTo>
                    <a:pt x="1081938" y="1257922"/>
                  </a:lnTo>
                  <a:lnTo>
                    <a:pt x="1085596" y="1361160"/>
                  </a:lnTo>
                  <a:lnTo>
                    <a:pt x="1086688" y="1413090"/>
                  </a:lnTo>
                  <a:lnTo>
                    <a:pt x="1087348" y="1516786"/>
                  </a:lnTo>
                  <a:lnTo>
                    <a:pt x="1085583" y="1775688"/>
                  </a:lnTo>
                  <a:lnTo>
                    <a:pt x="1086002" y="1879371"/>
                  </a:lnTo>
                  <a:lnTo>
                    <a:pt x="1088212" y="1981479"/>
                  </a:lnTo>
                  <a:lnTo>
                    <a:pt x="1094219" y="2185581"/>
                  </a:lnTo>
                  <a:lnTo>
                    <a:pt x="1095121" y="2236609"/>
                  </a:lnTo>
                  <a:lnTo>
                    <a:pt x="1095463" y="2287651"/>
                  </a:lnTo>
                  <a:lnTo>
                    <a:pt x="1095082" y="2338717"/>
                  </a:lnTo>
                  <a:lnTo>
                    <a:pt x="1127239" y="2311476"/>
                  </a:lnTo>
                  <a:lnTo>
                    <a:pt x="1157935" y="2282456"/>
                  </a:lnTo>
                  <a:lnTo>
                    <a:pt x="1217079" y="2222144"/>
                  </a:lnTo>
                  <a:lnTo>
                    <a:pt x="1214501" y="2217902"/>
                  </a:lnTo>
                  <a:lnTo>
                    <a:pt x="1213053" y="2212721"/>
                  </a:lnTo>
                  <a:lnTo>
                    <a:pt x="1214818" y="2154745"/>
                  </a:lnTo>
                  <a:lnTo>
                    <a:pt x="1215351" y="2103323"/>
                  </a:lnTo>
                  <a:lnTo>
                    <a:pt x="1215059" y="2051913"/>
                  </a:lnTo>
                  <a:lnTo>
                    <a:pt x="1212748" y="1949145"/>
                  </a:lnTo>
                  <a:lnTo>
                    <a:pt x="1207947" y="1795030"/>
                  </a:lnTo>
                  <a:lnTo>
                    <a:pt x="1206779" y="1743646"/>
                  </a:lnTo>
                  <a:lnTo>
                    <a:pt x="1206144" y="1692262"/>
                  </a:lnTo>
                  <a:lnTo>
                    <a:pt x="1208455" y="1374521"/>
                  </a:lnTo>
                  <a:lnTo>
                    <a:pt x="1207973" y="1268158"/>
                  </a:lnTo>
                  <a:lnTo>
                    <a:pt x="1205890" y="1161567"/>
                  </a:lnTo>
                  <a:lnTo>
                    <a:pt x="1200861" y="1008583"/>
                  </a:lnTo>
                  <a:lnTo>
                    <a:pt x="1198930" y="908989"/>
                  </a:lnTo>
                  <a:lnTo>
                    <a:pt x="1198206" y="809345"/>
                  </a:lnTo>
                  <a:lnTo>
                    <a:pt x="1198613" y="709688"/>
                  </a:lnTo>
                  <a:lnTo>
                    <a:pt x="1201166" y="560184"/>
                  </a:lnTo>
                  <a:lnTo>
                    <a:pt x="1205814" y="410692"/>
                  </a:lnTo>
                  <a:lnTo>
                    <a:pt x="1212291" y="261289"/>
                  </a:lnTo>
                  <a:lnTo>
                    <a:pt x="1223276" y="62306"/>
                  </a:lnTo>
                  <a:close/>
                </a:path>
                <a:path w="1359535" h="3046095">
                  <a:moveTo>
                    <a:pt x="1358950" y="2588526"/>
                  </a:moveTo>
                  <a:lnTo>
                    <a:pt x="1358836" y="2512326"/>
                  </a:lnTo>
                  <a:lnTo>
                    <a:pt x="1358582" y="2436126"/>
                  </a:lnTo>
                  <a:lnTo>
                    <a:pt x="1250111" y="2436126"/>
                  </a:lnTo>
                  <a:lnTo>
                    <a:pt x="1250111" y="2715526"/>
                  </a:lnTo>
                  <a:lnTo>
                    <a:pt x="1248803" y="2791726"/>
                  </a:lnTo>
                  <a:lnTo>
                    <a:pt x="1245222" y="2855226"/>
                  </a:lnTo>
                  <a:lnTo>
                    <a:pt x="1239875" y="2906026"/>
                  </a:lnTo>
                  <a:lnTo>
                    <a:pt x="1233284" y="2918726"/>
                  </a:lnTo>
                  <a:lnTo>
                    <a:pt x="1226693" y="2906026"/>
                  </a:lnTo>
                  <a:lnTo>
                    <a:pt x="1221346" y="2855226"/>
                  </a:lnTo>
                  <a:lnTo>
                    <a:pt x="1217764" y="2791726"/>
                  </a:lnTo>
                  <a:lnTo>
                    <a:pt x="1216456" y="2715526"/>
                  </a:lnTo>
                  <a:lnTo>
                    <a:pt x="1217764" y="2639326"/>
                  </a:lnTo>
                  <a:lnTo>
                    <a:pt x="1221346" y="2575826"/>
                  </a:lnTo>
                  <a:lnTo>
                    <a:pt x="1226693" y="2537726"/>
                  </a:lnTo>
                  <a:lnTo>
                    <a:pt x="1233284" y="2512326"/>
                  </a:lnTo>
                  <a:lnTo>
                    <a:pt x="1239875" y="2537726"/>
                  </a:lnTo>
                  <a:lnTo>
                    <a:pt x="1245222" y="2575826"/>
                  </a:lnTo>
                  <a:lnTo>
                    <a:pt x="1248803" y="2639326"/>
                  </a:lnTo>
                  <a:lnTo>
                    <a:pt x="1250111" y="2715526"/>
                  </a:lnTo>
                  <a:lnTo>
                    <a:pt x="1250111" y="2436126"/>
                  </a:lnTo>
                  <a:lnTo>
                    <a:pt x="1046365" y="2436126"/>
                  </a:lnTo>
                  <a:lnTo>
                    <a:pt x="1042136" y="2423426"/>
                  </a:lnTo>
                  <a:lnTo>
                    <a:pt x="1039761" y="2423426"/>
                  </a:lnTo>
                  <a:lnTo>
                    <a:pt x="1035329" y="2410726"/>
                  </a:lnTo>
                  <a:lnTo>
                    <a:pt x="1032535" y="2410726"/>
                  </a:lnTo>
                  <a:lnTo>
                    <a:pt x="1032954" y="2398026"/>
                  </a:lnTo>
                  <a:lnTo>
                    <a:pt x="1033335" y="2385326"/>
                  </a:lnTo>
                  <a:lnTo>
                    <a:pt x="1034491" y="2347226"/>
                  </a:lnTo>
                  <a:lnTo>
                    <a:pt x="1034999" y="2296426"/>
                  </a:lnTo>
                  <a:lnTo>
                    <a:pt x="1034681" y="2245626"/>
                  </a:lnTo>
                  <a:lnTo>
                    <a:pt x="1033741" y="2194826"/>
                  </a:lnTo>
                  <a:lnTo>
                    <a:pt x="1032357" y="2144026"/>
                  </a:lnTo>
                  <a:lnTo>
                    <a:pt x="1030744" y="2093226"/>
                  </a:lnTo>
                  <a:lnTo>
                    <a:pt x="1029081" y="2042426"/>
                  </a:lnTo>
                  <a:lnTo>
                    <a:pt x="1027582" y="1991626"/>
                  </a:lnTo>
                  <a:lnTo>
                    <a:pt x="1026414" y="1940826"/>
                  </a:lnTo>
                  <a:lnTo>
                    <a:pt x="1025804" y="1890026"/>
                  </a:lnTo>
                  <a:lnTo>
                    <a:pt x="1025931" y="1839226"/>
                  </a:lnTo>
                  <a:lnTo>
                    <a:pt x="1026680" y="1763026"/>
                  </a:lnTo>
                  <a:lnTo>
                    <a:pt x="1027544" y="1674126"/>
                  </a:lnTo>
                  <a:lnTo>
                    <a:pt x="1027912" y="1623326"/>
                  </a:lnTo>
                  <a:lnTo>
                    <a:pt x="1028026" y="1534426"/>
                  </a:lnTo>
                  <a:lnTo>
                    <a:pt x="1027912" y="1509026"/>
                  </a:lnTo>
                  <a:lnTo>
                    <a:pt x="1027582" y="1458226"/>
                  </a:lnTo>
                  <a:lnTo>
                    <a:pt x="1026756" y="1407426"/>
                  </a:lnTo>
                  <a:lnTo>
                    <a:pt x="1025474" y="1356626"/>
                  </a:lnTo>
                  <a:lnTo>
                    <a:pt x="1023658" y="1305826"/>
                  </a:lnTo>
                  <a:lnTo>
                    <a:pt x="1021880" y="1255026"/>
                  </a:lnTo>
                  <a:lnTo>
                    <a:pt x="1020432" y="1204226"/>
                  </a:lnTo>
                  <a:lnTo>
                    <a:pt x="1019302" y="1153426"/>
                  </a:lnTo>
                  <a:lnTo>
                    <a:pt x="1018489" y="1102626"/>
                  </a:lnTo>
                  <a:lnTo>
                    <a:pt x="1017981" y="1051826"/>
                  </a:lnTo>
                  <a:lnTo>
                    <a:pt x="1017854" y="950226"/>
                  </a:lnTo>
                  <a:lnTo>
                    <a:pt x="1018197" y="899426"/>
                  </a:lnTo>
                  <a:lnTo>
                    <a:pt x="1018806" y="848626"/>
                  </a:lnTo>
                  <a:lnTo>
                    <a:pt x="1019670" y="797826"/>
                  </a:lnTo>
                  <a:lnTo>
                    <a:pt x="1020787" y="759726"/>
                  </a:lnTo>
                  <a:lnTo>
                    <a:pt x="1022134" y="708926"/>
                  </a:lnTo>
                  <a:lnTo>
                    <a:pt x="1023696" y="658126"/>
                  </a:lnTo>
                  <a:lnTo>
                    <a:pt x="1025474" y="607326"/>
                  </a:lnTo>
                  <a:lnTo>
                    <a:pt x="1027455" y="556526"/>
                  </a:lnTo>
                  <a:lnTo>
                    <a:pt x="1029627" y="505726"/>
                  </a:lnTo>
                  <a:lnTo>
                    <a:pt x="1031989" y="454926"/>
                  </a:lnTo>
                  <a:lnTo>
                    <a:pt x="1034516" y="404126"/>
                  </a:lnTo>
                  <a:lnTo>
                    <a:pt x="1037209" y="353326"/>
                  </a:lnTo>
                  <a:lnTo>
                    <a:pt x="1040053" y="302526"/>
                  </a:lnTo>
                  <a:lnTo>
                    <a:pt x="1040803" y="289826"/>
                  </a:lnTo>
                  <a:lnTo>
                    <a:pt x="1043051" y="251726"/>
                  </a:lnTo>
                  <a:lnTo>
                    <a:pt x="1046162" y="200926"/>
                  </a:lnTo>
                  <a:lnTo>
                    <a:pt x="954862" y="200926"/>
                  </a:lnTo>
                  <a:lnTo>
                    <a:pt x="954862" y="543826"/>
                  </a:lnTo>
                  <a:lnTo>
                    <a:pt x="954836" y="594626"/>
                  </a:lnTo>
                  <a:lnTo>
                    <a:pt x="954379" y="645426"/>
                  </a:lnTo>
                  <a:lnTo>
                    <a:pt x="953541" y="683526"/>
                  </a:lnTo>
                  <a:lnTo>
                    <a:pt x="950874" y="797826"/>
                  </a:lnTo>
                  <a:lnTo>
                    <a:pt x="949147" y="848626"/>
                  </a:lnTo>
                  <a:lnTo>
                    <a:pt x="947229" y="912126"/>
                  </a:lnTo>
                  <a:lnTo>
                    <a:pt x="945146" y="962926"/>
                  </a:lnTo>
                  <a:lnTo>
                    <a:pt x="942949" y="1026426"/>
                  </a:lnTo>
                  <a:lnTo>
                    <a:pt x="940650" y="1089926"/>
                  </a:lnTo>
                  <a:lnTo>
                    <a:pt x="938250" y="1140726"/>
                  </a:lnTo>
                  <a:lnTo>
                    <a:pt x="935799" y="1204226"/>
                  </a:lnTo>
                  <a:lnTo>
                    <a:pt x="933361" y="1255026"/>
                  </a:lnTo>
                  <a:lnTo>
                    <a:pt x="928687" y="1369326"/>
                  </a:lnTo>
                  <a:lnTo>
                    <a:pt x="926566" y="1407426"/>
                  </a:lnTo>
                  <a:lnTo>
                    <a:pt x="924648" y="1458226"/>
                  </a:lnTo>
                  <a:lnTo>
                    <a:pt x="923010" y="1509026"/>
                  </a:lnTo>
                  <a:lnTo>
                    <a:pt x="921689" y="1547126"/>
                  </a:lnTo>
                  <a:lnTo>
                    <a:pt x="917625" y="1636026"/>
                  </a:lnTo>
                  <a:lnTo>
                    <a:pt x="913574" y="1699526"/>
                  </a:lnTo>
                  <a:lnTo>
                    <a:pt x="909662" y="1750326"/>
                  </a:lnTo>
                  <a:lnTo>
                    <a:pt x="906005" y="1763026"/>
                  </a:lnTo>
                  <a:lnTo>
                    <a:pt x="902804" y="1750326"/>
                  </a:lnTo>
                  <a:lnTo>
                    <a:pt x="900353" y="1699526"/>
                  </a:lnTo>
                  <a:lnTo>
                    <a:pt x="898626" y="1636026"/>
                  </a:lnTo>
                  <a:lnTo>
                    <a:pt x="897928" y="1572526"/>
                  </a:lnTo>
                  <a:lnTo>
                    <a:pt x="897229" y="1509026"/>
                  </a:lnTo>
                  <a:lnTo>
                    <a:pt x="897293" y="1458226"/>
                  </a:lnTo>
                  <a:lnTo>
                    <a:pt x="897750" y="1407426"/>
                  </a:lnTo>
                  <a:lnTo>
                    <a:pt x="898601" y="1356626"/>
                  </a:lnTo>
                  <a:lnTo>
                    <a:pt x="899769" y="1305826"/>
                  </a:lnTo>
                  <a:lnTo>
                    <a:pt x="901230" y="1255026"/>
                  </a:lnTo>
                  <a:lnTo>
                    <a:pt x="902931" y="1204226"/>
                  </a:lnTo>
                  <a:lnTo>
                    <a:pt x="904849" y="1140726"/>
                  </a:lnTo>
                  <a:lnTo>
                    <a:pt x="906919" y="1089926"/>
                  </a:lnTo>
                  <a:lnTo>
                    <a:pt x="909104" y="1026426"/>
                  </a:lnTo>
                  <a:lnTo>
                    <a:pt x="911402" y="962926"/>
                  </a:lnTo>
                  <a:lnTo>
                    <a:pt x="913815" y="912126"/>
                  </a:lnTo>
                  <a:lnTo>
                    <a:pt x="916292" y="848626"/>
                  </a:lnTo>
                  <a:lnTo>
                    <a:pt x="918756" y="797826"/>
                  </a:lnTo>
                  <a:lnTo>
                    <a:pt x="923480" y="683526"/>
                  </a:lnTo>
                  <a:lnTo>
                    <a:pt x="925614" y="645426"/>
                  </a:lnTo>
                  <a:lnTo>
                    <a:pt x="927531" y="594626"/>
                  </a:lnTo>
                  <a:lnTo>
                    <a:pt x="929157" y="543826"/>
                  </a:lnTo>
                  <a:lnTo>
                    <a:pt x="930465" y="505726"/>
                  </a:lnTo>
                  <a:lnTo>
                    <a:pt x="934453" y="416826"/>
                  </a:lnTo>
                  <a:lnTo>
                    <a:pt x="938466" y="353326"/>
                  </a:lnTo>
                  <a:lnTo>
                    <a:pt x="942390" y="302526"/>
                  </a:lnTo>
                  <a:lnTo>
                    <a:pt x="946150" y="289826"/>
                  </a:lnTo>
                  <a:lnTo>
                    <a:pt x="949236" y="302526"/>
                  </a:lnTo>
                  <a:lnTo>
                    <a:pt x="951674" y="353326"/>
                  </a:lnTo>
                  <a:lnTo>
                    <a:pt x="953414" y="416826"/>
                  </a:lnTo>
                  <a:lnTo>
                    <a:pt x="954862" y="543826"/>
                  </a:lnTo>
                  <a:lnTo>
                    <a:pt x="954862" y="200926"/>
                  </a:lnTo>
                  <a:lnTo>
                    <a:pt x="495427" y="200926"/>
                  </a:lnTo>
                  <a:lnTo>
                    <a:pt x="475869" y="213626"/>
                  </a:lnTo>
                  <a:lnTo>
                    <a:pt x="449630" y="226326"/>
                  </a:lnTo>
                  <a:lnTo>
                    <a:pt x="421627" y="259918"/>
                  </a:lnTo>
                  <a:lnTo>
                    <a:pt x="421627" y="1610626"/>
                  </a:lnTo>
                  <a:lnTo>
                    <a:pt x="420852" y="1648726"/>
                  </a:lnTo>
                  <a:lnTo>
                    <a:pt x="419049" y="1699526"/>
                  </a:lnTo>
                  <a:lnTo>
                    <a:pt x="418033" y="1737626"/>
                  </a:lnTo>
                  <a:lnTo>
                    <a:pt x="417169" y="1775726"/>
                  </a:lnTo>
                  <a:lnTo>
                    <a:pt x="416509" y="1826526"/>
                  </a:lnTo>
                  <a:lnTo>
                    <a:pt x="416077" y="1877326"/>
                  </a:lnTo>
                  <a:lnTo>
                    <a:pt x="416001" y="1902726"/>
                  </a:lnTo>
                  <a:lnTo>
                    <a:pt x="416052" y="1978926"/>
                  </a:lnTo>
                  <a:lnTo>
                    <a:pt x="416534" y="2029726"/>
                  </a:lnTo>
                  <a:lnTo>
                    <a:pt x="416877" y="2080526"/>
                  </a:lnTo>
                  <a:lnTo>
                    <a:pt x="416839" y="2194826"/>
                  </a:lnTo>
                  <a:lnTo>
                    <a:pt x="415848" y="2258326"/>
                  </a:lnTo>
                  <a:lnTo>
                    <a:pt x="413893" y="2309126"/>
                  </a:lnTo>
                  <a:lnTo>
                    <a:pt x="411378" y="2347226"/>
                  </a:lnTo>
                  <a:lnTo>
                    <a:pt x="405117" y="2385326"/>
                  </a:lnTo>
                  <a:lnTo>
                    <a:pt x="401561" y="2372626"/>
                  </a:lnTo>
                  <a:lnTo>
                    <a:pt x="398145" y="2347226"/>
                  </a:lnTo>
                  <a:lnTo>
                    <a:pt x="394893" y="2309126"/>
                  </a:lnTo>
                  <a:lnTo>
                    <a:pt x="391807" y="2271026"/>
                  </a:lnTo>
                  <a:lnTo>
                    <a:pt x="389801" y="2220226"/>
                  </a:lnTo>
                  <a:lnTo>
                    <a:pt x="387807" y="2182126"/>
                  </a:lnTo>
                  <a:lnTo>
                    <a:pt x="385914" y="2131326"/>
                  </a:lnTo>
                  <a:lnTo>
                    <a:pt x="384276" y="2093226"/>
                  </a:lnTo>
                  <a:lnTo>
                    <a:pt x="383006" y="2029726"/>
                  </a:lnTo>
                  <a:lnTo>
                    <a:pt x="382206" y="1978926"/>
                  </a:lnTo>
                  <a:lnTo>
                    <a:pt x="382384" y="1928126"/>
                  </a:lnTo>
                  <a:lnTo>
                    <a:pt x="383489" y="1877326"/>
                  </a:lnTo>
                  <a:lnTo>
                    <a:pt x="385432" y="1826526"/>
                  </a:lnTo>
                  <a:lnTo>
                    <a:pt x="388112" y="1775726"/>
                  </a:lnTo>
                  <a:lnTo>
                    <a:pt x="391426" y="1737626"/>
                  </a:lnTo>
                  <a:lnTo>
                    <a:pt x="395312" y="1699526"/>
                  </a:lnTo>
                  <a:lnTo>
                    <a:pt x="402069" y="1648726"/>
                  </a:lnTo>
                  <a:lnTo>
                    <a:pt x="408520" y="1610626"/>
                  </a:lnTo>
                  <a:lnTo>
                    <a:pt x="418325" y="1572526"/>
                  </a:lnTo>
                  <a:lnTo>
                    <a:pt x="420941" y="1585226"/>
                  </a:lnTo>
                  <a:lnTo>
                    <a:pt x="421627" y="1610626"/>
                  </a:lnTo>
                  <a:lnTo>
                    <a:pt x="421627" y="259918"/>
                  </a:lnTo>
                  <a:lnTo>
                    <a:pt x="417868" y="264426"/>
                  </a:lnTo>
                  <a:lnTo>
                    <a:pt x="381711" y="289826"/>
                  </a:lnTo>
                  <a:lnTo>
                    <a:pt x="342303" y="340626"/>
                  </a:lnTo>
                  <a:lnTo>
                    <a:pt x="300812" y="378726"/>
                  </a:lnTo>
                  <a:lnTo>
                    <a:pt x="216090" y="480326"/>
                  </a:lnTo>
                  <a:lnTo>
                    <a:pt x="175145" y="531126"/>
                  </a:lnTo>
                  <a:lnTo>
                    <a:pt x="136702" y="569226"/>
                  </a:lnTo>
                  <a:lnTo>
                    <a:pt x="101866" y="607326"/>
                  </a:lnTo>
                  <a:lnTo>
                    <a:pt x="71805" y="645426"/>
                  </a:lnTo>
                  <a:lnTo>
                    <a:pt x="47663" y="683526"/>
                  </a:lnTo>
                  <a:lnTo>
                    <a:pt x="30568" y="696226"/>
                  </a:lnTo>
                  <a:lnTo>
                    <a:pt x="30975" y="696226"/>
                  </a:lnTo>
                  <a:lnTo>
                    <a:pt x="30480" y="759726"/>
                  </a:lnTo>
                  <a:lnTo>
                    <a:pt x="27901" y="810526"/>
                  </a:lnTo>
                  <a:lnTo>
                    <a:pt x="23837" y="861326"/>
                  </a:lnTo>
                  <a:lnTo>
                    <a:pt x="18872" y="912126"/>
                  </a:lnTo>
                  <a:lnTo>
                    <a:pt x="13589" y="962926"/>
                  </a:lnTo>
                  <a:lnTo>
                    <a:pt x="8572" y="1013726"/>
                  </a:lnTo>
                  <a:lnTo>
                    <a:pt x="4394" y="1064526"/>
                  </a:lnTo>
                  <a:lnTo>
                    <a:pt x="1663" y="1115326"/>
                  </a:lnTo>
                  <a:lnTo>
                    <a:pt x="251650" y="1115326"/>
                  </a:lnTo>
                  <a:lnTo>
                    <a:pt x="301498" y="1128026"/>
                  </a:lnTo>
                  <a:lnTo>
                    <a:pt x="317893" y="1128026"/>
                  </a:lnTo>
                  <a:lnTo>
                    <a:pt x="327444" y="1140726"/>
                  </a:lnTo>
                  <a:lnTo>
                    <a:pt x="330073" y="1166126"/>
                  </a:lnTo>
                  <a:lnTo>
                    <a:pt x="325742" y="1178826"/>
                  </a:lnTo>
                  <a:lnTo>
                    <a:pt x="325539" y="1178826"/>
                  </a:lnTo>
                  <a:lnTo>
                    <a:pt x="317627" y="1229626"/>
                  </a:lnTo>
                  <a:lnTo>
                    <a:pt x="311048" y="1280426"/>
                  </a:lnTo>
                  <a:lnTo>
                    <a:pt x="305727" y="1331226"/>
                  </a:lnTo>
                  <a:lnTo>
                    <a:pt x="301574" y="1382026"/>
                  </a:lnTo>
                  <a:lnTo>
                    <a:pt x="298500" y="1432826"/>
                  </a:lnTo>
                  <a:lnTo>
                    <a:pt x="296418" y="1483626"/>
                  </a:lnTo>
                  <a:lnTo>
                    <a:pt x="295224" y="1534426"/>
                  </a:lnTo>
                  <a:lnTo>
                    <a:pt x="294932" y="1572526"/>
                  </a:lnTo>
                  <a:lnTo>
                    <a:pt x="295008" y="1610626"/>
                  </a:lnTo>
                  <a:lnTo>
                    <a:pt x="296164" y="1686826"/>
                  </a:lnTo>
                  <a:lnTo>
                    <a:pt x="297675" y="1750326"/>
                  </a:lnTo>
                  <a:lnTo>
                    <a:pt x="299643" y="1801126"/>
                  </a:lnTo>
                  <a:lnTo>
                    <a:pt x="301993" y="1851926"/>
                  </a:lnTo>
                  <a:lnTo>
                    <a:pt x="304609" y="1902726"/>
                  </a:lnTo>
                  <a:lnTo>
                    <a:pt x="307403" y="1953526"/>
                  </a:lnTo>
                  <a:lnTo>
                    <a:pt x="313232" y="2055126"/>
                  </a:lnTo>
                  <a:lnTo>
                    <a:pt x="316064" y="2105926"/>
                  </a:lnTo>
                  <a:lnTo>
                    <a:pt x="318731" y="2156726"/>
                  </a:lnTo>
                  <a:lnTo>
                    <a:pt x="321144" y="2207526"/>
                  </a:lnTo>
                  <a:lnTo>
                    <a:pt x="323215" y="2258326"/>
                  </a:lnTo>
                  <a:lnTo>
                    <a:pt x="324853" y="2309126"/>
                  </a:lnTo>
                  <a:lnTo>
                    <a:pt x="325970" y="2359926"/>
                  </a:lnTo>
                  <a:lnTo>
                    <a:pt x="326466" y="2410726"/>
                  </a:lnTo>
                  <a:lnTo>
                    <a:pt x="322503" y="2423426"/>
                  </a:lnTo>
                  <a:lnTo>
                    <a:pt x="312445" y="2436126"/>
                  </a:lnTo>
                  <a:lnTo>
                    <a:pt x="5689" y="2436126"/>
                  </a:lnTo>
                  <a:lnTo>
                    <a:pt x="5359" y="2486926"/>
                  </a:lnTo>
                  <a:lnTo>
                    <a:pt x="4838" y="2537726"/>
                  </a:lnTo>
                  <a:lnTo>
                    <a:pt x="4152" y="2588526"/>
                  </a:lnTo>
                  <a:lnTo>
                    <a:pt x="3390" y="2639326"/>
                  </a:lnTo>
                  <a:lnTo>
                    <a:pt x="1790" y="2740926"/>
                  </a:lnTo>
                  <a:lnTo>
                    <a:pt x="1079" y="2791726"/>
                  </a:lnTo>
                  <a:lnTo>
                    <a:pt x="495" y="2842526"/>
                  </a:lnTo>
                  <a:lnTo>
                    <a:pt x="88" y="2893326"/>
                  </a:lnTo>
                  <a:lnTo>
                    <a:pt x="0" y="2918726"/>
                  </a:lnTo>
                  <a:lnTo>
                    <a:pt x="50" y="2994926"/>
                  </a:lnTo>
                  <a:lnTo>
                    <a:pt x="533" y="3045726"/>
                  </a:lnTo>
                  <a:lnTo>
                    <a:pt x="103022" y="3045726"/>
                  </a:lnTo>
                  <a:lnTo>
                    <a:pt x="154279" y="3033026"/>
                  </a:lnTo>
                  <a:lnTo>
                    <a:pt x="359435" y="3033026"/>
                  </a:lnTo>
                  <a:lnTo>
                    <a:pt x="410743" y="3020326"/>
                  </a:lnTo>
                  <a:lnTo>
                    <a:pt x="1338453" y="3020326"/>
                  </a:lnTo>
                  <a:lnTo>
                    <a:pt x="1342275" y="3007626"/>
                  </a:lnTo>
                  <a:lnTo>
                    <a:pt x="1345882" y="3007626"/>
                  </a:lnTo>
                  <a:lnTo>
                    <a:pt x="1349552" y="2956826"/>
                  </a:lnTo>
                  <a:lnTo>
                    <a:pt x="1351737" y="2918726"/>
                  </a:lnTo>
                  <a:lnTo>
                    <a:pt x="1352473" y="2906026"/>
                  </a:lnTo>
                  <a:lnTo>
                    <a:pt x="1354734" y="2855226"/>
                  </a:lnTo>
                  <a:lnTo>
                    <a:pt x="1356423" y="2804426"/>
                  </a:lnTo>
                  <a:lnTo>
                    <a:pt x="1357617" y="2753626"/>
                  </a:lnTo>
                  <a:lnTo>
                    <a:pt x="1358379" y="2690126"/>
                  </a:lnTo>
                  <a:lnTo>
                    <a:pt x="1358798" y="2639326"/>
                  </a:lnTo>
                  <a:lnTo>
                    <a:pt x="1358950" y="258852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5612" y="5661927"/>
              <a:ext cx="239243" cy="1491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45753" y="5665355"/>
              <a:ext cx="402590" cy="711835"/>
            </a:xfrm>
            <a:custGeom>
              <a:avLst/>
              <a:gdLst/>
              <a:ahLst/>
              <a:cxnLst/>
              <a:rect l="l" t="t" r="r" b="b"/>
              <a:pathLst>
                <a:path w="402589" h="711835">
                  <a:moveTo>
                    <a:pt x="372999" y="0"/>
                  </a:moveTo>
                  <a:lnTo>
                    <a:pt x="143357" y="0"/>
                  </a:lnTo>
                  <a:lnTo>
                    <a:pt x="140258" y="5486"/>
                  </a:lnTo>
                  <a:lnTo>
                    <a:pt x="70650" y="76174"/>
                  </a:lnTo>
                  <a:lnTo>
                    <a:pt x="36118" y="109410"/>
                  </a:lnTo>
                  <a:lnTo>
                    <a:pt x="0" y="140690"/>
                  </a:lnTo>
                  <a:lnTo>
                    <a:pt x="230670" y="140690"/>
                  </a:lnTo>
                  <a:lnTo>
                    <a:pt x="261429" y="101130"/>
                  </a:lnTo>
                  <a:lnTo>
                    <a:pt x="297776" y="66878"/>
                  </a:lnTo>
                  <a:lnTo>
                    <a:pt x="336143" y="34366"/>
                  </a:lnTo>
                  <a:lnTo>
                    <a:pt x="372999" y="0"/>
                  </a:lnTo>
                  <a:close/>
                </a:path>
                <a:path w="402589" h="711835">
                  <a:moveTo>
                    <a:pt x="402209" y="52476"/>
                  </a:moveTo>
                  <a:lnTo>
                    <a:pt x="337261" y="108966"/>
                  </a:lnTo>
                  <a:lnTo>
                    <a:pt x="307174" y="138976"/>
                  </a:lnTo>
                  <a:lnTo>
                    <a:pt x="281762" y="172669"/>
                  </a:lnTo>
                  <a:lnTo>
                    <a:pt x="281863" y="417855"/>
                  </a:lnTo>
                  <a:lnTo>
                    <a:pt x="280708" y="515848"/>
                  </a:lnTo>
                  <a:lnTo>
                    <a:pt x="278066" y="613803"/>
                  </a:lnTo>
                  <a:lnTo>
                    <a:pt x="276021" y="662774"/>
                  </a:lnTo>
                  <a:lnTo>
                    <a:pt x="273405" y="711733"/>
                  </a:lnTo>
                  <a:lnTo>
                    <a:pt x="302145" y="686701"/>
                  </a:lnTo>
                  <a:lnTo>
                    <a:pt x="330225" y="661060"/>
                  </a:lnTo>
                  <a:lnTo>
                    <a:pt x="356781" y="633971"/>
                  </a:lnTo>
                  <a:lnTo>
                    <a:pt x="383006" y="601980"/>
                  </a:lnTo>
                  <a:lnTo>
                    <a:pt x="387350" y="598170"/>
                  </a:lnTo>
                  <a:lnTo>
                    <a:pt x="391236" y="548601"/>
                  </a:lnTo>
                  <a:lnTo>
                    <a:pt x="394423" y="499033"/>
                  </a:lnTo>
                  <a:lnTo>
                    <a:pt x="396951" y="449465"/>
                  </a:lnTo>
                  <a:lnTo>
                    <a:pt x="400342" y="350278"/>
                  </a:lnTo>
                  <a:lnTo>
                    <a:pt x="401980" y="251053"/>
                  </a:lnTo>
                  <a:lnTo>
                    <a:pt x="402209" y="52476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820" y="3515776"/>
            <a:ext cx="7810499" cy="54673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120" y="1931071"/>
            <a:ext cx="6718934" cy="100456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400" spc="-85" dirty="0">
                <a:solidFill>
                  <a:srgbClr val="F1723B"/>
                </a:solidFill>
                <a:latin typeface="Tahoma"/>
                <a:cs typeface="Tahoma"/>
              </a:rPr>
              <a:t>B</a:t>
            </a:r>
            <a:r>
              <a:rPr sz="6400" spc="40" dirty="0">
                <a:solidFill>
                  <a:srgbClr val="F1723B"/>
                </a:solidFill>
                <a:latin typeface="Tahoma"/>
                <a:cs typeface="Tahoma"/>
              </a:rPr>
              <a:t>i</a:t>
            </a:r>
            <a:r>
              <a:rPr sz="6400" spc="340" dirty="0">
                <a:solidFill>
                  <a:srgbClr val="F1723B"/>
                </a:solidFill>
                <a:latin typeface="Tahoma"/>
                <a:cs typeface="Tahoma"/>
              </a:rPr>
              <a:t>g</a:t>
            </a:r>
            <a:r>
              <a:rPr sz="6400" spc="-650" dirty="0">
                <a:solidFill>
                  <a:srgbClr val="F1723B"/>
                </a:solidFill>
                <a:latin typeface="Tahoma"/>
                <a:cs typeface="Tahoma"/>
              </a:rPr>
              <a:t> </a:t>
            </a:r>
            <a:r>
              <a:rPr sz="6400" spc="335" dirty="0">
                <a:solidFill>
                  <a:srgbClr val="F1723B"/>
                </a:solidFill>
                <a:latin typeface="Tahoma"/>
                <a:cs typeface="Tahoma"/>
              </a:rPr>
              <a:t>d</a:t>
            </a:r>
            <a:r>
              <a:rPr sz="6400" spc="530" dirty="0">
                <a:solidFill>
                  <a:srgbClr val="F1723B"/>
                </a:solidFill>
                <a:latin typeface="Tahoma"/>
                <a:cs typeface="Tahoma"/>
              </a:rPr>
              <a:t>a</a:t>
            </a:r>
            <a:r>
              <a:rPr sz="6400" spc="40" dirty="0">
                <a:solidFill>
                  <a:srgbClr val="F1723B"/>
                </a:solidFill>
                <a:latin typeface="Tahoma"/>
                <a:cs typeface="Tahoma"/>
              </a:rPr>
              <a:t>t</a:t>
            </a:r>
            <a:r>
              <a:rPr sz="6400" spc="535" dirty="0">
                <a:solidFill>
                  <a:srgbClr val="F1723B"/>
                </a:solidFill>
                <a:latin typeface="Tahoma"/>
                <a:cs typeface="Tahoma"/>
              </a:rPr>
              <a:t>a</a:t>
            </a:r>
            <a:r>
              <a:rPr sz="6400" spc="-650" dirty="0">
                <a:solidFill>
                  <a:srgbClr val="F1723B"/>
                </a:solidFill>
                <a:latin typeface="Tahoma"/>
                <a:cs typeface="Tahoma"/>
              </a:rPr>
              <a:t> </a:t>
            </a:r>
            <a:r>
              <a:rPr sz="6400" spc="150" dirty="0">
                <a:solidFill>
                  <a:srgbClr val="F1723B"/>
                </a:solidFill>
                <a:latin typeface="Tahoma"/>
                <a:cs typeface="Tahoma"/>
              </a:rPr>
              <a:t>e</a:t>
            </a:r>
            <a:r>
              <a:rPr sz="6400" spc="310" dirty="0">
                <a:solidFill>
                  <a:srgbClr val="F1723B"/>
                </a:solidFill>
                <a:latin typeface="Tahoma"/>
                <a:cs typeface="Tahoma"/>
              </a:rPr>
              <a:t>n</a:t>
            </a:r>
            <a:r>
              <a:rPr sz="6400" spc="-650" dirty="0">
                <a:solidFill>
                  <a:srgbClr val="F1723B"/>
                </a:solidFill>
                <a:latin typeface="Tahoma"/>
                <a:cs typeface="Tahoma"/>
              </a:rPr>
              <a:t> </a:t>
            </a:r>
            <a:r>
              <a:rPr sz="6400" spc="-1595" dirty="0">
                <a:solidFill>
                  <a:srgbClr val="F1723B"/>
                </a:solidFill>
                <a:latin typeface="Tahoma"/>
                <a:cs typeface="Tahoma"/>
              </a:rPr>
              <a:t>1</a:t>
            </a:r>
            <a:r>
              <a:rPr sz="6400" spc="-190" dirty="0">
                <a:solidFill>
                  <a:srgbClr val="F1723B"/>
                </a:solidFill>
                <a:latin typeface="Tahoma"/>
                <a:cs typeface="Tahoma"/>
              </a:rPr>
              <a:t>9</a:t>
            </a:r>
            <a:r>
              <a:rPr sz="6400" spc="-165" dirty="0">
                <a:solidFill>
                  <a:srgbClr val="F1723B"/>
                </a:solidFill>
                <a:latin typeface="Tahoma"/>
                <a:cs typeface="Tahoma"/>
              </a:rPr>
              <a:t>3</a:t>
            </a:r>
            <a:r>
              <a:rPr sz="6400" spc="-185" dirty="0">
                <a:solidFill>
                  <a:srgbClr val="F1723B"/>
                </a:solidFill>
                <a:latin typeface="Tahoma"/>
                <a:cs typeface="Tahoma"/>
              </a:rPr>
              <a:t>9</a:t>
            </a:r>
            <a:endParaRPr sz="6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4197" y="4455207"/>
            <a:ext cx="5032375" cy="354139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420"/>
              </a:lnSpc>
              <a:spcBef>
                <a:spcPts val="495"/>
              </a:spcBef>
            </a:pPr>
            <a:r>
              <a:rPr sz="3100" spc="25" dirty="0">
                <a:solidFill>
                  <a:srgbClr val="122D45"/>
                </a:solidFill>
                <a:latin typeface="Verdana"/>
                <a:cs typeface="Verdana"/>
              </a:rPr>
              <a:t>Trasporte </a:t>
            </a:r>
            <a:r>
              <a:rPr sz="3100" spc="130" dirty="0">
                <a:solidFill>
                  <a:srgbClr val="122D45"/>
                </a:solidFill>
                <a:latin typeface="Verdana"/>
                <a:cs typeface="Verdana"/>
              </a:rPr>
              <a:t>de </a:t>
            </a:r>
            <a:r>
              <a:rPr sz="3100" spc="80" dirty="0">
                <a:solidFill>
                  <a:srgbClr val="122D45"/>
                </a:solidFill>
                <a:latin typeface="Verdana"/>
                <a:cs typeface="Verdana"/>
              </a:rPr>
              <a:t>Londres </a:t>
            </a:r>
            <a:r>
              <a:rPr sz="3100" spc="85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60" dirty="0">
                <a:solidFill>
                  <a:srgbClr val="122D45"/>
                </a:solidFill>
                <a:latin typeface="Verdana"/>
                <a:cs typeface="Verdana"/>
              </a:rPr>
              <a:t>examina </a:t>
            </a:r>
            <a:r>
              <a:rPr sz="3100" spc="85" dirty="0">
                <a:solidFill>
                  <a:srgbClr val="122D45"/>
                </a:solidFill>
                <a:latin typeface="Verdana"/>
                <a:cs typeface="Verdana"/>
              </a:rPr>
              <a:t>algunos </a:t>
            </a:r>
            <a:r>
              <a:rPr sz="3100" spc="130" dirty="0">
                <a:solidFill>
                  <a:srgbClr val="122D45"/>
                </a:solidFill>
                <a:latin typeface="Verdana"/>
                <a:cs typeface="Verdana"/>
              </a:rPr>
              <a:t>de </a:t>
            </a:r>
            <a:r>
              <a:rPr sz="3100" spc="20" dirty="0">
                <a:solidFill>
                  <a:srgbClr val="122D45"/>
                </a:solidFill>
                <a:latin typeface="Verdana"/>
                <a:cs typeface="Verdana"/>
              </a:rPr>
              <a:t>los </a:t>
            </a:r>
            <a:r>
              <a:rPr sz="3100" spc="-1075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75" dirty="0">
                <a:solidFill>
                  <a:srgbClr val="122D45"/>
                </a:solidFill>
                <a:latin typeface="Verdana"/>
                <a:cs typeface="Verdana"/>
              </a:rPr>
              <a:t>cuatro millones </a:t>
            </a:r>
            <a:r>
              <a:rPr sz="3100" spc="130" dirty="0">
                <a:solidFill>
                  <a:srgbClr val="122D45"/>
                </a:solidFill>
                <a:latin typeface="Verdana"/>
                <a:cs typeface="Verdana"/>
              </a:rPr>
              <a:t>de </a:t>
            </a:r>
            <a:r>
              <a:rPr sz="3100" spc="135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70" dirty="0">
                <a:solidFill>
                  <a:srgbClr val="122D45"/>
                </a:solidFill>
                <a:latin typeface="Verdana"/>
                <a:cs typeface="Verdana"/>
              </a:rPr>
              <a:t>boletos </a:t>
            </a:r>
            <a:r>
              <a:rPr sz="3100" spc="95" dirty="0">
                <a:solidFill>
                  <a:srgbClr val="122D45"/>
                </a:solidFill>
                <a:latin typeface="Verdana"/>
                <a:cs typeface="Verdana"/>
              </a:rPr>
              <a:t>del metro </a:t>
            </a:r>
            <a:r>
              <a:rPr sz="3100" spc="40" dirty="0">
                <a:solidFill>
                  <a:srgbClr val="122D45"/>
                </a:solidFill>
                <a:latin typeface="Verdana"/>
                <a:cs typeface="Verdana"/>
              </a:rPr>
              <a:t>para </a:t>
            </a:r>
            <a:r>
              <a:rPr sz="3100" spc="45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70" dirty="0">
                <a:solidFill>
                  <a:srgbClr val="122D45"/>
                </a:solidFill>
                <a:latin typeface="Verdana"/>
                <a:cs typeface="Verdana"/>
              </a:rPr>
              <a:t>descubrir</a:t>
            </a:r>
            <a:r>
              <a:rPr sz="3100" spc="-260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-10" dirty="0">
                <a:solidFill>
                  <a:srgbClr val="122D45"/>
                </a:solidFill>
                <a:latin typeface="Verdana"/>
                <a:cs typeface="Verdana"/>
              </a:rPr>
              <a:t>las</a:t>
            </a:r>
            <a:r>
              <a:rPr sz="3100" spc="-260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25" dirty="0">
                <a:solidFill>
                  <a:srgbClr val="122D45"/>
                </a:solidFill>
                <a:latin typeface="Verdana"/>
                <a:cs typeface="Verdana"/>
              </a:rPr>
              <a:t>rutas</a:t>
            </a:r>
            <a:r>
              <a:rPr sz="3100" spc="-260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80" dirty="0">
                <a:solidFill>
                  <a:srgbClr val="122D45"/>
                </a:solidFill>
                <a:latin typeface="Verdana"/>
                <a:cs typeface="Verdana"/>
              </a:rPr>
              <a:t>más</a:t>
            </a:r>
            <a:r>
              <a:rPr sz="3100" spc="-260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-85" dirty="0">
                <a:solidFill>
                  <a:srgbClr val="122D45"/>
                </a:solidFill>
                <a:latin typeface="Verdana"/>
                <a:cs typeface="Verdana"/>
              </a:rPr>
              <a:t>y </a:t>
            </a:r>
            <a:r>
              <a:rPr sz="3100" spc="-1075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110" dirty="0">
                <a:solidFill>
                  <a:srgbClr val="122D45"/>
                </a:solidFill>
                <a:latin typeface="Verdana"/>
                <a:cs typeface="Verdana"/>
              </a:rPr>
              <a:t>menos </a:t>
            </a:r>
            <a:r>
              <a:rPr sz="3100" spc="40" dirty="0">
                <a:solidFill>
                  <a:srgbClr val="122D45"/>
                </a:solidFill>
                <a:latin typeface="Verdana"/>
                <a:cs typeface="Verdana"/>
              </a:rPr>
              <a:t>utilizadas para </a:t>
            </a:r>
            <a:r>
              <a:rPr sz="3100" spc="45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35" dirty="0">
                <a:solidFill>
                  <a:srgbClr val="122D45"/>
                </a:solidFill>
                <a:latin typeface="Verdana"/>
                <a:cs typeface="Verdana"/>
              </a:rPr>
              <a:t>ayudar </a:t>
            </a:r>
            <a:r>
              <a:rPr sz="3100" spc="10" dirty="0">
                <a:solidFill>
                  <a:srgbClr val="122D45"/>
                </a:solidFill>
                <a:latin typeface="Verdana"/>
                <a:cs typeface="Verdana"/>
              </a:rPr>
              <a:t>al </a:t>
            </a:r>
            <a:r>
              <a:rPr sz="3100" spc="35" dirty="0">
                <a:solidFill>
                  <a:srgbClr val="122D45"/>
                </a:solidFill>
                <a:latin typeface="Verdana"/>
                <a:cs typeface="Verdana"/>
              </a:rPr>
              <a:t>desarrollo </a:t>
            </a:r>
            <a:r>
              <a:rPr sz="3100" spc="130" dirty="0">
                <a:solidFill>
                  <a:srgbClr val="122D45"/>
                </a:solidFill>
                <a:latin typeface="Verdana"/>
                <a:cs typeface="Verdana"/>
              </a:rPr>
              <a:t>de </a:t>
            </a:r>
            <a:r>
              <a:rPr sz="3100" spc="135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45" dirty="0">
                <a:solidFill>
                  <a:srgbClr val="122D45"/>
                </a:solidFill>
                <a:latin typeface="Verdana"/>
                <a:cs typeface="Verdana"/>
              </a:rPr>
              <a:t>infraestructura</a:t>
            </a:r>
            <a:r>
              <a:rPr sz="3100" spc="-260" dirty="0">
                <a:solidFill>
                  <a:srgbClr val="122D45"/>
                </a:solidFill>
                <a:latin typeface="Verdana"/>
                <a:cs typeface="Verdana"/>
              </a:rPr>
              <a:t> </a:t>
            </a:r>
            <a:r>
              <a:rPr sz="3100" spc="55" dirty="0">
                <a:solidFill>
                  <a:srgbClr val="122D45"/>
                </a:solidFill>
                <a:latin typeface="Verdana"/>
                <a:cs typeface="Verdana"/>
              </a:rPr>
              <a:t>futura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1983979"/>
            <a:ext cx="11325225" cy="7839709"/>
            <a:chOff x="1028700" y="1983979"/>
            <a:chExt cx="11325225" cy="78397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1983979"/>
              <a:ext cx="11325209" cy="78390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890" y="4229739"/>
              <a:ext cx="5338992" cy="33432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9841" y="3934297"/>
              <a:ext cx="5372099" cy="3771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10683" y="3847337"/>
              <a:ext cx="1058545" cy="2057400"/>
            </a:xfrm>
            <a:custGeom>
              <a:avLst/>
              <a:gdLst/>
              <a:ahLst/>
              <a:cxnLst/>
              <a:rect l="l" t="t" r="r" b="b"/>
              <a:pathLst>
                <a:path w="1058545" h="2057400">
                  <a:moveTo>
                    <a:pt x="0" y="2057382"/>
                  </a:moveTo>
                  <a:lnTo>
                    <a:pt x="515302" y="1195820"/>
                  </a:lnTo>
                  <a:lnTo>
                    <a:pt x="427444" y="1168003"/>
                  </a:lnTo>
                  <a:lnTo>
                    <a:pt x="666266" y="734450"/>
                  </a:lnTo>
                  <a:lnTo>
                    <a:pt x="465091" y="687053"/>
                  </a:lnTo>
                  <a:lnTo>
                    <a:pt x="714713" y="372877"/>
                  </a:lnTo>
                  <a:lnTo>
                    <a:pt x="538697" y="326656"/>
                  </a:lnTo>
                  <a:lnTo>
                    <a:pt x="716262" y="0"/>
                  </a:lnTo>
                  <a:lnTo>
                    <a:pt x="757394" y="0"/>
                  </a:lnTo>
                  <a:lnTo>
                    <a:pt x="592435" y="303377"/>
                  </a:lnTo>
                  <a:lnTo>
                    <a:pt x="777519" y="351994"/>
                  </a:lnTo>
                  <a:lnTo>
                    <a:pt x="528865" y="664909"/>
                  </a:lnTo>
                  <a:lnTo>
                    <a:pt x="720930" y="710163"/>
                  </a:lnTo>
                  <a:lnTo>
                    <a:pt x="480419" y="1146780"/>
                  </a:lnTo>
                  <a:lnTo>
                    <a:pt x="569793" y="1175103"/>
                  </a:lnTo>
                  <a:lnTo>
                    <a:pt x="417312" y="1430030"/>
                  </a:lnTo>
                  <a:lnTo>
                    <a:pt x="620208" y="1154686"/>
                  </a:lnTo>
                  <a:lnTo>
                    <a:pt x="526434" y="1129138"/>
                  </a:lnTo>
                  <a:lnTo>
                    <a:pt x="880091" y="672893"/>
                  </a:lnTo>
                  <a:lnTo>
                    <a:pt x="739377" y="630831"/>
                  </a:lnTo>
                  <a:lnTo>
                    <a:pt x="998410" y="328042"/>
                  </a:lnTo>
                  <a:lnTo>
                    <a:pt x="807099" y="249760"/>
                  </a:lnTo>
                  <a:lnTo>
                    <a:pt x="986266" y="0"/>
                  </a:lnTo>
                  <a:lnTo>
                    <a:pt x="1030840" y="0"/>
                  </a:lnTo>
                  <a:lnTo>
                    <a:pt x="863193" y="233752"/>
                  </a:lnTo>
                  <a:lnTo>
                    <a:pt x="1058323" y="313630"/>
                  </a:lnTo>
                  <a:lnTo>
                    <a:pt x="802990" y="612049"/>
                  </a:lnTo>
                  <a:lnTo>
                    <a:pt x="941014" y="653312"/>
                  </a:lnTo>
                  <a:lnTo>
                    <a:pt x="588197" y="1108378"/>
                  </a:lnTo>
                  <a:lnTo>
                    <a:pt x="680680" y="1133549"/>
                  </a:lnTo>
                  <a:lnTo>
                    <a:pt x="0" y="20573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19345" y="3847337"/>
              <a:ext cx="819785" cy="1743710"/>
            </a:xfrm>
            <a:custGeom>
              <a:avLst/>
              <a:gdLst/>
              <a:ahLst/>
              <a:cxnLst/>
              <a:rect l="l" t="t" r="r" b="b"/>
              <a:pathLst>
                <a:path w="819784" h="1743710">
                  <a:moveTo>
                    <a:pt x="0" y="1743711"/>
                  </a:moveTo>
                  <a:lnTo>
                    <a:pt x="333907" y="1185440"/>
                  </a:lnTo>
                  <a:lnTo>
                    <a:pt x="245254" y="1157375"/>
                  </a:lnTo>
                  <a:lnTo>
                    <a:pt x="484958" y="722307"/>
                  </a:lnTo>
                  <a:lnTo>
                    <a:pt x="288311" y="675960"/>
                  </a:lnTo>
                  <a:lnTo>
                    <a:pt x="537438" y="362456"/>
                  </a:lnTo>
                  <a:lnTo>
                    <a:pt x="356883" y="315017"/>
                  </a:lnTo>
                  <a:lnTo>
                    <a:pt x="528145" y="0"/>
                  </a:lnTo>
                  <a:lnTo>
                    <a:pt x="799913" y="0"/>
                  </a:lnTo>
                  <a:lnTo>
                    <a:pt x="626511" y="241736"/>
                  </a:lnTo>
                  <a:lnTo>
                    <a:pt x="819705" y="320815"/>
                  </a:lnTo>
                  <a:lnTo>
                    <a:pt x="562522" y="621461"/>
                  </a:lnTo>
                  <a:lnTo>
                    <a:pt x="701891" y="663102"/>
                  </a:lnTo>
                  <a:lnTo>
                    <a:pt x="348654" y="1118758"/>
                  </a:lnTo>
                  <a:lnTo>
                    <a:pt x="441761" y="1144090"/>
                  </a:lnTo>
                  <a:lnTo>
                    <a:pt x="0" y="1743711"/>
                  </a:lnTo>
                  <a:close/>
                </a:path>
              </a:pathLst>
            </a:custGeom>
            <a:solidFill>
              <a:srgbClr val="FFE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57241" y="5852366"/>
              <a:ext cx="1032510" cy="2104390"/>
            </a:xfrm>
            <a:custGeom>
              <a:avLst/>
              <a:gdLst/>
              <a:ahLst/>
              <a:cxnLst/>
              <a:rect l="l" t="t" r="r" b="b"/>
              <a:pathLst>
                <a:path w="1032509" h="2104390">
                  <a:moveTo>
                    <a:pt x="336303" y="2104099"/>
                  </a:moveTo>
                  <a:lnTo>
                    <a:pt x="296428" y="2104099"/>
                  </a:lnTo>
                  <a:lnTo>
                    <a:pt x="469412" y="1730889"/>
                  </a:lnTo>
                  <a:lnTo>
                    <a:pt x="281386" y="1682139"/>
                  </a:lnTo>
                  <a:lnTo>
                    <a:pt x="513824" y="1370867"/>
                  </a:lnTo>
                  <a:lnTo>
                    <a:pt x="319243" y="1325527"/>
                  </a:lnTo>
                  <a:lnTo>
                    <a:pt x="806180" y="378039"/>
                  </a:lnTo>
                  <a:lnTo>
                    <a:pt x="192143" y="1357711"/>
                  </a:lnTo>
                  <a:lnTo>
                    <a:pt x="336722" y="1400276"/>
                  </a:lnTo>
                  <a:lnTo>
                    <a:pt x="67899" y="1733578"/>
                  </a:lnTo>
                  <a:lnTo>
                    <a:pt x="267395" y="1773196"/>
                  </a:lnTo>
                  <a:lnTo>
                    <a:pt x="43697" y="2104099"/>
                  </a:lnTo>
                  <a:lnTo>
                    <a:pt x="0" y="2104099"/>
                  </a:lnTo>
                  <a:lnTo>
                    <a:pt x="206890" y="1798076"/>
                  </a:lnTo>
                  <a:lnTo>
                    <a:pt x="2227" y="1757405"/>
                  </a:lnTo>
                  <a:lnTo>
                    <a:pt x="274664" y="1419649"/>
                  </a:lnTo>
                  <a:lnTo>
                    <a:pt x="136302" y="1378935"/>
                  </a:lnTo>
                  <a:lnTo>
                    <a:pt x="1000546" y="0"/>
                  </a:lnTo>
                  <a:lnTo>
                    <a:pt x="1031890" y="17856"/>
                  </a:lnTo>
                  <a:lnTo>
                    <a:pt x="372605" y="1300775"/>
                  </a:lnTo>
                  <a:lnTo>
                    <a:pt x="575966" y="1348181"/>
                  </a:lnTo>
                  <a:lnTo>
                    <a:pt x="342563" y="1660668"/>
                  </a:lnTo>
                  <a:lnTo>
                    <a:pt x="520421" y="1706761"/>
                  </a:lnTo>
                  <a:lnTo>
                    <a:pt x="336303" y="21040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79049" y="5861897"/>
              <a:ext cx="994410" cy="2094864"/>
            </a:xfrm>
            <a:custGeom>
              <a:avLst/>
              <a:gdLst/>
              <a:ahLst/>
              <a:cxnLst/>
              <a:rect l="l" t="t" r="r" b="b"/>
              <a:pathLst>
                <a:path w="994409" h="2094865">
                  <a:moveTo>
                    <a:pt x="294537" y="2094568"/>
                  </a:moveTo>
                  <a:lnTo>
                    <a:pt x="0" y="2094568"/>
                  </a:lnTo>
                  <a:lnTo>
                    <a:pt x="215335" y="1776111"/>
                  </a:lnTo>
                  <a:lnTo>
                    <a:pt x="13235" y="1735934"/>
                  </a:lnTo>
                  <a:lnTo>
                    <a:pt x="283865" y="1400459"/>
                  </a:lnTo>
                  <a:lnTo>
                    <a:pt x="142395" y="1358776"/>
                  </a:lnTo>
                  <a:lnTo>
                    <a:pt x="994034" y="0"/>
                  </a:lnTo>
                  <a:lnTo>
                    <a:pt x="324117" y="1303647"/>
                  </a:lnTo>
                  <a:lnTo>
                    <a:pt x="523067" y="1349945"/>
                  </a:lnTo>
                  <a:lnTo>
                    <a:pt x="290167" y="1661894"/>
                  </a:lnTo>
                  <a:lnTo>
                    <a:pt x="473109" y="1709300"/>
                  </a:lnTo>
                  <a:lnTo>
                    <a:pt x="294537" y="2094568"/>
                  </a:lnTo>
                  <a:close/>
                </a:path>
              </a:pathLst>
            </a:custGeom>
            <a:solidFill>
              <a:srgbClr val="FFE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3292" y="3914946"/>
              <a:ext cx="2895162" cy="3578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1923" y="2848934"/>
            <a:ext cx="10715609" cy="6677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2061" y="1752986"/>
            <a:ext cx="7095490" cy="859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450" spc="-360" dirty="0">
                <a:solidFill>
                  <a:srgbClr val="F1723B"/>
                </a:solidFill>
                <a:latin typeface="Tahoma"/>
                <a:cs typeface="Tahoma"/>
              </a:rPr>
              <a:t>E</a:t>
            </a:r>
            <a:r>
              <a:rPr sz="5450" spc="295" dirty="0">
                <a:solidFill>
                  <a:srgbClr val="F1723B"/>
                </a:solidFill>
                <a:latin typeface="Tahoma"/>
                <a:cs typeface="Tahoma"/>
              </a:rPr>
              <a:t>s</a:t>
            </a:r>
            <a:r>
              <a:rPr sz="5450" spc="30" dirty="0">
                <a:solidFill>
                  <a:srgbClr val="F1723B"/>
                </a:solidFill>
                <a:latin typeface="Tahoma"/>
                <a:cs typeface="Tahoma"/>
              </a:rPr>
              <a:t>t</a:t>
            </a:r>
            <a:r>
              <a:rPr sz="5450" spc="75" dirty="0">
                <a:solidFill>
                  <a:srgbClr val="F1723B"/>
                </a:solidFill>
                <a:latin typeface="Tahoma"/>
                <a:cs typeface="Tahoma"/>
              </a:rPr>
              <a:t>r</a:t>
            </a:r>
            <a:r>
              <a:rPr sz="5450" spc="260" dirty="0">
                <a:solidFill>
                  <a:srgbClr val="F1723B"/>
                </a:solidFill>
                <a:latin typeface="Tahoma"/>
                <a:cs typeface="Tahoma"/>
              </a:rPr>
              <a:t>u</a:t>
            </a:r>
            <a:r>
              <a:rPr sz="5450" spc="440" dirty="0">
                <a:solidFill>
                  <a:srgbClr val="F1723B"/>
                </a:solidFill>
                <a:latin typeface="Tahoma"/>
                <a:cs typeface="Tahoma"/>
              </a:rPr>
              <a:t>c</a:t>
            </a:r>
            <a:r>
              <a:rPr sz="5450" spc="30" dirty="0">
                <a:solidFill>
                  <a:srgbClr val="F1723B"/>
                </a:solidFill>
                <a:latin typeface="Tahoma"/>
                <a:cs typeface="Tahoma"/>
              </a:rPr>
              <a:t>t</a:t>
            </a:r>
            <a:r>
              <a:rPr sz="5450" spc="260" dirty="0">
                <a:solidFill>
                  <a:srgbClr val="F1723B"/>
                </a:solidFill>
                <a:latin typeface="Tahoma"/>
                <a:cs typeface="Tahoma"/>
              </a:rPr>
              <a:t>u</a:t>
            </a:r>
            <a:r>
              <a:rPr sz="5450" spc="75" dirty="0">
                <a:solidFill>
                  <a:srgbClr val="F1723B"/>
                </a:solidFill>
                <a:latin typeface="Tahoma"/>
                <a:cs typeface="Tahoma"/>
              </a:rPr>
              <a:t>r</a:t>
            </a:r>
            <a:r>
              <a:rPr sz="5450" spc="455" dirty="0">
                <a:solidFill>
                  <a:srgbClr val="F1723B"/>
                </a:solidFill>
                <a:latin typeface="Tahoma"/>
                <a:cs typeface="Tahoma"/>
              </a:rPr>
              <a:t>a</a:t>
            </a:r>
            <a:r>
              <a:rPr sz="5450" spc="-555" dirty="0">
                <a:solidFill>
                  <a:srgbClr val="F1723B"/>
                </a:solidFill>
                <a:latin typeface="Tahoma"/>
                <a:cs typeface="Tahoma"/>
              </a:rPr>
              <a:t> </a:t>
            </a:r>
            <a:r>
              <a:rPr sz="5450" spc="285" dirty="0">
                <a:solidFill>
                  <a:srgbClr val="F1723B"/>
                </a:solidFill>
                <a:latin typeface="Tahoma"/>
                <a:cs typeface="Tahoma"/>
              </a:rPr>
              <a:t>d</a:t>
            </a:r>
            <a:r>
              <a:rPr sz="5450" spc="135" dirty="0">
                <a:solidFill>
                  <a:srgbClr val="F1723B"/>
                </a:solidFill>
                <a:latin typeface="Tahoma"/>
                <a:cs typeface="Tahoma"/>
              </a:rPr>
              <a:t>e</a:t>
            </a:r>
            <a:r>
              <a:rPr sz="5450" spc="-555" dirty="0">
                <a:solidFill>
                  <a:srgbClr val="F1723B"/>
                </a:solidFill>
                <a:latin typeface="Tahoma"/>
                <a:cs typeface="Tahoma"/>
              </a:rPr>
              <a:t> </a:t>
            </a:r>
            <a:r>
              <a:rPr sz="5450" spc="285" dirty="0">
                <a:solidFill>
                  <a:srgbClr val="F1723B"/>
                </a:solidFill>
                <a:latin typeface="Tahoma"/>
                <a:cs typeface="Tahoma"/>
              </a:rPr>
              <a:t>d</a:t>
            </a:r>
            <a:r>
              <a:rPr sz="5450" spc="450" dirty="0">
                <a:solidFill>
                  <a:srgbClr val="F1723B"/>
                </a:solidFill>
                <a:latin typeface="Tahoma"/>
                <a:cs typeface="Tahoma"/>
              </a:rPr>
              <a:t>a</a:t>
            </a:r>
            <a:r>
              <a:rPr sz="5450" spc="30" dirty="0">
                <a:solidFill>
                  <a:srgbClr val="F1723B"/>
                </a:solidFill>
                <a:latin typeface="Tahoma"/>
                <a:cs typeface="Tahoma"/>
              </a:rPr>
              <a:t>t</a:t>
            </a:r>
            <a:r>
              <a:rPr sz="5450" spc="110" dirty="0">
                <a:solidFill>
                  <a:srgbClr val="F1723B"/>
                </a:solidFill>
                <a:latin typeface="Tahoma"/>
                <a:cs typeface="Tahoma"/>
              </a:rPr>
              <a:t>o</a:t>
            </a:r>
            <a:r>
              <a:rPr sz="5450" spc="300" dirty="0">
                <a:solidFill>
                  <a:srgbClr val="F1723B"/>
                </a:solidFill>
                <a:latin typeface="Tahoma"/>
                <a:cs typeface="Tahoma"/>
              </a:rPr>
              <a:t>s</a:t>
            </a:r>
            <a:endParaRPr sz="54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4015" y="2791038"/>
            <a:ext cx="52705" cy="18415"/>
          </a:xfrm>
          <a:custGeom>
            <a:avLst/>
            <a:gdLst/>
            <a:ahLst/>
            <a:cxnLst/>
            <a:rect l="l" t="t" r="r" b="b"/>
            <a:pathLst>
              <a:path w="52704" h="18414">
                <a:moveTo>
                  <a:pt x="8981" y="17903"/>
                </a:moveTo>
                <a:lnTo>
                  <a:pt x="0" y="10251"/>
                </a:lnTo>
                <a:lnTo>
                  <a:pt x="0" y="7651"/>
                </a:lnTo>
                <a:lnTo>
                  <a:pt x="8981" y="0"/>
                </a:lnTo>
                <a:lnTo>
                  <a:pt x="10259" y="210"/>
                </a:lnTo>
                <a:lnTo>
                  <a:pt x="45123" y="210"/>
                </a:lnTo>
                <a:lnTo>
                  <a:pt x="47257" y="561"/>
                </a:lnTo>
                <a:lnTo>
                  <a:pt x="49026" y="1563"/>
                </a:lnTo>
                <a:lnTo>
                  <a:pt x="51826" y="4870"/>
                </a:lnTo>
                <a:lnTo>
                  <a:pt x="52528" y="6781"/>
                </a:lnTo>
                <a:lnTo>
                  <a:pt x="52528" y="11121"/>
                </a:lnTo>
                <a:lnTo>
                  <a:pt x="51826" y="13032"/>
                </a:lnTo>
                <a:lnTo>
                  <a:pt x="49026" y="16339"/>
                </a:lnTo>
                <a:lnTo>
                  <a:pt x="47257" y="17342"/>
                </a:lnTo>
                <a:lnTo>
                  <a:pt x="45123" y="17692"/>
                </a:lnTo>
                <a:lnTo>
                  <a:pt x="10259" y="17692"/>
                </a:lnTo>
                <a:lnTo>
                  <a:pt x="8981" y="17903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81733" y="2793836"/>
            <a:ext cx="1731010" cy="1313180"/>
          </a:xfrm>
          <a:custGeom>
            <a:avLst/>
            <a:gdLst/>
            <a:ahLst/>
            <a:cxnLst/>
            <a:rect l="l" t="t" r="r" b="b"/>
            <a:pathLst>
              <a:path w="1731009" h="1313179">
                <a:moveTo>
                  <a:pt x="9583" y="1313036"/>
                </a:moveTo>
                <a:lnTo>
                  <a:pt x="7144" y="1313036"/>
                </a:lnTo>
                <a:lnTo>
                  <a:pt x="5062" y="1312171"/>
                </a:lnTo>
                <a:lnTo>
                  <a:pt x="1613" y="1308712"/>
                </a:lnTo>
                <a:lnTo>
                  <a:pt x="751" y="1306623"/>
                </a:lnTo>
                <a:lnTo>
                  <a:pt x="750" y="1231819"/>
                </a:lnTo>
                <a:lnTo>
                  <a:pt x="1617" y="1229758"/>
                </a:lnTo>
                <a:lnTo>
                  <a:pt x="5086" y="1226371"/>
                </a:lnTo>
                <a:lnTo>
                  <a:pt x="7163" y="1225558"/>
                </a:lnTo>
                <a:lnTo>
                  <a:pt x="9583" y="1225623"/>
                </a:lnTo>
                <a:lnTo>
                  <a:pt x="11958" y="1225623"/>
                </a:lnTo>
                <a:lnTo>
                  <a:pt x="13985" y="1226465"/>
                </a:lnTo>
                <a:lnTo>
                  <a:pt x="17343" y="1229833"/>
                </a:lnTo>
                <a:lnTo>
                  <a:pt x="18164" y="1231819"/>
                </a:lnTo>
                <a:lnTo>
                  <a:pt x="18166" y="1306623"/>
                </a:lnTo>
                <a:lnTo>
                  <a:pt x="17349" y="1308640"/>
                </a:lnTo>
                <a:lnTo>
                  <a:pt x="14008" y="1312080"/>
                </a:lnTo>
                <a:lnTo>
                  <a:pt x="11976" y="1312973"/>
                </a:lnTo>
                <a:lnTo>
                  <a:pt x="9583" y="1313036"/>
                </a:lnTo>
                <a:close/>
              </a:path>
              <a:path w="1731009" h="1313179">
                <a:moveTo>
                  <a:pt x="7163" y="1172075"/>
                </a:moveTo>
                <a:lnTo>
                  <a:pt x="5086" y="1171261"/>
                </a:lnTo>
                <a:lnTo>
                  <a:pt x="1617" y="1167875"/>
                </a:lnTo>
                <a:lnTo>
                  <a:pt x="750" y="1165814"/>
                </a:lnTo>
                <a:lnTo>
                  <a:pt x="751" y="1091009"/>
                </a:lnTo>
                <a:lnTo>
                  <a:pt x="1613" y="1088921"/>
                </a:lnTo>
                <a:lnTo>
                  <a:pt x="5062" y="1085462"/>
                </a:lnTo>
                <a:lnTo>
                  <a:pt x="7144" y="1084597"/>
                </a:lnTo>
                <a:lnTo>
                  <a:pt x="9583" y="1084597"/>
                </a:lnTo>
                <a:lnTo>
                  <a:pt x="11976" y="1084660"/>
                </a:lnTo>
                <a:lnTo>
                  <a:pt x="14008" y="1085552"/>
                </a:lnTo>
                <a:lnTo>
                  <a:pt x="17349" y="1088993"/>
                </a:lnTo>
                <a:lnTo>
                  <a:pt x="18166" y="1091009"/>
                </a:lnTo>
                <a:lnTo>
                  <a:pt x="18164" y="1165814"/>
                </a:lnTo>
                <a:lnTo>
                  <a:pt x="17343" y="1167800"/>
                </a:lnTo>
                <a:lnTo>
                  <a:pt x="13985" y="1171168"/>
                </a:lnTo>
                <a:lnTo>
                  <a:pt x="11958" y="1172010"/>
                </a:lnTo>
                <a:lnTo>
                  <a:pt x="9583" y="1172010"/>
                </a:lnTo>
                <a:lnTo>
                  <a:pt x="7163" y="1172075"/>
                </a:lnTo>
                <a:close/>
              </a:path>
              <a:path w="1731009" h="1313179">
                <a:moveTo>
                  <a:pt x="6950" y="1032163"/>
                </a:moveTo>
                <a:lnTo>
                  <a:pt x="4751" y="1031193"/>
                </a:lnTo>
                <a:lnTo>
                  <a:pt x="1218" y="1027277"/>
                </a:lnTo>
                <a:lnTo>
                  <a:pt x="474" y="1024983"/>
                </a:lnTo>
                <a:lnTo>
                  <a:pt x="751" y="1022359"/>
                </a:lnTo>
                <a:lnTo>
                  <a:pt x="751" y="949983"/>
                </a:lnTo>
                <a:lnTo>
                  <a:pt x="1613" y="947894"/>
                </a:lnTo>
                <a:lnTo>
                  <a:pt x="5062" y="944435"/>
                </a:lnTo>
                <a:lnTo>
                  <a:pt x="7144" y="943570"/>
                </a:lnTo>
                <a:lnTo>
                  <a:pt x="9583" y="943570"/>
                </a:lnTo>
                <a:lnTo>
                  <a:pt x="18183" y="1022359"/>
                </a:lnTo>
                <a:lnTo>
                  <a:pt x="17949" y="1024578"/>
                </a:lnTo>
                <a:lnTo>
                  <a:pt x="17013" y="1026440"/>
                </a:lnTo>
                <a:lnTo>
                  <a:pt x="13738" y="1029459"/>
                </a:lnTo>
                <a:lnTo>
                  <a:pt x="11807" y="1030238"/>
                </a:lnTo>
                <a:lnTo>
                  <a:pt x="9583" y="1030284"/>
                </a:lnTo>
                <a:lnTo>
                  <a:pt x="9583" y="1032149"/>
                </a:lnTo>
                <a:lnTo>
                  <a:pt x="6950" y="1032163"/>
                </a:lnTo>
                <a:close/>
              </a:path>
              <a:path w="1731009" h="1313179">
                <a:moveTo>
                  <a:pt x="8231" y="892318"/>
                </a:moveTo>
                <a:lnTo>
                  <a:pt x="466" y="882892"/>
                </a:lnTo>
                <a:lnTo>
                  <a:pt x="751" y="881566"/>
                </a:lnTo>
                <a:lnTo>
                  <a:pt x="751" y="811635"/>
                </a:lnTo>
                <a:lnTo>
                  <a:pt x="1100" y="809493"/>
                </a:lnTo>
                <a:lnTo>
                  <a:pt x="2100" y="807721"/>
                </a:lnTo>
                <a:lnTo>
                  <a:pt x="5397" y="804912"/>
                </a:lnTo>
                <a:lnTo>
                  <a:pt x="7303" y="804209"/>
                </a:lnTo>
                <a:lnTo>
                  <a:pt x="11630" y="804209"/>
                </a:lnTo>
                <a:lnTo>
                  <a:pt x="13536" y="804912"/>
                </a:lnTo>
                <a:lnTo>
                  <a:pt x="16834" y="807721"/>
                </a:lnTo>
                <a:lnTo>
                  <a:pt x="17833" y="809493"/>
                </a:lnTo>
                <a:lnTo>
                  <a:pt x="18183" y="811635"/>
                </a:lnTo>
                <a:lnTo>
                  <a:pt x="18084" y="884214"/>
                </a:lnTo>
                <a:lnTo>
                  <a:pt x="17349" y="886027"/>
                </a:lnTo>
                <a:lnTo>
                  <a:pt x="14008" y="889468"/>
                </a:lnTo>
                <a:lnTo>
                  <a:pt x="11976" y="890360"/>
                </a:lnTo>
                <a:lnTo>
                  <a:pt x="9583" y="890423"/>
                </a:lnTo>
                <a:lnTo>
                  <a:pt x="9583" y="892288"/>
                </a:lnTo>
                <a:lnTo>
                  <a:pt x="8231" y="892318"/>
                </a:lnTo>
                <a:close/>
              </a:path>
              <a:path w="1731009" h="1313179">
                <a:moveTo>
                  <a:pt x="8216" y="751341"/>
                </a:moveTo>
                <a:lnTo>
                  <a:pt x="398" y="743206"/>
                </a:lnTo>
                <a:lnTo>
                  <a:pt x="415" y="741870"/>
                </a:lnTo>
                <a:lnTo>
                  <a:pt x="751" y="740539"/>
                </a:lnTo>
                <a:lnTo>
                  <a:pt x="751" y="668164"/>
                </a:lnTo>
                <a:lnTo>
                  <a:pt x="1613" y="666075"/>
                </a:lnTo>
                <a:lnTo>
                  <a:pt x="5062" y="662616"/>
                </a:lnTo>
                <a:lnTo>
                  <a:pt x="7144" y="661751"/>
                </a:lnTo>
                <a:lnTo>
                  <a:pt x="9583" y="661751"/>
                </a:lnTo>
                <a:lnTo>
                  <a:pt x="11976" y="661814"/>
                </a:lnTo>
                <a:lnTo>
                  <a:pt x="14008" y="662707"/>
                </a:lnTo>
                <a:lnTo>
                  <a:pt x="17349" y="666147"/>
                </a:lnTo>
                <a:lnTo>
                  <a:pt x="18166" y="668164"/>
                </a:lnTo>
                <a:lnTo>
                  <a:pt x="18065" y="743206"/>
                </a:lnTo>
                <a:lnTo>
                  <a:pt x="17343" y="744954"/>
                </a:lnTo>
                <a:lnTo>
                  <a:pt x="13985" y="748322"/>
                </a:lnTo>
                <a:lnTo>
                  <a:pt x="11958" y="749164"/>
                </a:lnTo>
                <a:lnTo>
                  <a:pt x="9583" y="749164"/>
                </a:lnTo>
                <a:lnTo>
                  <a:pt x="9583" y="751262"/>
                </a:lnTo>
                <a:lnTo>
                  <a:pt x="8216" y="751341"/>
                </a:lnTo>
                <a:close/>
              </a:path>
              <a:path w="1731009" h="1313179">
                <a:moveTo>
                  <a:pt x="8066" y="611511"/>
                </a:moveTo>
                <a:lnTo>
                  <a:pt x="0" y="602161"/>
                </a:lnTo>
                <a:lnTo>
                  <a:pt x="186" y="600697"/>
                </a:lnTo>
                <a:lnTo>
                  <a:pt x="751" y="599280"/>
                </a:lnTo>
                <a:lnTo>
                  <a:pt x="1885" y="581429"/>
                </a:lnTo>
                <a:lnTo>
                  <a:pt x="3502" y="563630"/>
                </a:lnTo>
                <a:lnTo>
                  <a:pt x="5604" y="545881"/>
                </a:lnTo>
                <a:lnTo>
                  <a:pt x="8188" y="528184"/>
                </a:lnTo>
                <a:lnTo>
                  <a:pt x="8478" y="525746"/>
                </a:lnTo>
                <a:lnTo>
                  <a:pt x="9617" y="523806"/>
                </a:lnTo>
                <a:lnTo>
                  <a:pt x="13591" y="520935"/>
                </a:lnTo>
                <a:lnTo>
                  <a:pt x="15784" y="520464"/>
                </a:lnTo>
                <a:lnTo>
                  <a:pt x="18183" y="520958"/>
                </a:lnTo>
                <a:lnTo>
                  <a:pt x="20576" y="521314"/>
                </a:lnTo>
                <a:lnTo>
                  <a:pt x="22479" y="522478"/>
                </a:lnTo>
                <a:lnTo>
                  <a:pt x="25309" y="526412"/>
                </a:lnTo>
                <a:lnTo>
                  <a:pt x="25807" y="528592"/>
                </a:lnTo>
                <a:lnTo>
                  <a:pt x="25388" y="530981"/>
                </a:lnTo>
                <a:lnTo>
                  <a:pt x="22842" y="548386"/>
                </a:lnTo>
                <a:lnTo>
                  <a:pt x="20792" y="565843"/>
                </a:lnTo>
                <a:lnTo>
                  <a:pt x="19239" y="583352"/>
                </a:lnTo>
                <a:lnTo>
                  <a:pt x="18183" y="600912"/>
                </a:lnTo>
                <a:lnTo>
                  <a:pt x="17913" y="602937"/>
                </a:lnTo>
                <a:lnTo>
                  <a:pt x="17036" y="604648"/>
                </a:lnTo>
                <a:lnTo>
                  <a:pt x="14069" y="607450"/>
                </a:lnTo>
                <a:lnTo>
                  <a:pt x="12312" y="608224"/>
                </a:lnTo>
                <a:lnTo>
                  <a:pt x="10280" y="608371"/>
                </a:lnTo>
                <a:lnTo>
                  <a:pt x="9583" y="611401"/>
                </a:lnTo>
                <a:lnTo>
                  <a:pt x="8066" y="611511"/>
                </a:lnTo>
                <a:close/>
              </a:path>
              <a:path w="1731009" h="1313179">
                <a:moveTo>
                  <a:pt x="32826" y="471540"/>
                </a:moveTo>
                <a:lnTo>
                  <a:pt x="30502" y="471540"/>
                </a:lnTo>
                <a:lnTo>
                  <a:pt x="29062" y="471338"/>
                </a:lnTo>
                <a:lnTo>
                  <a:pt x="22865" y="464044"/>
                </a:lnTo>
                <a:lnTo>
                  <a:pt x="22925" y="461130"/>
                </a:lnTo>
                <a:lnTo>
                  <a:pt x="23291" y="459762"/>
                </a:lnTo>
                <a:lnTo>
                  <a:pt x="23994" y="458487"/>
                </a:lnTo>
                <a:lnTo>
                  <a:pt x="29080" y="441336"/>
                </a:lnTo>
                <a:lnTo>
                  <a:pt x="47236" y="390887"/>
                </a:lnTo>
                <a:lnTo>
                  <a:pt x="54187" y="385237"/>
                </a:lnTo>
                <a:lnTo>
                  <a:pt x="56411" y="385263"/>
                </a:lnTo>
                <a:lnTo>
                  <a:pt x="58625" y="386225"/>
                </a:lnTo>
                <a:lnTo>
                  <a:pt x="60847" y="387088"/>
                </a:lnTo>
                <a:lnTo>
                  <a:pt x="62426" y="388645"/>
                </a:lnTo>
                <a:lnTo>
                  <a:pt x="64247" y="393029"/>
                </a:lnTo>
                <a:lnTo>
                  <a:pt x="64228" y="395225"/>
                </a:lnTo>
                <a:lnTo>
                  <a:pt x="63274" y="397414"/>
                </a:lnTo>
                <a:lnTo>
                  <a:pt x="56816" y="413617"/>
                </a:lnTo>
                <a:lnTo>
                  <a:pt x="50789" y="429974"/>
                </a:lnTo>
                <a:lnTo>
                  <a:pt x="45194" y="446484"/>
                </a:lnTo>
                <a:lnTo>
                  <a:pt x="40031" y="463149"/>
                </a:lnTo>
                <a:lnTo>
                  <a:pt x="39047" y="467023"/>
                </a:lnTo>
                <a:lnTo>
                  <a:pt x="36568" y="469121"/>
                </a:lnTo>
                <a:lnTo>
                  <a:pt x="32593" y="469442"/>
                </a:lnTo>
                <a:lnTo>
                  <a:pt x="32826" y="471540"/>
                </a:lnTo>
                <a:close/>
              </a:path>
              <a:path w="1731009" h="1313179">
                <a:moveTo>
                  <a:pt x="84502" y="341822"/>
                </a:moveTo>
                <a:lnTo>
                  <a:pt x="83185" y="341822"/>
                </a:lnTo>
                <a:lnTo>
                  <a:pt x="81868" y="341470"/>
                </a:lnTo>
                <a:lnTo>
                  <a:pt x="79717" y="340337"/>
                </a:lnTo>
                <a:lnTo>
                  <a:pt x="78299" y="338603"/>
                </a:lnTo>
                <a:lnTo>
                  <a:pt x="76929" y="333929"/>
                </a:lnTo>
                <a:lnTo>
                  <a:pt x="77185" y="331701"/>
                </a:lnTo>
                <a:lnTo>
                  <a:pt x="78382" y="329582"/>
                </a:lnTo>
                <a:lnTo>
                  <a:pt x="87318" y="313240"/>
                </a:lnTo>
                <a:lnTo>
                  <a:pt x="116965" y="265945"/>
                </a:lnTo>
                <a:lnTo>
                  <a:pt x="124935" y="261975"/>
                </a:lnTo>
                <a:lnTo>
                  <a:pt x="127094" y="262462"/>
                </a:lnTo>
                <a:lnTo>
                  <a:pt x="131009" y="265232"/>
                </a:lnTo>
                <a:lnTo>
                  <a:pt x="132192" y="267106"/>
                </a:lnTo>
                <a:lnTo>
                  <a:pt x="133009" y="271840"/>
                </a:lnTo>
                <a:lnTo>
                  <a:pt x="132523" y="274006"/>
                </a:lnTo>
                <a:lnTo>
                  <a:pt x="131143" y="275968"/>
                </a:lnTo>
                <a:lnTo>
                  <a:pt x="121185" y="290327"/>
                </a:lnTo>
                <a:lnTo>
                  <a:pt x="111628" y="304943"/>
                </a:lnTo>
                <a:lnTo>
                  <a:pt x="102474" y="319814"/>
                </a:lnTo>
                <a:lnTo>
                  <a:pt x="93722" y="334943"/>
                </a:lnTo>
                <a:lnTo>
                  <a:pt x="91988" y="338225"/>
                </a:lnTo>
                <a:lnTo>
                  <a:pt x="89880" y="339372"/>
                </a:lnTo>
                <a:lnTo>
                  <a:pt x="85587" y="339372"/>
                </a:lnTo>
                <a:lnTo>
                  <a:pt x="85819" y="341470"/>
                </a:lnTo>
                <a:lnTo>
                  <a:pt x="84502" y="341822"/>
                </a:lnTo>
                <a:close/>
              </a:path>
              <a:path w="1731009" h="1313179">
                <a:moveTo>
                  <a:pt x="89276" y="339701"/>
                </a:moveTo>
                <a:lnTo>
                  <a:pt x="85587" y="339372"/>
                </a:lnTo>
                <a:lnTo>
                  <a:pt x="89880" y="339372"/>
                </a:lnTo>
                <a:lnTo>
                  <a:pt x="89276" y="339701"/>
                </a:lnTo>
                <a:close/>
              </a:path>
              <a:path w="1731009" h="1313179">
                <a:moveTo>
                  <a:pt x="164507" y="226577"/>
                </a:moveTo>
                <a:lnTo>
                  <a:pt x="162571" y="225877"/>
                </a:lnTo>
                <a:lnTo>
                  <a:pt x="160849" y="224406"/>
                </a:lnTo>
                <a:lnTo>
                  <a:pt x="159226" y="222733"/>
                </a:lnTo>
                <a:lnTo>
                  <a:pt x="158392" y="220674"/>
                </a:lnTo>
                <a:lnTo>
                  <a:pt x="158392" y="215877"/>
                </a:lnTo>
                <a:lnTo>
                  <a:pt x="159226" y="213819"/>
                </a:lnTo>
                <a:lnTo>
                  <a:pt x="160894" y="212099"/>
                </a:lnTo>
                <a:lnTo>
                  <a:pt x="172603" y="198412"/>
                </a:lnTo>
                <a:lnTo>
                  <a:pt x="184679" y="185069"/>
                </a:lnTo>
                <a:lnTo>
                  <a:pt x="197124" y="172071"/>
                </a:lnTo>
                <a:lnTo>
                  <a:pt x="209936" y="159418"/>
                </a:lnTo>
                <a:lnTo>
                  <a:pt x="210754" y="158415"/>
                </a:lnTo>
                <a:lnTo>
                  <a:pt x="211743" y="157631"/>
                </a:lnTo>
                <a:lnTo>
                  <a:pt x="214065" y="156496"/>
                </a:lnTo>
                <a:lnTo>
                  <a:pt x="215291" y="156198"/>
                </a:lnTo>
                <a:lnTo>
                  <a:pt x="217873" y="156142"/>
                </a:lnTo>
                <a:lnTo>
                  <a:pt x="219110" y="156386"/>
                </a:lnTo>
                <a:lnTo>
                  <a:pt x="225698" y="164932"/>
                </a:lnTo>
                <a:lnTo>
                  <a:pt x="225352" y="167499"/>
                </a:lnTo>
                <a:lnTo>
                  <a:pt x="224918" y="168688"/>
                </a:lnTo>
                <a:lnTo>
                  <a:pt x="223532" y="170872"/>
                </a:lnTo>
                <a:lnTo>
                  <a:pt x="222643" y="171770"/>
                </a:lnTo>
                <a:lnTo>
                  <a:pt x="221558" y="172471"/>
                </a:lnTo>
                <a:lnTo>
                  <a:pt x="208830" y="184244"/>
                </a:lnTo>
                <a:lnTo>
                  <a:pt x="196453" y="196365"/>
                </a:lnTo>
                <a:lnTo>
                  <a:pt x="184425" y="208836"/>
                </a:lnTo>
                <a:lnTo>
                  <a:pt x="172748" y="221656"/>
                </a:lnTo>
                <a:lnTo>
                  <a:pt x="171048" y="223474"/>
                </a:lnTo>
                <a:lnTo>
                  <a:pt x="168956" y="224406"/>
                </a:lnTo>
                <a:lnTo>
                  <a:pt x="166472" y="224453"/>
                </a:lnTo>
                <a:lnTo>
                  <a:pt x="166705" y="226551"/>
                </a:lnTo>
                <a:lnTo>
                  <a:pt x="164507" y="226577"/>
                </a:lnTo>
                <a:close/>
              </a:path>
              <a:path w="1731009" h="1313179">
                <a:moveTo>
                  <a:pt x="269122" y="133409"/>
                </a:moveTo>
                <a:lnTo>
                  <a:pt x="267351" y="132905"/>
                </a:lnTo>
                <a:lnTo>
                  <a:pt x="264145" y="130690"/>
                </a:lnTo>
                <a:lnTo>
                  <a:pt x="263046" y="129208"/>
                </a:lnTo>
                <a:lnTo>
                  <a:pt x="261849" y="125495"/>
                </a:lnTo>
                <a:lnTo>
                  <a:pt x="261875" y="123648"/>
                </a:lnTo>
                <a:lnTo>
                  <a:pt x="263176" y="119971"/>
                </a:lnTo>
                <a:lnTo>
                  <a:pt x="264320" y="118521"/>
                </a:lnTo>
                <a:lnTo>
                  <a:pt x="265951" y="117459"/>
                </a:lnTo>
                <a:lnTo>
                  <a:pt x="280556" y="106600"/>
                </a:lnTo>
                <a:lnTo>
                  <a:pt x="326150" y="76667"/>
                </a:lnTo>
                <a:lnTo>
                  <a:pt x="330436" y="75159"/>
                </a:lnTo>
                <a:lnTo>
                  <a:pt x="335087" y="76439"/>
                </a:lnTo>
                <a:lnTo>
                  <a:pt x="336835" y="77816"/>
                </a:lnTo>
                <a:lnTo>
                  <a:pt x="339201" y="82050"/>
                </a:lnTo>
                <a:lnTo>
                  <a:pt x="339457" y="84278"/>
                </a:lnTo>
                <a:lnTo>
                  <a:pt x="338086" y="88952"/>
                </a:lnTo>
                <a:lnTo>
                  <a:pt x="336668" y="90686"/>
                </a:lnTo>
                <a:lnTo>
                  <a:pt x="334518" y="91818"/>
                </a:lnTo>
                <a:lnTo>
                  <a:pt x="319517" y="100514"/>
                </a:lnTo>
                <a:lnTo>
                  <a:pt x="304754" y="109589"/>
                </a:lnTo>
                <a:lnTo>
                  <a:pt x="290231" y="119045"/>
                </a:lnTo>
                <a:lnTo>
                  <a:pt x="275946" y="128881"/>
                </a:lnTo>
                <a:lnTo>
                  <a:pt x="274444" y="130064"/>
                </a:lnTo>
                <a:lnTo>
                  <a:pt x="273034" y="130513"/>
                </a:lnTo>
                <a:lnTo>
                  <a:pt x="270832" y="130513"/>
                </a:lnTo>
                <a:lnTo>
                  <a:pt x="271065" y="133310"/>
                </a:lnTo>
                <a:lnTo>
                  <a:pt x="269122" y="133409"/>
                </a:lnTo>
                <a:close/>
              </a:path>
              <a:path w="1731009" h="1313179">
                <a:moveTo>
                  <a:pt x="272738" y="130608"/>
                </a:moveTo>
                <a:lnTo>
                  <a:pt x="270832" y="130513"/>
                </a:lnTo>
                <a:lnTo>
                  <a:pt x="273034" y="130513"/>
                </a:lnTo>
                <a:lnTo>
                  <a:pt x="272738" y="130608"/>
                </a:lnTo>
                <a:close/>
              </a:path>
              <a:path w="1731009" h="1313179">
                <a:moveTo>
                  <a:pt x="389685" y="65058"/>
                </a:moveTo>
                <a:lnTo>
                  <a:pt x="387049" y="63271"/>
                </a:lnTo>
                <a:lnTo>
                  <a:pt x="385652" y="59650"/>
                </a:lnTo>
                <a:lnTo>
                  <a:pt x="384692" y="57430"/>
                </a:lnTo>
                <a:lnTo>
                  <a:pt x="423563" y="35635"/>
                </a:lnTo>
                <a:lnTo>
                  <a:pt x="457472" y="24918"/>
                </a:lnTo>
                <a:lnTo>
                  <a:pt x="458641" y="24357"/>
                </a:lnTo>
                <a:lnTo>
                  <a:pt x="459873" y="24069"/>
                </a:lnTo>
                <a:lnTo>
                  <a:pt x="462465" y="24035"/>
                </a:lnTo>
                <a:lnTo>
                  <a:pt x="463706" y="24292"/>
                </a:lnTo>
                <a:lnTo>
                  <a:pt x="470212" y="32943"/>
                </a:lnTo>
                <a:lnTo>
                  <a:pt x="469824" y="35514"/>
                </a:lnTo>
                <a:lnTo>
                  <a:pt x="462353" y="41702"/>
                </a:lnTo>
                <a:lnTo>
                  <a:pt x="445767" y="46802"/>
                </a:lnTo>
                <a:lnTo>
                  <a:pt x="429353" y="52388"/>
                </a:lnTo>
                <a:lnTo>
                  <a:pt x="413111" y="58458"/>
                </a:lnTo>
                <a:lnTo>
                  <a:pt x="397041" y="65012"/>
                </a:lnTo>
                <a:lnTo>
                  <a:pt x="393555" y="65012"/>
                </a:lnTo>
                <a:lnTo>
                  <a:pt x="389685" y="65058"/>
                </a:lnTo>
                <a:close/>
              </a:path>
              <a:path w="1731009" h="1313179">
                <a:moveTo>
                  <a:pt x="528363" y="26317"/>
                </a:moveTo>
                <a:lnTo>
                  <a:pt x="519407" y="16691"/>
                </a:lnTo>
                <a:lnTo>
                  <a:pt x="519926" y="14500"/>
                </a:lnTo>
                <a:lnTo>
                  <a:pt x="561730" y="4045"/>
                </a:lnTo>
                <a:lnTo>
                  <a:pt x="596697" y="1142"/>
                </a:lnTo>
                <a:lnTo>
                  <a:pt x="597975" y="932"/>
                </a:lnTo>
                <a:lnTo>
                  <a:pt x="606956" y="8583"/>
                </a:lnTo>
                <a:lnTo>
                  <a:pt x="606956" y="11183"/>
                </a:lnTo>
                <a:lnTo>
                  <a:pt x="599748" y="18625"/>
                </a:lnTo>
                <a:lnTo>
                  <a:pt x="596697" y="18625"/>
                </a:lnTo>
                <a:lnTo>
                  <a:pt x="579186" y="19749"/>
                </a:lnTo>
                <a:lnTo>
                  <a:pt x="561728" y="21367"/>
                </a:lnTo>
                <a:lnTo>
                  <a:pt x="544322" y="23479"/>
                </a:lnTo>
                <a:lnTo>
                  <a:pt x="526968" y="26084"/>
                </a:lnTo>
                <a:lnTo>
                  <a:pt x="528363" y="26317"/>
                </a:lnTo>
                <a:close/>
              </a:path>
              <a:path w="1731009" h="1313179">
                <a:moveTo>
                  <a:pt x="597975" y="18835"/>
                </a:moveTo>
                <a:lnTo>
                  <a:pt x="596697" y="18625"/>
                </a:lnTo>
                <a:lnTo>
                  <a:pt x="599748" y="18625"/>
                </a:lnTo>
                <a:lnTo>
                  <a:pt x="599240" y="18766"/>
                </a:lnTo>
                <a:lnTo>
                  <a:pt x="597975" y="18835"/>
                </a:lnTo>
                <a:close/>
              </a:path>
              <a:path w="1731009" h="1313179">
                <a:moveTo>
                  <a:pt x="1721998" y="17902"/>
                </a:moveTo>
                <a:lnTo>
                  <a:pt x="1720720" y="17692"/>
                </a:lnTo>
                <a:lnTo>
                  <a:pt x="1650992" y="17692"/>
                </a:lnTo>
                <a:lnTo>
                  <a:pt x="1648858" y="17341"/>
                </a:lnTo>
                <a:lnTo>
                  <a:pt x="1647089" y="16339"/>
                </a:lnTo>
                <a:lnTo>
                  <a:pt x="1644288" y="13032"/>
                </a:lnTo>
                <a:lnTo>
                  <a:pt x="1643586" y="11121"/>
                </a:lnTo>
                <a:lnTo>
                  <a:pt x="1643586" y="6781"/>
                </a:lnTo>
                <a:lnTo>
                  <a:pt x="1644288" y="4870"/>
                </a:lnTo>
                <a:lnTo>
                  <a:pt x="1647089" y="1562"/>
                </a:lnTo>
                <a:lnTo>
                  <a:pt x="1648858" y="560"/>
                </a:lnTo>
                <a:lnTo>
                  <a:pt x="1650992" y="210"/>
                </a:lnTo>
                <a:lnTo>
                  <a:pt x="1720720" y="210"/>
                </a:lnTo>
                <a:lnTo>
                  <a:pt x="1721998" y="0"/>
                </a:lnTo>
                <a:lnTo>
                  <a:pt x="1730979" y="7651"/>
                </a:lnTo>
                <a:lnTo>
                  <a:pt x="1730979" y="10251"/>
                </a:lnTo>
                <a:lnTo>
                  <a:pt x="1723263" y="17833"/>
                </a:lnTo>
                <a:lnTo>
                  <a:pt x="1721998" y="17902"/>
                </a:lnTo>
                <a:close/>
              </a:path>
              <a:path w="1731009" h="1313179">
                <a:moveTo>
                  <a:pt x="1581263" y="17692"/>
                </a:moveTo>
                <a:lnTo>
                  <a:pt x="1511535" y="17692"/>
                </a:lnTo>
                <a:lnTo>
                  <a:pt x="1509399" y="17341"/>
                </a:lnTo>
                <a:lnTo>
                  <a:pt x="1507632" y="16339"/>
                </a:lnTo>
                <a:lnTo>
                  <a:pt x="1504831" y="13032"/>
                </a:lnTo>
                <a:lnTo>
                  <a:pt x="1504129" y="11121"/>
                </a:lnTo>
                <a:lnTo>
                  <a:pt x="1504129" y="6781"/>
                </a:lnTo>
                <a:lnTo>
                  <a:pt x="1504831" y="4870"/>
                </a:lnTo>
                <a:lnTo>
                  <a:pt x="1507632" y="1562"/>
                </a:lnTo>
                <a:lnTo>
                  <a:pt x="1509399" y="560"/>
                </a:lnTo>
                <a:lnTo>
                  <a:pt x="1511535" y="210"/>
                </a:lnTo>
                <a:lnTo>
                  <a:pt x="1581263" y="210"/>
                </a:lnTo>
                <a:lnTo>
                  <a:pt x="1583399" y="560"/>
                </a:lnTo>
                <a:lnTo>
                  <a:pt x="1585166" y="1562"/>
                </a:lnTo>
                <a:lnTo>
                  <a:pt x="1587966" y="4870"/>
                </a:lnTo>
                <a:lnTo>
                  <a:pt x="1588668" y="6781"/>
                </a:lnTo>
                <a:lnTo>
                  <a:pt x="1588668" y="11121"/>
                </a:lnTo>
                <a:lnTo>
                  <a:pt x="1587966" y="13032"/>
                </a:lnTo>
                <a:lnTo>
                  <a:pt x="1585166" y="16339"/>
                </a:lnTo>
                <a:lnTo>
                  <a:pt x="1583399" y="17341"/>
                </a:lnTo>
                <a:lnTo>
                  <a:pt x="1581263" y="17692"/>
                </a:lnTo>
                <a:close/>
              </a:path>
              <a:path w="1731009" h="1313179">
                <a:moveTo>
                  <a:pt x="1370799" y="17902"/>
                </a:moveTo>
                <a:lnTo>
                  <a:pt x="1361818" y="10251"/>
                </a:lnTo>
                <a:lnTo>
                  <a:pt x="1361818" y="7651"/>
                </a:lnTo>
                <a:lnTo>
                  <a:pt x="1370799" y="0"/>
                </a:lnTo>
                <a:lnTo>
                  <a:pt x="1372078" y="210"/>
                </a:lnTo>
                <a:lnTo>
                  <a:pt x="1444856" y="210"/>
                </a:lnTo>
                <a:lnTo>
                  <a:pt x="1452066" y="7651"/>
                </a:lnTo>
                <a:lnTo>
                  <a:pt x="1452066" y="10251"/>
                </a:lnTo>
                <a:lnTo>
                  <a:pt x="1444856" y="17692"/>
                </a:lnTo>
                <a:lnTo>
                  <a:pt x="1372078" y="17692"/>
                </a:lnTo>
                <a:lnTo>
                  <a:pt x="1370799" y="17902"/>
                </a:lnTo>
                <a:close/>
              </a:path>
              <a:path w="1731009" h="1313179">
                <a:moveTo>
                  <a:pt x="1444856" y="210"/>
                </a:moveTo>
                <a:lnTo>
                  <a:pt x="1441806" y="210"/>
                </a:lnTo>
                <a:lnTo>
                  <a:pt x="1443084" y="0"/>
                </a:lnTo>
                <a:lnTo>
                  <a:pt x="1444349" y="68"/>
                </a:lnTo>
                <a:lnTo>
                  <a:pt x="1444856" y="210"/>
                </a:lnTo>
                <a:close/>
              </a:path>
              <a:path w="1731009" h="1313179">
                <a:moveTo>
                  <a:pt x="1443084" y="17902"/>
                </a:moveTo>
                <a:lnTo>
                  <a:pt x="1441806" y="17692"/>
                </a:lnTo>
                <a:lnTo>
                  <a:pt x="1444856" y="17692"/>
                </a:lnTo>
                <a:lnTo>
                  <a:pt x="1444349" y="17833"/>
                </a:lnTo>
                <a:lnTo>
                  <a:pt x="1443084" y="17902"/>
                </a:lnTo>
                <a:close/>
              </a:path>
              <a:path w="1731009" h="1313179">
                <a:moveTo>
                  <a:pt x="1303976" y="17692"/>
                </a:moveTo>
                <a:lnTo>
                  <a:pt x="1234248" y="17692"/>
                </a:lnTo>
                <a:lnTo>
                  <a:pt x="1232112" y="17341"/>
                </a:lnTo>
                <a:lnTo>
                  <a:pt x="1230345" y="16339"/>
                </a:lnTo>
                <a:lnTo>
                  <a:pt x="1227544" y="13032"/>
                </a:lnTo>
                <a:lnTo>
                  <a:pt x="1226842" y="11121"/>
                </a:lnTo>
                <a:lnTo>
                  <a:pt x="1226842" y="6781"/>
                </a:lnTo>
                <a:lnTo>
                  <a:pt x="1227544" y="4870"/>
                </a:lnTo>
                <a:lnTo>
                  <a:pt x="1230345" y="1562"/>
                </a:lnTo>
                <a:lnTo>
                  <a:pt x="1232112" y="560"/>
                </a:lnTo>
                <a:lnTo>
                  <a:pt x="1234248" y="210"/>
                </a:lnTo>
                <a:lnTo>
                  <a:pt x="1303976" y="210"/>
                </a:lnTo>
                <a:lnTo>
                  <a:pt x="1306110" y="560"/>
                </a:lnTo>
                <a:lnTo>
                  <a:pt x="1307879" y="1562"/>
                </a:lnTo>
                <a:lnTo>
                  <a:pt x="1310679" y="4870"/>
                </a:lnTo>
                <a:lnTo>
                  <a:pt x="1311381" y="6781"/>
                </a:lnTo>
                <a:lnTo>
                  <a:pt x="1311381" y="11121"/>
                </a:lnTo>
                <a:lnTo>
                  <a:pt x="1310679" y="13032"/>
                </a:lnTo>
                <a:lnTo>
                  <a:pt x="1307879" y="16339"/>
                </a:lnTo>
                <a:lnTo>
                  <a:pt x="1306110" y="17341"/>
                </a:lnTo>
                <a:lnTo>
                  <a:pt x="1303976" y="17692"/>
                </a:lnTo>
                <a:close/>
              </a:path>
              <a:path w="1731009" h="1313179">
                <a:moveTo>
                  <a:pt x="1093512" y="17902"/>
                </a:moveTo>
                <a:lnTo>
                  <a:pt x="1084531" y="10251"/>
                </a:lnTo>
                <a:lnTo>
                  <a:pt x="1084531" y="7651"/>
                </a:lnTo>
                <a:lnTo>
                  <a:pt x="1093512" y="0"/>
                </a:lnTo>
                <a:lnTo>
                  <a:pt x="1094791" y="210"/>
                </a:lnTo>
                <a:lnTo>
                  <a:pt x="1164519" y="210"/>
                </a:lnTo>
                <a:lnTo>
                  <a:pt x="1166653" y="560"/>
                </a:lnTo>
                <a:lnTo>
                  <a:pt x="1168422" y="1562"/>
                </a:lnTo>
                <a:lnTo>
                  <a:pt x="1171222" y="4870"/>
                </a:lnTo>
                <a:lnTo>
                  <a:pt x="1171924" y="6781"/>
                </a:lnTo>
                <a:lnTo>
                  <a:pt x="1171924" y="11121"/>
                </a:lnTo>
                <a:lnTo>
                  <a:pt x="1171222" y="13032"/>
                </a:lnTo>
                <a:lnTo>
                  <a:pt x="1168422" y="16339"/>
                </a:lnTo>
                <a:lnTo>
                  <a:pt x="1166653" y="17341"/>
                </a:lnTo>
                <a:lnTo>
                  <a:pt x="1164519" y="17692"/>
                </a:lnTo>
                <a:lnTo>
                  <a:pt x="1094791" y="17692"/>
                </a:lnTo>
                <a:lnTo>
                  <a:pt x="1093512" y="17902"/>
                </a:lnTo>
                <a:close/>
              </a:path>
              <a:path w="1731009" h="1313179">
                <a:moveTo>
                  <a:pt x="952893" y="17902"/>
                </a:moveTo>
                <a:lnTo>
                  <a:pt x="943912" y="10251"/>
                </a:lnTo>
                <a:lnTo>
                  <a:pt x="943912" y="7651"/>
                </a:lnTo>
                <a:lnTo>
                  <a:pt x="952893" y="0"/>
                </a:lnTo>
                <a:lnTo>
                  <a:pt x="954172" y="210"/>
                </a:lnTo>
                <a:lnTo>
                  <a:pt x="1026950" y="210"/>
                </a:lnTo>
                <a:lnTo>
                  <a:pt x="1034159" y="7651"/>
                </a:lnTo>
                <a:lnTo>
                  <a:pt x="1034159" y="10251"/>
                </a:lnTo>
                <a:lnTo>
                  <a:pt x="1026951" y="17692"/>
                </a:lnTo>
                <a:lnTo>
                  <a:pt x="954172" y="17692"/>
                </a:lnTo>
                <a:lnTo>
                  <a:pt x="952893" y="17902"/>
                </a:lnTo>
                <a:close/>
              </a:path>
              <a:path w="1731009" h="1313179">
                <a:moveTo>
                  <a:pt x="1026950" y="210"/>
                </a:moveTo>
                <a:lnTo>
                  <a:pt x="1023900" y="210"/>
                </a:lnTo>
                <a:lnTo>
                  <a:pt x="1025178" y="0"/>
                </a:lnTo>
                <a:lnTo>
                  <a:pt x="1026443" y="68"/>
                </a:lnTo>
                <a:lnTo>
                  <a:pt x="1026950" y="210"/>
                </a:lnTo>
                <a:close/>
              </a:path>
              <a:path w="1731009" h="1313179">
                <a:moveTo>
                  <a:pt x="1025178" y="17902"/>
                </a:moveTo>
                <a:lnTo>
                  <a:pt x="1023900" y="17692"/>
                </a:lnTo>
                <a:lnTo>
                  <a:pt x="1026951" y="17692"/>
                </a:lnTo>
                <a:lnTo>
                  <a:pt x="1026443" y="17834"/>
                </a:lnTo>
                <a:lnTo>
                  <a:pt x="1025178" y="17902"/>
                </a:lnTo>
                <a:close/>
              </a:path>
              <a:path w="1731009" h="1313179">
                <a:moveTo>
                  <a:pt x="884443" y="17692"/>
                </a:moveTo>
                <a:lnTo>
                  <a:pt x="814715" y="17692"/>
                </a:lnTo>
                <a:lnTo>
                  <a:pt x="812579" y="17341"/>
                </a:lnTo>
                <a:lnTo>
                  <a:pt x="810812" y="16339"/>
                </a:lnTo>
                <a:lnTo>
                  <a:pt x="808011" y="13032"/>
                </a:lnTo>
                <a:lnTo>
                  <a:pt x="807309" y="11121"/>
                </a:lnTo>
                <a:lnTo>
                  <a:pt x="807309" y="6781"/>
                </a:lnTo>
                <a:lnTo>
                  <a:pt x="808011" y="4870"/>
                </a:lnTo>
                <a:lnTo>
                  <a:pt x="810812" y="1562"/>
                </a:lnTo>
                <a:lnTo>
                  <a:pt x="812579" y="560"/>
                </a:lnTo>
                <a:lnTo>
                  <a:pt x="814715" y="210"/>
                </a:lnTo>
                <a:lnTo>
                  <a:pt x="884443" y="210"/>
                </a:lnTo>
                <a:lnTo>
                  <a:pt x="886579" y="560"/>
                </a:lnTo>
                <a:lnTo>
                  <a:pt x="888346" y="1562"/>
                </a:lnTo>
                <a:lnTo>
                  <a:pt x="891146" y="4870"/>
                </a:lnTo>
                <a:lnTo>
                  <a:pt x="891848" y="6781"/>
                </a:lnTo>
                <a:lnTo>
                  <a:pt x="891848" y="11121"/>
                </a:lnTo>
                <a:lnTo>
                  <a:pt x="891146" y="13032"/>
                </a:lnTo>
                <a:lnTo>
                  <a:pt x="888346" y="16339"/>
                </a:lnTo>
                <a:lnTo>
                  <a:pt x="886579" y="17341"/>
                </a:lnTo>
                <a:lnTo>
                  <a:pt x="884443" y="17692"/>
                </a:lnTo>
                <a:close/>
              </a:path>
              <a:path w="1731009" h="1313179">
                <a:moveTo>
                  <a:pt x="672817" y="17902"/>
                </a:moveTo>
                <a:lnTo>
                  <a:pt x="663836" y="10251"/>
                </a:lnTo>
                <a:lnTo>
                  <a:pt x="663836" y="7651"/>
                </a:lnTo>
                <a:lnTo>
                  <a:pt x="672817" y="0"/>
                </a:lnTo>
                <a:lnTo>
                  <a:pt x="674095" y="210"/>
                </a:lnTo>
                <a:lnTo>
                  <a:pt x="743824" y="210"/>
                </a:lnTo>
                <a:lnTo>
                  <a:pt x="745960" y="560"/>
                </a:lnTo>
                <a:lnTo>
                  <a:pt x="747726" y="1562"/>
                </a:lnTo>
                <a:lnTo>
                  <a:pt x="750527" y="4870"/>
                </a:lnTo>
                <a:lnTo>
                  <a:pt x="751229" y="6781"/>
                </a:lnTo>
                <a:lnTo>
                  <a:pt x="751229" y="11121"/>
                </a:lnTo>
                <a:lnTo>
                  <a:pt x="750527" y="13032"/>
                </a:lnTo>
                <a:lnTo>
                  <a:pt x="747726" y="16339"/>
                </a:lnTo>
                <a:lnTo>
                  <a:pt x="745960" y="17341"/>
                </a:lnTo>
                <a:lnTo>
                  <a:pt x="743824" y="17692"/>
                </a:lnTo>
                <a:lnTo>
                  <a:pt x="674095" y="17692"/>
                </a:lnTo>
                <a:lnTo>
                  <a:pt x="672817" y="17902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82485" y="4160486"/>
            <a:ext cx="17780" cy="52705"/>
          </a:xfrm>
          <a:custGeom>
            <a:avLst/>
            <a:gdLst/>
            <a:ahLst/>
            <a:cxnLst/>
            <a:rect l="l" t="t" r="r" b="b"/>
            <a:pathLst>
              <a:path w="17779" h="52704">
                <a:moveTo>
                  <a:pt x="8832" y="52447"/>
                </a:moveTo>
                <a:lnTo>
                  <a:pt x="6437" y="52447"/>
                </a:lnTo>
                <a:lnTo>
                  <a:pt x="4383" y="51610"/>
                </a:lnTo>
                <a:lnTo>
                  <a:pt x="952" y="48261"/>
                </a:lnTo>
                <a:lnTo>
                  <a:pt x="62" y="46223"/>
                </a:lnTo>
                <a:lnTo>
                  <a:pt x="0" y="43823"/>
                </a:lnTo>
                <a:lnTo>
                  <a:pt x="0" y="6412"/>
                </a:lnTo>
                <a:lnTo>
                  <a:pt x="862" y="4324"/>
                </a:lnTo>
                <a:lnTo>
                  <a:pt x="4311" y="864"/>
                </a:lnTo>
                <a:lnTo>
                  <a:pt x="6393" y="0"/>
                </a:lnTo>
                <a:lnTo>
                  <a:pt x="11225" y="62"/>
                </a:lnTo>
                <a:lnTo>
                  <a:pt x="13257" y="955"/>
                </a:lnTo>
                <a:lnTo>
                  <a:pt x="16598" y="4396"/>
                </a:lnTo>
                <a:lnTo>
                  <a:pt x="17432" y="6456"/>
                </a:lnTo>
                <a:lnTo>
                  <a:pt x="17432" y="43823"/>
                </a:lnTo>
                <a:lnTo>
                  <a:pt x="8832" y="52447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48652" y="2728545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5" h="143510">
                <a:moveTo>
                  <a:pt x="0" y="142891"/>
                </a:moveTo>
                <a:lnTo>
                  <a:pt x="0" y="0"/>
                </a:lnTo>
                <a:lnTo>
                  <a:pt x="75074" y="67366"/>
                </a:lnTo>
                <a:lnTo>
                  <a:pt x="0" y="142891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60781" y="2791038"/>
            <a:ext cx="52705" cy="18415"/>
          </a:xfrm>
          <a:custGeom>
            <a:avLst/>
            <a:gdLst/>
            <a:ahLst/>
            <a:cxnLst/>
            <a:rect l="l" t="t" r="r" b="b"/>
            <a:pathLst>
              <a:path w="52704" h="18414">
                <a:moveTo>
                  <a:pt x="43547" y="17903"/>
                </a:moveTo>
                <a:lnTo>
                  <a:pt x="52528" y="10251"/>
                </a:lnTo>
                <a:lnTo>
                  <a:pt x="52528" y="7651"/>
                </a:lnTo>
                <a:lnTo>
                  <a:pt x="43547" y="0"/>
                </a:lnTo>
                <a:lnTo>
                  <a:pt x="42269" y="210"/>
                </a:lnTo>
                <a:lnTo>
                  <a:pt x="7405" y="210"/>
                </a:lnTo>
                <a:lnTo>
                  <a:pt x="5271" y="561"/>
                </a:lnTo>
                <a:lnTo>
                  <a:pt x="3502" y="1563"/>
                </a:lnTo>
                <a:lnTo>
                  <a:pt x="701" y="4870"/>
                </a:lnTo>
                <a:lnTo>
                  <a:pt x="0" y="6781"/>
                </a:lnTo>
                <a:lnTo>
                  <a:pt x="0" y="11121"/>
                </a:lnTo>
                <a:lnTo>
                  <a:pt x="701" y="13032"/>
                </a:lnTo>
                <a:lnTo>
                  <a:pt x="3502" y="16339"/>
                </a:lnTo>
                <a:lnTo>
                  <a:pt x="5271" y="17342"/>
                </a:lnTo>
                <a:lnTo>
                  <a:pt x="7405" y="17692"/>
                </a:lnTo>
                <a:lnTo>
                  <a:pt x="42269" y="17692"/>
                </a:lnTo>
                <a:lnTo>
                  <a:pt x="43547" y="17903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64611" y="2793836"/>
            <a:ext cx="1726564" cy="1313180"/>
          </a:xfrm>
          <a:custGeom>
            <a:avLst/>
            <a:gdLst/>
            <a:ahLst/>
            <a:cxnLst/>
            <a:rect l="l" t="t" r="r" b="b"/>
            <a:pathLst>
              <a:path w="1726565" h="1313179">
                <a:moveTo>
                  <a:pt x="1721396" y="1313036"/>
                </a:moveTo>
                <a:lnTo>
                  <a:pt x="1723835" y="1313036"/>
                </a:lnTo>
                <a:lnTo>
                  <a:pt x="1725917" y="1312171"/>
                </a:lnTo>
                <a:lnTo>
                  <a:pt x="1726357" y="1311729"/>
                </a:lnTo>
                <a:lnTo>
                  <a:pt x="1726357" y="1226825"/>
                </a:lnTo>
                <a:lnTo>
                  <a:pt x="1725893" y="1226371"/>
                </a:lnTo>
                <a:lnTo>
                  <a:pt x="1723816" y="1225558"/>
                </a:lnTo>
                <a:lnTo>
                  <a:pt x="1721396" y="1225623"/>
                </a:lnTo>
                <a:lnTo>
                  <a:pt x="1719021" y="1225623"/>
                </a:lnTo>
                <a:lnTo>
                  <a:pt x="1716994" y="1226465"/>
                </a:lnTo>
                <a:lnTo>
                  <a:pt x="1713636" y="1229833"/>
                </a:lnTo>
                <a:lnTo>
                  <a:pt x="1712796" y="1231865"/>
                </a:lnTo>
                <a:lnTo>
                  <a:pt x="1712795" y="1306579"/>
                </a:lnTo>
                <a:lnTo>
                  <a:pt x="1713630" y="1308640"/>
                </a:lnTo>
                <a:lnTo>
                  <a:pt x="1716971" y="1312080"/>
                </a:lnTo>
                <a:lnTo>
                  <a:pt x="1719003" y="1312973"/>
                </a:lnTo>
                <a:lnTo>
                  <a:pt x="1721396" y="1313036"/>
                </a:lnTo>
                <a:close/>
              </a:path>
              <a:path w="1726565" h="1313179">
                <a:moveTo>
                  <a:pt x="1723816" y="1172075"/>
                </a:moveTo>
                <a:lnTo>
                  <a:pt x="1725893" y="1171261"/>
                </a:lnTo>
                <a:lnTo>
                  <a:pt x="1726357" y="1170808"/>
                </a:lnTo>
                <a:lnTo>
                  <a:pt x="1726357" y="1085903"/>
                </a:lnTo>
                <a:lnTo>
                  <a:pt x="1725917" y="1085462"/>
                </a:lnTo>
                <a:lnTo>
                  <a:pt x="1723835" y="1084597"/>
                </a:lnTo>
                <a:lnTo>
                  <a:pt x="1721396" y="1084597"/>
                </a:lnTo>
                <a:lnTo>
                  <a:pt x="1719002" y="1084660"/>
                </a:lnTo>
                <a:lnTo>
                  <a:pt x="1716971" y="1085552"/>
                </a:lnTo>
                <a:lnTo>
                  <a:pt x="1713630" y="1088993"/>
                </a:lnTo>
                <a:lnTo>
                  <a:pt x="1712795" y="1091054"/>
                </a:lnTo>
                <a:lnTo>
                  <a:pt x="1712796" y="1165767"/>
                </a:lnTo>
                <a:lnTo>
                  <a:pt x="1713636" y="1167800"/>
                </a:lnTo>
                <a:lnTo>
                  <a:pt x="1716994" y="1171168"/>
                </a:lnTo>
                <a:lnTo>
                  <a:pt x="1719021" y="1172010"/>
                </a:lnTo>
                <a:lnTo>
                  <a:pt x="1721396" y="1172010"/>
                </a:lnTo>
                <a:lnTo>
                  <a:pt x="1723816" y="1172075"/>
                </a:lnTo>
                <a:close/>
              </a:path>
              <a:path w="1726565" h="1313179">
                <a:moveTo>
                  <a:pt x="1724029" y="1032163"/>
                </a:moveTo>
                <a:lnTo>
                  <a:pt x="1726228" y="1031193"/>
                </a:lnTo>
                <a:lnTo>
                  <a:pt x="1726357" y="1031050"/>
                </a:lnTo>
                <a:lnTo>
                  <a:pt x="1726357" y="944877"/>
                </a:lnTo>
                <a:lnTo>
                  <a:pt x="1725917" y="944435"/>
                </a:lnTo>
                <a:lnTo>
                  <a:pt x="1723835" y="943570"/>
                </a:lnTo>
                <a:lnTo>
                  <a:pt x="1721396" y="943570"/>
                </a:lnTo>
                <a:lnTo>
                  <a:pt x="1719003" y="943633"/>
                </a:lnTo>
                <a:lnTo>
                  <a:pt x="1716971" y="944526"/>
                </a:lnTo>
                <a:lnTo>
                  <a:pt x="1713630" y="947967"/>
                </a:lnTo>
                <a:lnTo>
                  <a:pt x="1712795" y="950027"/>
                </a:lnTo>
                <a:lnTo>
                  <a:pt x="1712796" y="1022359"/>
                </a:lnTo>
                <a:lnTo>
                  <a:pt x="1721396" y="1030284"/>
                </a:lnTo>
                <a:lnTo>
                  <a:pt x="1721396" y="1032149"/>
                </a:lnTo>
                <a:lnTo>
                  <a:pt x="1724029" y="1032163"/>
                </a:lnTo>
                <a:close/>
              </a:path>
              <a:path w="1726565" h="1313179">
                <a:moveTo>
                  <a:pt x="1722748" y="892318"/>
                </a:moveTo>
                <a:lnTo>
                  <a:pt x="1724038" y="892053"/>
                </a:lnTo>
                <a:lnTo>
                  <a:pt x="1726357" y="890989"/>
                </a:lnTo>
                <a:lnTo>
                  <a:pt x="1726357" y="805573"/>
                </a:lnTo>
                <a:lnTo>
                  <a:pt x="1725582" y="804912"/>
                </a:lnTo>
                <a:lnTo>
                  <a:pt x="1723676" y="804209"/>
                </a:lnTo>
                <a:lnTo>
                  <a:pt x="1719349" y="804209"/>
                </a:lnTo>
                <a:lnTo>
                  <a:pt x="1712795" y="883966"/>
                </a:lnTo>
                <a:lnTo>
                  <a:pt x="1713630" y="886027"/>
                </a:lnTo>
                <a:lnTo>
                  <a:pt x="1716971" y="889468"/>
                </a:lnTo>
                <a:lnTo>
                  <a:pt x="1719003" y="890360"/>
                </a:lnTo>
                <a:lnTo>
                  <a:pt x="1721396" y="890423"/>
                </a:lnTo>
                <a:lnTo>
                  <a:pt x="1721396" y="892288"/>
                </a:lnTo>
                <a:lnTo>
                  <a:pt x="1722748" y="892318"/>
                </a:lnTo>
                <a:close/>
              </a:path>
              <a:path w="1726565" h="1313179">
                <a:moveTo>
                  <a:pt x="1722763" y="751341"/>
                </a:moveTo>
                <a:lnTo>
                  <a:pt x="1724074" y="751106"/>
                </a:lnTo>
                <a:lnTo>
                  <a:pt x="1726357" y="750107"/>
                </a:lnTo>
                <a:lnTo>
                  <a:pt x="1726357" y="663058"/>
                </a:lnTo>
                <a:lnTo>
                  <a:pt x="1725917" y="662616"/>
                </a:lnTo>
                <a:lnTo>
                  <a:pt x="1723835" y="661751"/>
                </a:lnTo>
                <a:lnTo>
                  <a:pt x="1721396" y="661751"/>
                </a:lnTo>
                <a:lnTo>
                  <a:pt x="1719003" y="661814"/>
                </a:lnTo>
                <a:lnTo>
                  <a:pt x="1716971" y="662707"/>
                </a:lnTo>
                <a:lnTo>
                  <a:pt x="1713630" y="666147"/>
                </a:lnTo>
                <a:lnTo>
                  <a:pt x="1712795" y="668208"/>
                </a:lnTo>
                <a:lnTo>
                  <a:pt x="1712796" y="742922"/>
                </a:lnTo>
                <a:lnTo>
                  <a:pt x="1713636" y="744954"/>
                </a:lnTo>
                <a:lnTo>
                  <a:pt x="1716994" y="748322"/>
                </a:lnTo>
                <a:lnTo>
                  <a:pt x="1719021" y="749164"/>
                </a:lnTo>
                <a:lnTo>
                  <a:pt x="1721396" y="749164"/>
                </a:lnTo>
                <a:lnTo>
                  <a:pt x="1721396" y="751262"/>
                </a:lnTo>
                <a:lnTo>
                  <a:pt x="1722763" y="751341"/>
                </a:lnTo>
                <a:close/>
              </a:path>
              <a:path w="1726565" h="1313179">
                <a:moveTo>
                  <a:pt x="1722913" y="611511"/>
                </a:moveTo>
                <a:lnTo>
                  <a:pt x="1724362" y="611243"/>
                </a:lnTo>
                <a:lnTo>
                  <a:pt x="1726357" y="610315"/>
                </a:lnTo>
                <a:lnTo>
                  <a:pt x="1726357" y="554177"/>
                </a:lnTo>
                <a:lnTo>
                  <a:pt x="1725375" y="545881"/>
                </a:lnTo>
                <a:lnTo>
                  <a:pt x="1722791" y="528184"/>
                </a:lnTo>
                <a:lnTo>
                  <a:pt x="1722501" y="525746"/>
                </a:lnTo>
                <a:lnTo>
                  <a:pt x="1721362" y="523806"/>
                </a:lnTo>
                <a:lnTo>
                  <a:pt x="1717388" y="520935"/>
                </a:lnTo>
                <a:lnTo>
                  <a:pt x="1715195" y="520464"/>
                </a:lnTo>
                <a:lnTo>
                  <a:pt x="1712796" y="520958"/>
                </a:lnTo>
                <a:lnTo>
                  <a:pt x="1710403" y="521314"/>
                </a:lnTo>
                <a:lnTo>
                  <a:pt x="1708500" y="522478"/>
                </a:lnTo>
                <a:lnTo>
                  <a:pt x="1705670" y="526412"/>
                </a:lnTo>
                <a:lnTo>
                  <a:pt x="1705172" y="528592"/>
                </a:lnTo>
                <a:lnTo>
                  <a:pt x="1705591" y="530981"/>
                </a:lnTo>
                <a:lnTo>
                  <a:pt x="1708137" y="548386"/>
                </a:lnTo>
                <a:lnTo>
                  <a:pt x="1710187" y="565843"/>
                </a:lnTo>
                <a:lnTo>
                  <a:pt x="1711740" y="583352"/>
                </a:lnTo>
                <a:lnTo>
                  <a:pt x="1712796" y="600912"/>
                </a:lnTo>
                <a:lnTo>
                  <a:pt x="1713066" y="602937"/>
                </a:lnTo>
                <a:lnTo>
                  <a:pt x="1713943" y="604648"/>
                </a:lnTo>
                <a:lnTo>
                  <a:pt x="1716909" y="607450"/>
                </a:lnTo>
                <a:lnTo>
                  <a:pt x="1718667" y="608224"/>
                </a:lnTo>
                <a:lnTo>
                  <a:pt x="1720699" y="608371"/>
                </a:lnTo>
                <a:lnTo>
                  <a:pt x="1721396" y="611401"/>
                </a:lnTo>
                <a:lnTo>
                  <a:pt x="1722913" y="611511"/>
                </a:lnTo>
                <a:close/>
              </a:path>
              <a:path w="1726565" h="1313179">
                <a:moveTo>
                  <a:pt x="1698153" y="471540"/>
                </a:moveTo>
                <a:lnTo>
                  <a:pt x="1700477" y="471540"/>
                </a:lnTo>
                <a:lnTo>
                  <a:pt x="1701917" y="471338"/>
                </a:lnTo>
                <a:lnTo>
                  <a:pt x="1708113" y="464044"/>
                </a:lnTo>
                <a:lnTo>
                  <a:pt x="1708054" y="461130"/>
                </a:lnTo>
                <a:lnTo>
                  <a:pt x="1707688" y="459762"/>
                </a:lnTo>
                <a:lnTo>
                  <a:pt x="1706985" y="458487"/>
                </a:lnTo>
                <a:lnTo>
                  <a:pt x="1701899" y="441336"/>
                </a:lnTo>
                <a:lnTo>
                  <a:pt x="1683743" y="390887"/>
                </a:lnTo>
                <a:lnTo>
                  <a:pt x="1676792" y="385237"/>
                </a:lnTo>
                <a:lnTo>
                  <a:pt x="1674568" y="385263"/>
                </a:lnTo>
                <a:lnTo>
                  <a:pt x="1672354" y="386225"/>
                </a:lnTo>
                <a:lnTo>
                  <a:pt x="1670132" y="387088"/>
                </a:lnTo>
                <a:lnTo>
                  <a:pt x="1668553" y="388645"/>
                </a:lnTo>
                <a:lnTo>
                  <a:pt x="1666732" y="393029"/>
                </a:lnTo>
                <a:lnTo>
                  <a:pt x="1666751" y="395225"/>
                </a:lnTo>
                <a:lnTo>
                  <a:pt x="1667705" y="397414"/>
                </a:lnTo>
                <a:lnTo>
                  <a:pt x="1674163" y="413617"/>
                </a:lnTo>
                <a:lnTo>
                  <a:pt x="1680190" y="429974"/>
                </a:lnTo>
                <a:lnTo>
                  <a:pt x="1685785" y="446484"/>
                </a:lnTo>
                <a:lnTo>
                  <a:pt x="1690948" y="463149"/>
                </a:lnTo>
                <a:lnTo>
                  <a:pt x="1691932" y="467023"/>
                </a:lnTo>
                <a:lnTo>
                  <a:pt x="1694411" y="469121"/>
                </a:lnTo>
                <a:lnTo>
                  <a:pt x="1698386" y="469442"/>
                </a:lnTo>
                <a:lnTo>
                  <a:pt x="1698153" y="471540"/>
                </a:lnTo>
                <a:close/>
              </a:path>
              <a:path w="1726565" h="1313179">
                <a:moveTo>
                  <a:pt x="1646477" y="341822"/>
                </a:moveTo>
                <a:lnTo>
                  <a:pt x="1647794" y="341822"/>
                </a:lnTo>
                <a:lnTo>
                  <a:pt x="1649111" y="341470"/>
                </a:lnTo>
                <a:lnTo>
                  <a:pt x="1651262" y="340337"/>
                </a:lnTo>
                <a:lnTo>
                  <a:pt x="1652680" y="338603"/>
                </a:lnTo>
                <a:lnTo>
                  <a:pt x="1654050" y="333929"/>
                </a:lnTo>
                <a:lnTo>
                  <a:pt x="1653794" y="331701"/>
                </a:lnTo>
                <a:lnTo>
                  <a:pt x="1652597" y="329582"/>
                </a:lnTo>
                <a:lnTo>
                  <a:pt x="1643661" y="313240"/>
                </a:lnTo>
                <a:lnTo>
                  <a:pt x="1614014" y="265945"/>
                </a:lnTo>
                <a:lnTo>
                  <a:pt x="1606044" y="261975"/>
                </a:lnTo>
                <a:lnTo>
                  <a:pt x="1603885" y="262462"/>
                </a:lnTo>
                <a:lnTo>
                  <a:pt x="1599970" y="265232"/>
                </a:lnTo>
                <a:lnTo>
                  <a:pt x="1598787" y="267106"/>
                </a:lnTo>
                <a:lnTo>
                  <a:pt x="1597970" y="271840"/>
                </a:lnTo>
                <a:lnTo>
                  <a:pt x="1598456" y="274006"/>
                </a:lnTo>
                <a:lnTo>
                  <a:pt x="1599836" y="275968"/>
                </a:lnTo>
                <a:lnTo>
                  <a:pt x="1609794" y="290327"/>
                </a:lnTo>
                <a:lnTo>
                  <a:pt x="1619351" y="304943"/>
                </a:lnTo>
                <a:lnTo>
                  <a:pt x="1628505" y="319814"/>
                </a:lnTo>
                <a:lnTo>
                  <a:pt x="1637257" y="334943"/>
                </a:lnTo>
                <a:lnTo>
                  <a:pt x="1638991" y="338225"/>
                </a:lnTo>
                <a:lnTo>
                  <a:pt x="1641099" y="339372"/>
                </a:lnTo>
                <a:lnTo>
                  <a:pt x="1645392" y="339372"/>
                </a:lnTo>
                <a:lnTo>
                  <a:pt x="1645160" y="341470"/>
                </a:lnTo>
                <a:lnTo>
                  <a:pt x="1646477" y="341822"/>
                </a:lnTo>
                <a:close/>
              </a:path>
              <a:path w="1726565" h="1313179">
                <a:moveTo>
                  <a:pt x="1641703" y="339701"/>
                </a:moveTo>
                <a:lnTo>
                  <a:pt x="1645392" y="339372"/>
                </a:lnTo>
                <a:lnTo>
                  <a:pt x="1641099" y="339372"/>
                </a:lnTo>
                <a:lnTo>
                  <a:pt x="1641703" y="339701"/>
                </a:lnTo>
                <a:close/>
              </a:path>
              <a:path w="1726565" h="1313179">
                <a:moveTo>
                  <a:pt x="1566472" y="226577"/>
                </a:moveTo>
                <a:lnTo>
                  <a:pt x="1568408" y="225877"/>
                </a:lnTo>
                <a:lnTo>
                  <a:pt x="1570130" y="224406"/>
                </a:lnTo>
                <a:lnTo>
                  <a:pt x="1571753" y="222733"/>
                </a:lnTo>
                <a:lnTo>
                  <a:pt x="1572587" y="220674"/>
                </a:lnTo>
                <a:lnTo>
                  <a:pt x="1572587" y="215877"/>
                </a:lnTo>
                <a:lnTo>
                  <a:pt x="1571753" y="213819"/>
                </a:lnTo>
                <a:lnTo>
                  <a:pt x="1570085" y="212099"/>
                </a:lnTo>
                <a:lnTo>
                  <a:pt x="1558376" y="198412"/>
                </a:lnTo>
                <a:lnTo>
                  <a:pt x="1546300" y="185069"/>
                </a:lnTo>
                <a:lnTo>
                  <a:pt x="1533855" y="172071"/>
                </a:lnTo>
                <a:lnTo>
                  <a:pt x="1521043" y="159418"/>
                </a:lnTo>
                <a:lnTo>
                  <a:pt x="1520225" y="158415"/>
                </a:lnTo>
                <a:lnTo>
                  <a:pt x="1519236" y="157631"/>
                </a:lnTo>
                <a:lnTo>
                  <a:pt x="1516914" y="156496"/>
                </a:lnTo>
                <a:lnTo>
                  <a:pt x="1515688" y="156198"/>
                </a:lnTo>
                <a:lnTo>
                  <a:pt x="1513106" y="156142"/>
                </a:lnTo>
                <a:lnTo>
                  <a:pt x="1511869" y="156386"/>
                </a:lnTo>
                <a:lnTo>
                  <a:pt x="1505281" y="164932"/>
                </a:lnTo>
                <a:lnTo>
                  <a:pt x="1505627" y="167499"/>
                </a:lnTo>
                <a:lnTo>
                  <a:pt x="1506061" y="168688"/>
                </a:lnTo>
                <a:lnTo>
                  <a:pt x="1507447" y="170872"/>
                </a:lnTo>
                <a:lnTo>
                  <a:pt x="1508336" y="171770"/>
                </a:lnTo>
                <a:lnTo>
                  <a:pt x="1509421" y="172471"/>
                </a:lnTo>
                <a:lnTo>
                  <a:pt x="1522149" y="184244"/>
                </a:lnTo>
                <a:lnTo>
                  <a:pt x="1534526" y="196365"/>
                </a:lnTo>
                <a:lnTo>
                  <a:pt x="1546554" y="208836"/>
                </a:lnTo>
                <a:lnTo>
                  <a:pt x="1558231" y="221656"/>
                </a:lnTo>
                <a:lnTo>
                  <a:pt x="1559931" y="223474"/>
                </a:lnTo>
                <a:lnTo>
                  <a:pt x="1562023" y="224406"/>
                </a:lnTo>
                <a:lnTo>
                  <a:pt x="1564507" y="224453"/>
                </a:lnTo>
                <a:lnTo>
                  <a:pt x="1564274" y="226551"/>
                </a:lnTo>
                <a:lnTo>
                  <a:pt x="1566472" y="226577"/>
                </a:lnTo>
                <a:close/>
              </a:path>
              <a:path w="1726565" h="1313179">
                <a:moveTo>
                  <a:pt x="1461857" y="133409"/>
                </a:moveTo>
                <a:lnTo>
                  <a:pt x="1463628" y="132905"/>
                </a:lnTo>
                <a:lnTo>
                  <a:pt x="1466834" y="130690"/>
                </a:lnTo>
                <a:lnTo>
                  <a:pt x="1467933" y="129208"/>
                </a:lnTo>
                <a:lnTo>
                  <a:pt x="1469130" y="125495"/>
                </a:lnTo>
                <a:lnTo>
                  <a:pt x="1469104" y="123648"/>
                </a:lnTo>
                <a:lnTo>
                  <a:pt x="1467803" y="119971"/>
                </a:lnTo>
                <a:lnTo>
                  <a:pt x="1466659" y="118521"/>
                </a:lnTo>
                <a:lnTo>
                  <a:pt x="1465028" y="117459"/>
                </a:lnTo>
                <a:lnTo>
                  <a:pt x="1450423" y="106600"/>
                </a:lnTo>
                <a:lnTo>
                  <a:pt x="1404829" y="76667"/>
                </a:lnTo>
                <a:lnTo>
                  <a:pt x="1400543" y="75159"/>
                </a:lnTo>
                <a:lnTo>
                  <a:pt x="1395892" y="76439"/>
                </a:lnTo>
                <a:lnTo>
                  <a:pt x="1394144" y="77816"/>
                </a:lnTo>
                <a:lnTo>
                  <a:pt x="1391778" y="82050"/>
                </a:lnTo>
                <a:lnTo>
                  <a:pt x="1391522" y="84278"/>
                </a:lnTo>
                <a:lnTo>
                  <a:pt x="1392893" y="88952"/>
                </a:lnTo>
                <a:lnTo>
                  <a:pt x="1394311" y="90686"/>
                </a:lnTo>
                <a:lnTo>
                  <a:pt x="1396461" y="91818"/>
                </a:lnTo>
                <a:lnTo>
                  <a:pt x="1411462" y="100514"/>
                </a:lnTo>
                <a:lnTo>
                  <a:pt x="1426225" y="109589"/>
                </a:lnTo>
                <a:lnTo>
                  <a:pt x="1440748" y="119045"/>
                </a:lnTo>
                <a:lnTo>
                  <a:pt x="1455033" y="128881"/>
                </a:lnTo>
                <a:lnTo>
                  <a:pt x="1456535" y="130064"/>
                </a:lnTo>
                <a:lnTo>
                  <a:pt x="1457945" y="130513"/>
                </a:lnTo>
                <a:lnTo>
                  <a:pt x="1460147" y="130513"/>
                </a:lnTo>
                <a:lnTo>
                  <a:pt x="1459914" y="133310"/>
                </a:lnTo>
                <a:lnTo>
                  <a:pt x="1461857" y="133409"/>
                </a:lnTo>
                <a:close/>
              </a:path>
              <a:path w="1726565" h="1313179">
                <a:moveTo>
                  <a:pt x="1458241" y="130608"/>
                </a:moveTo>
                <a:lnTo>
                  <a:pt x="1460147" y="130513"/>
                </a:lnTo>
                <a:lnTo>
                  <a:pt x="1457945" y="130513"/>
                </a:lnTo>
                <a:lnTo>
                  <a:pt x="1458241" y="130608"/>
                </a:lnTo>
                <a:close/>
              </a:path>
              <a:path w="1726565" h="1313179">
                <a:moveTo>
                  <a:pt x="1341294" y="65058"/>
                </a:moveTo>
                <a:lnTo>
                  <a:pt x="1343930" y="63271"/>
                </a:lnTo>
                <a:lnTo>
                  <a:pt x="1345327" y="59650"/>
                </a:lnTo>
                <a:lnTo>
                  <a:pt x="1346287" y="57430"/>
                </a:lnTo>
                <a:lnTo>
                  <a:pt x="1307416" y="35635"/>
                </a:lnTo>
                <a:lnTo>
                  <a:pt x="1273507" y="24918"/>
                </a:lnTo>
                <a:lnTo>
                  <a:pt x="1272338" y="24357"/>
                </a:lnTo>
                <a:lnTo>
                  <a:pt x="1271106" y="24069"/>
                </a:lnTo>
                <a:lnTo>
                  <a:pt x="1268514" y="24035"/>
                </a:lnTo>
                <a:lnTo>
                  <a:pt x="1267273" y="24292"/>
                </a:lnTo>
                <a:lnTo>
                  <a:pt x="1260767" y="32943"/>
                </a:lnTo>
                <a:lnTo>
                  <a:pt x="1261155" y="35514"/>
                </a:lnTo>
                <a:lnTo>
                  <a:pt x="1268626" y="41702"/>
                </a:lnTo>
                <a:lnTo>
                  <a:pt x="1285212" y="46802"/>
                </a:lnTo>
                <a:lnTo>
                  <a:pt x="1301626" y="52388"/>
                </a:lnTo>
                <a:lnTo>
                  <a:pt x="1317868" y="58458"/>
                </a:lnTo>
                <a:lnTo>
                  <a:pt x="1333938" y="65012"/>
                </a:lnTo>
                <a:lnTo>
                  <a:pt x="1337424" y="65012"/>
                </a:lnTo>
                <a:lnTo>
                  <a:pt x="1341294" y="65058"/>
                </a:lnTo>
                <a:close/>
              </a:path>
              <a:path w="1726565" h="1313179">
                <a:moveTo>
                  <a:pt x="1202616" y="26317"/>
                </a:moveTo>
                <a:lnTo>
                  <a:pt x="1211571" y="16691"/>
                </a:lnTo>
                <a:lnTo>
                  <a:pt x="1211053" y="14500"/>
                </a:lnTo>
                <a:lnTo>
                  <a:pt x="1169249" y="4045"/>
                </a:lnTo>
                <a:lnTo>
                  <a:pt x="1134282" y="1142"/>
                </a:lnTo>
                <a:lnTo>
                  <a:pt x="1133004" y="932"/>
                </a:lnTo>
                <a:lnTo>
                  <a:pt x="1124023" y="8583"/>
                </a:lnTo>
                <a:lnTo>
                  <a:pt x="1124023" y="11183"/>
                </a:lnTo>
                <a:lnTo>
                  <a:pt x="1131231" y="18625"/>
                </a:lnTo>
                <a:lnTo>
                  <a:pt x="1134282" y="18625"/>
                </a:lnTo>
                <a:lnTo>
                  <a:pt x="1151793" y="19749"/>
                </a:lnTo>
                <a:lnTo>
                  <a:pt x="1169251" y="21367"/>
                </a:lnTo>
                <a:lnTo>
                  <a:pt x="1186657" y="23479"/>
                </a:lnTo>
                <a:lnTo>
                  <a:pt x="1204011" y="26084"/>
                </a:lnTo>
                <a:lnTo>
                  <a:pt x="1202616" y="26317"/>
                </a:lnTo>
                <a:close/>
              </a:path>
              <a:path w="1726565" h="1313179">
                <a:moveTo>
                  <a:pt x="1133004" y="18835"/>
                </a:moveTo>
                <a:lnTo>
                  <a:pt x="1134282" y="18625"/>
                </a:lnTo>
                <a:lnTo>
                  <a:pt x="1131231" y="18625"/>
                </a:lnTo>
                <a:lnTo>
                  <a:pt x="1131739" y="18766"/>
                </a:lnTo>
                <a:lnTo>
                  <a:pt x="1133004" y="18835"/>
                </a:lnTo>
                <a:close/>
              </a:path>
              <a:path w="1726565" h="1313179">
                <a:moveTo>
                  <a:pt x="8981" y="17902"/>
                </a:moveTo>
                <a:lnTo>
                  <a:pt x="10259" y="17692"/>
                </a:lnTo>
                <a:lnTo>
                  <a:pt x="79987" y="17692"/>
                </a:lnTo>
                <a:lnTo>
                  <a:pt x="82121" y="17341"/>
                </a:lnTo>
                <a:lnTo>
                  <a:pt x="83890" y="16339"/>
                </a:lnTo>
                <a:lnTo>
                  <a:pt x="86691" y="13032"/>
                </a:lnTo>
                <a:lnTo>
                  <a:pt x="87393" y="11121"/>
                </a:lnTo>
                <a:lnTo>
                  <a:pt x="87393" y="6781"/>
                </a:lnTo>
                <a:lnTo>
                  <a:pt x="86691" y="4870"/>
                </a:lnTo>
                <a:lnTo>
                  <a:pt x="83890" y="1562"/>
                </a:lnTo>
                <a:lnTo>
                  <a:pt x="82121" y="560"/>
                </a:lnTo>
                <a:lnTo>
                  <a:pt x="79987" y="210"/>
                </a:lnTo>
                <a:lnTo>
                  <a:pt x="10259" y="210"/>
                </a:lnTo>
                <a:lnTo>
                  <a:pt x="8981" y="0"/>
                </a:lnTo>
                <a:lnTo>
                  <a:pt x="0" y="7651"/>
                </a:lnTo>
                <a:lnTo>
                  <a:pt x="0" y="10251"/>
                </a:lnTo>
                <a:lnTo>
                  <a:pt x="7716" y="17833"/>
                </a:lnTo>
                <a:lnTo>
                  <a:pt x="8981" y="17902"/>
                </a:lnTo>
                <a:close/>
              </a:path>
              <a:path w="1726565" h="1313179">
                <a:moveTo>
                  <a:pt x="149716" y="17692"/>
                </a:moveTo>
                <a:lnTo>
                  <a:pt x="219444" y="17692"/>
                </a:lnTo>
                <a:lnTo>
                  <a:pt x="221580" y="17341"/>
                </a:lnTo>
                <a:lnTo>
                  <a:pt x="223347" y="16339"/>
                </a:lnTo>
                <a:lnTo>
                  <a:pt x="226148" y="13032"/>
                </a:lnTo>
                <a:lnTo>
                  <a:pt x="226850" y="11121"/>
                </a:lnTo>
                <a:lnTo>
                  <a:pt x="226850" y="6781"/>
                </a:lnTo>
                <a:lnTo>
                  <a:pt x="226148" y="4870"/>
                </a:lnTo>
                <a:lnTo>
                  <a:pt x="223347" y="1562"/>
                </a:lnTo>
                <a:lnTo>
                  <a:pt x="221580" y="560"/>
                </a:lnTo>
                <a:lnTo>
                  <a:pt x="219444" y="210"/>
                </a:lnTo>
                <a:lnTo>
                  <a:pt x="149716" y="210"/>
                </a:lnTo>
                <a:lnTo>
                  <a:pt x="147580" y="560"/>
                </a:lnTo>
                <a:lnTo>
                  <a:pt x="145813" y="1562"/>
                </a:lnTo>
                <a:lnTo>
                  <a:pt x="143013" y="4870"/>
                </a:lnTo>
                <a:lnTo>
                  <a:pt x="142311" y="6781"/>
                </a:lnTo>
                <a:lnTo>
                  <a:pt x="142311" y="11121"/>
                </a:lnTo>
                <a:lnTo>
                  <a:pt x="143013" y="13032"/>
                </a:lnTo>
                <a:lnTo>
                  <a:pt x="145813" y="16339"/>
                </a:lnTo>
                <a:lnTo>
                  <a:pt x="147580" y="17341"/>
                </a:lnTo>
                <a:lnTo>
                  <a:pt x="149716" y="17692"/>
                </a:lnTo>
                <a:close/>
              </a:path>
              <a:path w="1726565" h="1313179">
                <a:moveTo>
                  <a:pt x="360180" y="17902"/>
                </a:moveTo>
                <a:lnTo>
                  <a:pt x="369161" y="10251"/>
                </a:lnTo>
                <a:lnTo>
                  <a:pt x="369161" y="7651"/>
                </a:lnTo>
                <a:lnTo>
                  <a:pt x="360180" y="0"/>
                </a:lnTo>
                <a:lnTo>
                  <a:pt x="358901" y="210"/>
                </a:lnTo>
                <a:lnTo>
                  <a:pt x="286123" y="210"/>
                </a:lnTo>
                <a:lnTo>
                  <a:pt x="278913" y="7651"/>
                </a:lnTo>
                <a:lnTo>
                  <a:pt x="278913" y="10251"/>
                </a:lnTo>
                <a:lnTo>
                  <a:pt x="286123" y="17692"/>
                </a:lnTo>
                <a:lnTo>
                  <a:pt x="358901" y="17692"/>
                </a:lnTo>
                <a:lnTo>
                  <a:pt x="360180" y="17902"/>
                </a:lnTo>
                <a:close/>
              </a:path>
              <a:path w="1726565" h="1313179">
                <a:moveTo>
                  <a:pt x="286123" y="210"/>
                </a:moveTo>
                <a:lnTo>
                  <a:pt x="289173" y="210"/>
                </a:lnTo>
                <a:lnTo>
                  <a:pt x="287894" y="0"/>
                </a:lnTo>
                <a:lnTo>
                  <a:pt x="286630" y="68"/>
                </a:lnTo>
                <a:lnTo>
                  <a:pt x="286123" y="210"/>
                </a:lnTo>
                <a:close/>
              </a:path>
              <a:path w="1726565" h="1313179">
                <a:moveTo>
                  <a:pt x="287894" y="17902"/>
                </a:moveTo>
                <a:lnTo>
                  <a:pt x="289173" y="17692"/>
                </a:lnTo>
                <a:lnTo>
                  <a:pt x="286123" y="17692"/>
                </a:lnTo>
                <a:lnTo>
                  <a:pt x="286630" y="17833"/>
                </a:lnTo>
                <a:lnTo>
                  <a:pt x="287894" y="17902"/>
                </a:lnTo>
                <a:close/>
              </a:path>
              <a:path w="1726565" h="1313179">
                <a:moveTo>
                  <a:pt x="427003" y="17692"/>
                </a:moveTo>
                <a:lnTo>
                  <a:pt x="496731" y="17692"/>
                </a:lnTo>
                <a:lnTo>
                  <a:pt x="498867" y="17341"/>
                </a:lnTo>
                <a:lnTo>
                  <a:pt x="500634" y="16339"/>
                </a:lnTo>
                <a:lnTo>
                  <a:pt x="503435" y="13032"/>
                </a:lnTo>
                <a:lnTo>
                  <a:pt x="504136" y="11121"/>
                </a:lnTo>
                <a:lnTo>
                  <a:pt x="504136" y="6781"/>
                </a:lnTo>
                <a:lnTo>
                  <a:pt x="503435" y="4870"/>
                </a:lnTo>
                <a:lnTo>
                  <a:pt x="500634" y="1562"/>
                </a:lnTo>
                <a:lnTo>
                  <a:pt x="498867" y="560"/>
                </a:lnTo>
                <a:lnTo>
                  <a:pt x="496731" y="210"/>
                </a:lnTo>
                <a:lnTo>
                  <a:pt x="427003" y="210"/>
                </a:lnTo>
                <a:lnTo>
                  <a:pt x="424869" y="560"/>
                </a:lnTo>
                <a:lnTo>
                  <a:pt x="423100" y="1562"/>
                </a:lnTo>
                <a:lnTo>
                  <a:pt x="420300" y="4870"/>
                </a:lnTo>
                <a:lnTo>
                  <a:pt x="419598" y="6781"/>
                </a:lnTo>
                <a:lnTo>
                  <a:pt x="419598" y="11121"/>
                </a:lnTo>
                <a:lnTo>
                  <a:pt x="420300" y="13032"/>
                </a:lnTo>
                <a:lnTo>
                  <a:pt x="423100" y="16339"/>
                </a:lnTo>
                <a:lnTo>
                  <a:pt x="424869" y="17341"/>
                </a:lnTo>
                <a:lnTo>
                  <a:pt x="427003" y="17692"/>
                </a:lnTo>
                <a:close/>
              </a:path>
              <a:path w="1726565" h="1313179">
                <a:moveTo>
                  <a:pt x="637467" y="17902"/>
                </a:moveTo>
                <a:lnTo>
                  <a:pt x="646448" y="10251"/>
                </a:lnTo>
                <a:lnTo>
                  <a:pt x="646448" y="7651"/>
                </a:lnTo>
                <a:lnTo>
                  <a:pt x="637467" y="0"/>
                </a:lnTo>
                <a:lnTo>
                  <a:pt x="636188" y="210"/>
                </a:lnTo>
                <a:lnTo>
                  <a:pt x="566460" y="210"/>
                </a:lnTo>
                <a:lnTo>
                  <a:pt x="564326" y="560"/>
                </a:lnTo>
                <a:lnTo>
                  <a:pt x="562557" y="1562"/>
                </a:lnTo>
                <a:lnTo>
                  <a:pt x="559757" y="4870"/>
                </a:lnTo>
                <a:lnTo>
                  <a:pt x="559055" y="6781"/>
                </a:lnTo>
                <a:lnTo>
                  <a:pt x="559055" y="11121"/>
                </a:lnTo>
                <a:lnTo>
                  <a:pt x="559757" y="13032"/>
                </a:lnTo>
                <a:lnTo>
                  <a:pt x="562557" y="16339"/>
                </a:lnTo>
                <a:lnTo>
                  <a:pt x="564326" y="17341"/>
                </a:lnTo>
                <a:lnTo>
                  <a:pt x="566460" y="17692"/>
                </a:lnTo>
                <a:lnTo>
                  <a:pt x="636188" y="17692"/>
                </a:lnTo>
                <a:lnTo>
                  <a:pt x="637467" y="17902"/>
                </a:lnTo>
                <a:close/>
              </a:path>
              <a:path w="1726565" h="1313179">
                <a:moveTo>
                  <a:pt x="778086" y="17902"/>
                </a:moveTo>
                <a:lnTo>
                  <a:pt x="787067" y="10251"/>
                </a:lnTo>
                <a:lnTo>
                  <a:pt x="787067" y="7651"/>
                </a:lnTo>
                <a:lnTo>
                  <a:pt x="778086" y="0"/>
                </a:lnTo>
                <a:lnTo>
                  <a:pt x="776807" y="210"/>
                </a:lnTo>
                <a:lnTo>
                  <a:pt x="704029" y="210"/>
                </a:lnTo>
                <a:lnTo>
                  <a:pt x="696820" y="7651"/>
                </a:lnTo>
                <a:lnTo>
                  <a:pt x="696820" y="10251"/>
                </a:lnTo>
                <a:lnTo>
                  <a:pt x="704028" y="17692"/>
                </a:lnTo>
                <a:lnTo>
                  <a:pt x="776807" y="17692"/>
                </a:lnTo>
                <a:lnTo>
                  <a:pt x="778086" y="17902"/>
                </a:lnTo>
                <a:close/>
              </a:path>
              <a:path w="1726565" h="1313179">
                <a:moveTo>
                  <a:pt x="704029" y="210"/>
                </a:moveTo>
                <a:lnTo>
                  <a:pt x="707079" y="210"/>
                </a:lnTo>
                <a:lnTo>
                  <a:pt x="705801" y="0"/>
                </a:lnTo>
                <a:lnTo>
                  <a:pt x="704536" y="68"/>
                </a:lnTo>
                <a:lnTo>
                  <a:pt x="704029" y="210"/>
                </a:lnTo>
                <a:close/>
              </a:path>
              <a:path w="1726565" h="1313179">
                <a:moveTo>
                  <a:pt x="705801" y="17902"/>
                </a:moveTo>
                <a:lnTo>
                  <a:pt x="707079" y="17692"/>
                </a:lnTo>
                <a:lnTo>
                  <a:pt x="704028" y="17692"/>
                </a:lnTo>
                <a:lnTo>
                  <a:pt x="704536" y="17834"/>
                </a:lnTo>
                <a:lnTo>
                  <a:pt x="705801" y="17902"/>
                </a:lnTo>
                <a:close/>
              </a:path>
              <a:path w="1726565" h="1313179">
                <a:moveTo>
                  <a:pt x="846536" y="17692"/>
                </a:moveTo>
                <a:lnTo>
                  <a:pt x="916264" y="17692"/>
                </a:lnTo>
                <a:lnTo>
                  <a:pt x="918400" y="17341"/>
                </a:lnTo>
                <a:lnTo>
                  <a:pt x="920167" y="16339"/>
                </a:lnTo>
                <a:lnTo>
                  <a:pt x="922968" y="13032"/>
                </a:lnTo>
                <a:lnTo>
                  <a:pt x="923670" y="11121"/>
                </a:lnTo>
                <a:lnTo>
                  <a:pt x="923670" y="6781"/>
                </a:lnTo>
                <a:lnTo>
                  <a:pt x="922968" y="4870"/>
                </a:lnTo>
                <a:lnTo>
                  <a:pt x="920167" y="1562"/>
                </a:lnTo>
                <a:lnTo>
                  <a:pt x="918400" y="560"/>
                </a:lnTo>
                <a:lnTo>
                  <a:pt x="916264" y="210"/>
                </a:lnTo>
                <a:lnTo>
                  <a:pt x="846536" y="210"/>
                </a:lnTo>
                <a:lnTo>
                  <a:pt x="844400" y="560"/>
                </a:lnTo>
                <a:lnTo>
                  <a:pt x="842633" y="1562"/>
                </a:lnTo>
                <a:lnTo>
                  <a:pt x="839833" y="4870"/>
                </a:lnTo>
                <a:lnTo>
                  <a:pt x="839131" y="6781"/>
                </a:lnTo>
                <a:lnTo>
                  <a:pt x="839131" y="11121"/>
                </a:lnTo>
                <a:lnTo>
                  <a:pt x="839833" y="13032"/>
                </a:lnTo>
                <a:lnTo>
                  <a:pt x="842633" y="16339"/>
                </a:lnTo>
                <a:lnTo>
                  <a:pt x="844400" y="17341"/>
                </a:lnTo>
                <a:lnTo>
                  <a:pt x="846536" y="17692"/>
                </a:lnTo>
                <a:close/>
              </a:path>
              <a:path w="1726565" h="1313179">
                <a:moveTo>
                  <a:pt x="1058162" y="17902"/>
                </a:moveTo>
                <a:lnTo>
                  <a:pt x="1067143" y="10251"/>
                </a:lnTo>
                <a:lnTo>
                  <a:pt x="1067143" y="7651"/>
                </a:lnTo>
                <a:lnTo>
                  <a:pt x="1058162" y="0"/>
                </a:lnTo>
                <a:lnTo>
                  <a:pt x="1056883" y="210"/>
                </a:lnTo>
                <a:lnTo>
                  <a:pt x="987155" y="210"/>
                </a:lnTo>
                <a:lnTo>
                  <a:pt x="985019" y="560"/>
                </a:lnTo>
                <a:lnTo>
                  <a:pt x="983253" y="1562"/>
                </a:lnTo>
                <a:lnTo>
                  <a:pt x="980452" y="4870"/>
                </a:lnTo>
                <a:lnTo>
                  <a:pt x="979750" y="6781"/>
                </a:lnTo>
                <a:lnTo>
                  <a:pt x="979750" y="11121"/>
                </a:lnTo>
                <a:lnTo>
                  <a:pt x="980452" y="13032"/>
                </a:lnTo>
                <a:lnTo>
                  <a:pt x="983253" y="16339"/>
                </a:lnTo>
                <a:lnTo>
                  <a:pt x="985019" y="17341"/>
                </a:lnTo>
                <a:lnTo>
                  <a:pt x="987155" y="17692"/>
                </a:lnTo>
                <a:lnTo>
                  <a:pt x="1056883" y="17692"/>
                </a:lnTo>
                <a:lnTo>
                  <a:pt x="1058162" y="17902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7407" y="4160486"/>
            <a:ext cx="13970" cy="52705"/>
          </a:xfrm>
          <a:custGeom>
            <a:avLst/>
            <a:gdLst/>
            <a:ahLst/>
            <a:cxnLst/>
            <a:rect l="l" t="t" r="r" b="b"/>
            <a:pathLst>
              <a:path w="13970" h="52704">
                <a:moveTo>
                  <a:pt x="8600" y="52447"/>
                </a:moveTo>
                <a:lnTo>
                  <a:pt x="10994" y="52447"/>
                </a:lnTo>
                <a:lnTo>
                  <a:pt x="13049" y="51610"/>
                </a:lnTo>
                <a:lnTo>
                  <a:pt x="13562" y="51111"/>
                </a:lnTo>
                <a:lnTo>
                  <a:pt x="13562" y="1306"/>
                </a:lnTo>
                <a:lnTo>
                  <a:pt x="13121" y="864"/>
                </a:lnTo>
                <a:lnTo>
                  <a:pt x="11039" y="0"/>
                </a:lnTo>
                <a:lnTo>
                  <a:pt x="8600" y="0"/>
                </a:lnTo>
                <a:lnTo>
                  <a:pt x="6207" y="62"/>
                </a:lnTo>
                <a:lnTo>
                  <a:pt x="4175" y="955"/>
                </a:lnTo>
                <a:lnTo>
                  <a:pt x="834" y="4396"/>
                </a:lnTo>
                <a:lnTo>
                  <a:pt x="0" y="6456"/>
                </a:lnTo>
                <a:lnTo>
                  <a:pt x="61" y="46179"/>
                </a:lnTo>
                <a:lnTo>
                  <a:pt x="923" y="48189"/>
                </a:lnTo>
                <a:lnTo>
                  <a:pt x="4246" y="51522"/>
                </a:lnTo>
                <a:lnTo>
                  <a:pt x="6251" y="52387"/>
                </a:lnTo>
                <a:lnTo>
                  <a:pt x="8600" y="52447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53599" y="2728545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75074" y="142891"/>
                </a:moveTo>
                <a:lnTo>
                  <a:pt x="75074" y="0"/>
                </a:lnTo>
                <a:lnTo>
                  <a:pt x="0" y="67366"/>
                </a:lnTo>
                <a:lnTo>
                  <a:pt x="75074" y="142891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4368" y="8329500"/>
            <a:ext cx="52069" cy="17780"/>
          </a:xfrm>
          <a:custGeom>
            <a:avLst/>
            <a:gdLst/>
            <a:ahLst/>
            <a:cxnLst/>
            <a:rect l="l" t="t" r="r" b="b"/>
            <a:pathLst>
              <a:path w="52070" h="17779">
                <a:moveTo>
                  <a:pt x="42931" y="17597"/>
                </a:moveTo>
                <a:lnTo>
                  <a:pt x="51785" y="10077"/>
                </a:lnTo>
                <a:lnTo>
                  <a:pt x="51785" y="7520"/>
                </a:lnTo>
                <a:lnTo>
                  <a:pt x="42931" y="0"/>
                </a:lnTo>
                <a:lnTo>
                  <a:pt x="41671" y="206"/>
                </a:lnTo>
                <a:lnTo>
                  <a:pt x="7300" y="206"/>
                </a:lnTo>
                <a:lnTo>
                  <a:pt x="5196" y="549"/>
                </a:lnTo>
                <a:lnTo>
                  <a:pt x="3453" y="1535"/>
                </a:lnTo>
                <a:lnTo>
                  <a:pt x="692" y="4786"/>
                </a:lnTo>
                <a:lnTo>
                  <a:pt x="0" y="6665"/>
                </a:lnTo>
                <a:lnTo>
                  <a:pt x="0" y="10932"/>
                </a:lnTo>
                <a:lnTo>
                  <a:pt x="692" y="12811"/>
                </a:lnTo>
                <a:lnTo>
                  <a:pt x="3453" y="16062"/>
                </a:lnTo>
                <a:lnTo>
                  <a:pt x="5196" y="17047"/>
                </a:lnTo>
                <a:lnTo>
                  <a:pt x="7300" y="17391"/>
                </a:lnTo>
                <a:lnTo>
                  <a:pt x="41671" y="17391"/>
                </a:lnTo>
                <a:lnTo>
                  <a:pt x="42931" y="17597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46564" y="7539406"/>
            <a:ext cx="1706245" cy="807720"/>
          </a:xfrm>
          <a:custGeom>
            <a:avLst/>
            <a:gdLst/>
            <a:ahLst/>
            <a:cxnLst/>
            <a:rect l="l" t="t" r="r" b="b"/>
            <a:pathLst>
              <a:path w="1706245" h="807720">
                <a:moveTo>
                  <a:pt x="77302" y="807692"/>
                </a:moveTo>
                <a:lnTo>
                  <a:pt x="86156" y="800172"/>
                </a:lnTo>
                <a:lnTo>
                  <a:pt x="86156" y="797615"/>
                </a:lnTo>
                <a:lnTo>
                  <a:pt x="77302" y="790094"/>
                </a:lnTo>
                <a:lnTo>
                  <a:pt x="76042" y="790301"/>
                </a:lnTo>
                <a:lnTo>
                  <a:pt x="7300" y="790301"/>
                </a:lnTo>
                <a:lnTo>
                  <a:pt x="5196" y="790644"/>
                </a:lnTo>
                <a:lnTo>
                  <a:pt x="3453" y="791630"/>
                </a:lnTo>
                <a:lnTo>
                  <a:pt x="692" y="794881"/>
                </a:lnTo>
                <a:lnTo>
                  <a:pt x="0" y="796760"/>
                </a:lnTo>
                <a:lnTo>
                  <a:pt x="0" y="801027"/>
                </a:lnTo>
                <a:lnTo>
                  <a:pt x="692" y="802906"/>
                </a:lnTo>
                <a:lnTo>
                  <a:pt x="3453" y="806157"/>
                </a:lnTo>
                <a:lnTo>
                  <a:pt x="5196" y="807142"/>
                </a:lnTo>
                <a:lnTo>
                  <a:pt x="7300" y="807486"/>
                </a:lnTo>
                <a:lnTo>
                  <a:pt x="76042" y="807486"/>
                </a:lnTo>
                <a:lnTo>
                  <a:pt x="77302" y="807692"/>
                </a:lnTo>
                <a:close/>
              </a:path>
              <a:path w="1706245" h="807720">
                <a:moveTo>
                  <a:pt x="212952" y="807692"/>
                </a:moveTo>
                <a:lnTo>
                  <a:pt x="221806" y="800172"/>
                </a:lnTo>
                <a:lnTo>
                  <a:pt x="221806" y="797615"/>
                </a:lnTo>
                <a:lnTo>
                  <a:pt x="212952" y="790094"/>
                </a:lnTo>
                <a:lnTo>
                  <a:pt x="211692" y="790301"/>
                </a:lnTo>
                <a:lnTo>
                  <a:pt x="142950" y="790301"/>
                </a:lnTo>
                <a:lnTo>
                  <a:pt x="140847" y="790644"/>
                </a:lnTo>
                <a:lnTo>
                  <a:pt x="139103" y="791630"/>
                </a:lnTo>
                <a:lnTo>
                  <a:pt x="136342" y="794881"/>
                </a:lnTo>
                <a:lnTo>
                  <a:pt x="135650" y="796760"/>
                </a:lnTo>
                <a:lnTo>
                  <a:pt x="135650" y="801027"/>
                </a:lnTo>
                <a:lnTo>
                  <a:pt x="136342" y="802906"/>
                </a:lnTo>
                <a:lnTo>
                  <a:pt x="139103" y="806157"/>
                </a:lnTo>
                <a:lnTo>
                  <a:pt x="140847" y="807142"/>
                </a:lnTo>
                <a:lnTo>
                  <a:pt x="142950" y="807486"/>
                </a:lnTo>
                <a:lnTo>
                  <a:pt x="211692" y="807486"/>
                </a:lnTo>
                <a:lnTo>
                  <a:pt x="212952" y="807692"/>
                </a:lnTo>
                <a:close/>
              </a:path>
              <a:path w="1706245" h="807720">
                <a:moveTo>
                  <a:pt x="278601" y="807486"/>
                </a:moveTo>
                <a:lnTo>
                  <a:pt x="347342" y="807486"/>
                </a:lnTo>
                <a:lnTo>
                  <a:pt x="349448" y="807142"/>
                </a:lnTo>
                <a:lnTo>
                  <a:pt x="351190" y="806157"/>
                </a:lnTo>
                <a:lnTo>
                  <a:pt x="353951" y="802906"/>
                </a:lnTo>
                <a:lnTo>
                  <a:pt x="354643" y="801027"/>
                </a:lnTo>
                <a:lnTo>
                  <a:pt x="354643" y="796760"/>
                </a:lnTo>
                <a:lnTo>
                  <a:pt x="353951" y="794881"/>
                </a:lnTo>
                <a:lnTo>
                  <a:pt x="351190" y="791630"/>
                </a:lnTo>
                <a:lnTo>
                  <a:pt x="349448" y="790644"/>
                </a:lnTo>
                <a:lnTo>
                  <a:pt x="347342" y="790301"/>
                </a:lnTo>
                <a:lnTo>
                  <a:pt x="278601" y="790301"/>
                </a:lnTo>
                <a:lnTo>
                  <a:pt x="276497" y="790644"/>
                </a:lnTo>
                <a:lnTo>
                  <a:pt x="274753" y="791630"/>
                </a:lnTo>
                <a:lnTo>
                  <a:pt x="271992" y="794881"/>
                </a:lnTo>
                <a:lnTo>
                  <a:pt x="271300" y="796760"/>
                </a:lnTo>
                <a:lnTo>
                  <a:pt x="271300" y="801027"/>
                </a:lnTo>
                <a:lnTo>
                  <a:pt x="271992" y="802906"/>
                </a:lnTo>
                <a:lnTo>
                  <a:pt x="274753" y="806157"/>
                </a:lnTo>
                <a:lnTo>
                  <a:pt x="276497" y="807142"/>
                </a:lnTo>
                <a:lnTo>
                  <a:pt x="278601" y="807486"/>
                </a:lnTo>
                <a:close/>
              </a:path>
              <a:path w="1706245" h="807720">
                <a:moveTo>
                  <a:pt x="412991" y="807692"/>
                </a:moveTo>
                <a:lnTo>
                  <a:pt x="414251" y="807486"/>
                </a:lnTo>
                <a:lnTo>
                  <a:pt x="482993" y="807486"/>
                </a:lnTo>
                <a:lnTo>
                  <a:pt x="485099" y="807142"/>
                </a:lnTo>
                <a:lnTo>
                  <a:pt x="486840" y="806157"/>
                </a:lnTo>
                <a:lnTo>
                  <a:pt x="489601" y="802906"/>
                </a:lnTo>
                <a:lnTo>
                  <a:pt x="490293" y="801027"/>
                </a:lnTo>
                <a:lnTo>
                  <a:pt x="490293" y="796760"/>
                </a:lnTo>
                <a:lnTo>
                  <a:pt x="489601" y="794881"/>
                </a:lnTo>
                <a:lnTo>
                  <a:pt x="486840" y="791630"/>
                </a:lnTo>
                <a:lnTo>
                  <a:pt x="485099" y="790644"/>
                </a:lnTo>
                <a:lnTo>
                  <a:pt x="482993" y="790301"/>
                </a:lnTo>
                <a:lnTo>
                  <a:pt x="414251" y="790301"/>
                </a:lnTo>
                <a:lnTo>
                  <a:pt x="412991" y="790094"/>
                </a:lnTo>
                <a:lnTo>
                  <a:pt x="404137" y="797615"/>
                </a:lnTo>
                <a:lnTo>
                  <a:pt x="404137" y="800172"/>
                </a:lnTo>
                <a:lnTo>
                  <a:pt x="411744" y="807626"/>
                </a:lnTo>
                <a:lnTo>
                  <a:pt x="412991" y="807692"/>
                </a:lnTo>
                <a:close/>
              </a:path>
              <a:path w="1706245" h="807720">
                <a:moveTo>
                  <a:pt x="548641" y="807692"/>
                </a:moveTo>
                <a:lnTo>
                  <a:pt x="549901" y="807486"/>
                </a:lnTo>
                <a:lnTo>
                  <a:pt x="618643" y="807486"/>
                </a:lnTo>
                <a:lnTo>
                  <a:pt x="620747" y="807142"/>
                </a:lnTo>
                <a:lnTo>
                  <a:pt x="622490" y="806157"/>
                </a:lnTo>
                <a:lnTo>
                  <a:pt x="625252" y="802906"/>
                </a:lnTo>
                <a:lnTo>
                  <a:pt x="625944" y="801027"/>
                </a:lnTo>
                <a:lnTo>
                  <a:pt x="625944" y="796760"/>
                </a:lnTo>
                <a:lnTo>
                  <a:pt x="625252" y="794881"/>
                </a:lnTo>
                <a:lnTo>
                  <a:pt x="622490" y="791630"/>
                </a:lnTo>
                <a:lnTo>
                  <a:pt x="620747" y="790644"/>
                </a:lnTo>
                <a:lnTo>
                  <a:pt x="618643" y="790301"/>
                </a:lnTo>
                <a:lnTo>
                  <a:pt x="549901" y="790301"/>
                </a:lnTo>
                <a:lnTo>
                  <a:pt x="548641" y="790094"/>
                </a:lnTo>
                <a:lnTo>
                  <a:pt x="539787" y="797615"/>
                </a:lnTo>
                <a:lnTo>
                  <a:pt x="539787" y="800172"/>
                </a:lnTo>
                <a:lnTo>
                  <a:pt x="547395" y="807626"/>
                </a:lnTo>
                <a:lnTo>
                  <a:pt x="548641" y="807692"/>
                </a:lnTo>
                <a:close/>
              </a:path>
              <a:path w="1706245" h="807720">
                <a:moveTo>
                  <a:pt x="684292" y="807692"/>
                </a:moveTo>
                <a:lnTo>
                  <a:pt x="685552" y="807486"/>
                </a:lnTo>
                <a:lnTo>
                  <a:pt x="754294" y="807486"/>
                </a:lnTo>
                <a:lnTo>
                  <a:pt x="756397" y="807142"/>
                </a:lnTo>
                <a:lnTo>
                  <a:pt x="758141" y="806157"/>
                </a:lnTo>
                <a:lnTo>
                  <a:pt x="760902" y="802906"/>
                </a:lnTo>
                <a:lnTo>
                  <a:pt x="761594" y="801027"/>
                </a:lnTo>
                <a:lnTo>
                  <a:pt x="761594" y="796760"/>
                </a:lnTo>
                <a:lnTo>
                  <a:pt x="760902" y="794881"/>
                </a:lnTo>
                <a:lnTo>
                  <a:pt x="758141" y="791630"/>
                </a:lnTo>
                <a:lnTo>
                  <a:pt x="756397" y="790644"/>
                </a:lnTo>
                <a:lnTo>
                  <a:pt x="754294" y="790301"/>
                </a:lnTo>
                <a:lnTo>
                  <a:pt x="685552" y="790301"/>
                </a:lnTo>
                <a:lnTo>
                  <a:pt x="684292" y="790094"/>
                </a:lnTo>
                <a:lnTo>
                  <a:pt x="675438" y="797615"/>
                </a:lnTo>
                <a:lnTo>
                  <a:pt x="675438" y="800172"/>
                </a:lnTo>
                <a:lnTo>
                  <a:pt x="683045" y="807626"/>
                </a:lnTo>
                <a:lnTo>
                  <a:pt x="684292" y="807692"/>
                </a:lnTo>
                <a:close/>
              </a:path>
              <a:path w="1706245" h="807720">
                <a:moveTo>
                  <a:pt x="819942" y="807692"/>
                </a:moveTo>
                <a:lnTo>
                  <a:pt x="821202" y="807486"/>
                </a:lnTo>
                <a:lnTo>
                  <a:pt x="889944" y="807486"/>
                </a:lnTo>
                <a:lnTo>
                  <a:pt x="892048" y="807142"/>
                </a:lnTo>
                <a:lnTo>
                  <a:pt x="893791" y="806157"/>
                </a:lnTo>
                <a:lnTo>
                  <a:pt x="896552" y="802906"/>
                </a:lnTo>
                <a:lnTo>
                  <a:pt x="897244" y="801027"/>
                </a:lnTo>
                <a:lnTo>
                  <a:pt x="897244" y="796760"/>
                </a:lnTo>
                <a:lnTo>
                  <a:pt x="896552" y="794881"/>
                </a:lnTo>
                <a:lnTo>
                  <a:pt x="893791" y="791630"/>
                </a:lnTo>
                <a:lnTo>
                  <a:pt x="892048" y="790644"/>
                </a:lnTo>
                <a:lnTo>
                  <a:pt x="889944" y="790301"/>
                </a:lnTo>
                <a:lnTo>
                  <a:pt x="821202" y="790301"/>
                </a:lnTo>
                <a:lnTo>
                  <a:pt x="819942" y="790094"/>
                </a:lnTo>
                <a:lnTo>
                  <a:pt x="811088" y="797615"/>
                </a:lnTo>
                <a:lnTo>
                  <a:pt x="811088" y="800172"/>
                </a:lnTo>
                <a:lnTo>
                  <a:pt x="818695" y="807626"/>
                </a:lnTo>
                <a:lnTo>
                  <a:pt x="819942" y="807692"/>
                </a:lnTo>
                <a:close/>
              </a:path>
              <a:path w="1706245" h="807720">
                <a:moveTo>
                  <a:pt x="955592" y="807692"/>
                </a:moveTo>
                <a:lnTo>
                  <a:pt x="956853" y="807486"/>
                </a:lnTo>
                <a:lnTo>
                  <a:pt x="1025594" y="807486"/>
                </a:lnTo>
                <a:lnTo>
                  <a:pt x="1027698" y="807142"/>
                </a:lnTo>
                <a:lnTo>
                  <a:pt x="1029442" y="806157"/>
                </a:lnTo>
                <a:lnTo>
                  <a:pt x="1032203" y="802906"/>
                </a:lnTo>
                <a:lnTo>
                  <a:pt x="1032895" y="801027"/>
                </a:lnTo>
                <a:lnTo>
                  <a:pt x="1032895" y="796760"/>
                </a:lnTo>
                <a:lnTo>
                  <a:pt x="1032203" y="794881"/>
                </a:lnTo>
                <a:lnTo>
                  <a:pt x="1029442" y="791630"/>
                </a:lnTo>
                <a:lnTo>
                  <a:pt x="1027698" y="790644"/>
                </a:lnTo>
                <a:lnTo>
                  <a:pt x="1025594" y="790301"/>
                </a:lnTo>
                <a:lnTo>
                  <a:pt x="956853" y="790301"/>
                </a:lnTo>
                <a:lnTo>
                  <a:pt x="955592" y="790094"/>
                </a:lnTo>
                <a:lnTo>
                  <a:pt x="946738" y="797615"/>
                </a:lnTo>
                <a:lnTo>
                  <a:pt x="946738" y="800172"/>
                </a:lnTo>
                <a:lnTo>
                  <a:pt x="954346" y="807626"/>
                </a:lnTo>
                <a:lnTo>
                  <a:pt x="955592" y="807692"/>
                </a:lnTo>
                <a:close/>
              </a:path>
              <a:path w="1706245" h="807720">
                <a:moveTo>
                  <a:pt x="1090785" y="807692"/>
                </a:moveTo>
                <a:lnTo>
                  <a:pt x="1092045" y="807486"/>
                </a:lnTo>
                <a:lnTo>
                  <a:pt x="1159412" y="807486"/>
                </a:lnTo>
                <a:lnTo>
                  <a:pt x="1161518" y="807142"/>
                </a:lnTo>
                <a:lnTo>
                  <a:pt x="1163259" y="806157"/>
                </a:lnTo>
                <a:lnTo>
                  <a:pt x="1166020" y="802906"/>
                </a:lnTo>
                <a:lnTo>
                  <a:pt x="1166712" y="801027"/>
                </a:lnTo>
                <a:lnTo>
                  <a:pt x="1166712" y="796760"/>
                </a:lnTo>
                <a:lnTo>
                  <a:pt x="1166020" y="794881"/>
                </a:lnTo>
                <a:lnTo>
                  <a:pt x="1163259" y="791630"/>
                </a:lnTo>
                <a:lnTo>
                  <a:pt x="1161518" y="790644"/>
                </a:lnTo>
                <a:lnTo>
                  <a:pt x="1159412" y="790301"/>
                </a:lnTo>
                <a:lnTo>
                  <a:pt x="1092045" y="790301"/>
                </a:lnTo>
                <a:lnTo>
                  <a:pt x="1090785" y="790094"/>
                </a:lnTo>
                <a:lnTo>
                  <a:pt x="1081931" y="797615"/>
                </a:lnTo>
                <a:lnTo>
                  <a:pt x="1081931" y="800172"/>
                </a:lnTo>
                <a:lnTo>
                  <a:pt x="1089538" y="807626"/>
                </a:lnTo>
                <a:lnTo>
                  <a:pt x="1090785" y="807692"/>
                </a:lnTo>
                <a:close/>
              </a:path>
              <a:path w="1706245" h="807720">
                <a:moveTo>
                  <a:pt x="1225553" y="799743"/>
                </a:moveTo>
                <a:lnTo>
                  <a:pt x="1227466" y="799695"/>
                </a:lnTo>
                <a:lnTo>
                  <a:pt x="1229070" y="799695"/>
                </a:lnTo>
                <a:lnTo>
                  <a:pt x="1245962" y="796573"/>
                </a:lnTo>
                <a:lnTo>
                  <a:pt x="1295979" y="784343"/>
                </a:lnTo>
                <a:lnTo>
                  <a:pt x="1302534" y="775874"/>
                </a:lnTo>
                <a:lnTo>
                  <a:pt x="1301936" y="773573"/>
                </a:lnTo>
                <a:lnTo>
                  <a:pt x="1300999" y="771536"/>
                </a:lnTo>
                <a:lnTo>
                  <a:pt x="1299498" y="770081"/>
                </a:lnTo>
                <a:lnTo>
                  <a:pt x="1295374" y="768326"/>
                </a:lnTo>
                <a:lnTo>
                  <a:pt x="1293284" y="768255"/>
                </a:lnTo>
                <a:lnTo>
                  <a:pt x="1291167" y="768991"/>
                </a:lnTo>
                <a:lnTo>
                  <a:pt x="1275061" y="773430"/>
                </a:lnTo>
                <a:lnTo>
                  <a:pt x="1258847" y="777392"/>
                </a:lnTo>
                <a:lnTo>
                  <a:pt x="1242524" y="780877"/>
                </a:lnTo>
                <a:lnTo>
                  <a:pt x="1223768" y="784293"/>
                </a:lnTo>
                <a:lnTo>
                  <a:pt x="1221916" y="785454"/>
                </a:lnTo>
                <a:lnTo>
                  <a:pt x="1219157" y="789281"/>
                </a:lnTo>
                <a:lnTo>
                  <a:pt x="1218642" y="791405"/>
                </a:lnTo>
                <a:lnTo>
                  <a:pt x="1218988" y="793738"/>
                </a:lnTo>
                <a:lnTo>
                  <a:pt x="1219593" y="795555"/>
                </a:lnTo>
                <a:lnTo>
                  <a:pt x="1220677" y="797014"/>
                </a:lnTo>
                <a:lnTo>
                  <a:pt x="1223811" y="799216"/>
                </a:lnTo>
                <a:lnTo>
                  <a:pt x="1225553" y="799743"/>
                </a:lnTo>
                <a:close/>
              </a:path>
              <a:path w="1706245" h="807720">
                <a:moveTo>
                  <a:pt x="1355367" y="762369"/>
                </a:moveTo>
                <a:lnTo>
                  <a:pt x="1357388" y="762346"/>
                </a:lnTo>
                <a:lnTo>
                  <a:pt x="1357388" y="761429"/>
                </a:lnTo>
                <a:lnTo>
                  <a:pt x="1360825" y="761429"/>
                </a:lnTo>
                <a:lnTo>
                  <a:pt x="1407219" y="738898"/>
                </a:lnTo>
                <a:lnTo>
                  <a:pt x="1426746" y="722986"/>
                </a:lnTo>
                <a:lnTo>
                  <a:pt x="1426430" y="720832"/>
                </a:lnTo>
                <a:lnTo>
                  <a:pt x="1425213" y="718809"/>
                </a:lnTo>
                <a:lnTo>
                  <a:pt x="1424058" y="716731"/>
                </a:lnTo>
                <a:lnTo>
                  <a:pt x="1422337" y="715377"/>
                </a:lnTo>
                <a:lnTo>
                  <a:pt x="1417752" y="714119"/>
                </a:lnTo>
                <a:lnTo>
                  <a:pt x="1415580" y="714403"/>
                </a:lnTo>
                <a:lnTo>
                  <a:pt x="1413527" y="715601"/>
                </a:lnTo>
                <a:lnTo>
                  <a:pt x="1398962" y="723864"/>
                </a:lnTo>
                <a:lnTo>
                  <a:pt x="1384178" y="731697"/>
                </a:lnTo>
                <a:lnTo>
                  <a:pt x="1369174" y="739102"/>
                </a:lnTo>
                <a:lnTo>
                  <a:pt x="1353951" y="746077"/>
                </a:lnTo>
                <a:lnTo>
                  <a:pt x="1352093" y="746874"/>
                </a:lnTo>
                <a:lnTo>
                  <a:pt x="1350699" y="748169"/>
                </a:lnTo>
                <a:lnTo>
                  <a:pt x="1348837" y="751757"/>
                </a:lnTo>
                <a:lnTo>
                  <a:pt x="1348580" y="753643"/>
                </a:lnTo>
                <a:lnTo>
                  <a:pt x="1349416" y="757598"/>
                </a:lnTo>
                <a:lnTo>
                  <a:pt x="1350413" y="759218"/>
                </a:lnTo>
                <a:lnTo>
                  <a:pt x="1353568" y="761748"/>
                </a:lnTo>
                <a:lnTo>
                  <a:pt x="1355367" y="762369"/>
                </a:lnTo>
                <a:close/>
              </a:path>
              <a:path w="1706245" h="807720">
                <a:moveTo>
                  <a:pt x="1474249" y="693375"/>
                </a:moveTo>
                <a:lnTo>
                  <a:pt x="1474249" y="692687"/>
                </a:lnTo>
                <a:lnTo>
                  <a:pt x="1476146" y="692674"/>
                </a:lnTo>
                <a:lnTo>
                  <a:pt x="1477826" y="692062"/>
                </a:lnTo>
                <a:lnTo>
                  <a:pt x="1479290" y="690854"/>
                </a:lnTo>
                <a:lnTo>
                  <a:pt x="1492856" y="680274"/>
                </a:lnTo>
                <a:lnTo>
                  <a:pt x="1506085" y="669300"/>
                </a:lnTo>
                <a:lnTo>
                  <a:pt x="1534118" y="642520"/>
                </a:lnTo>
                <a:lnTo>
                  <a:pt x="1534208" y="637776"/>
                </a:lnTo>
                <a:lnTo>
                  <a:pt x="1533408" y="635737"/>
                </a:lnTo>
                <a:lnTo>
                  <a:pt x="1530117" y="632318"/>
                </a:lnTo>
                <a:lnTo>
                  <a:pt x="1528109" y="631443"/>
                </a:lnTo>
                <a:lnTo>
                  <a:pt x="1523367" y="631354"/>
                </a:lnTo>
                <a:lnTo>
                  <a:pt x="1521327" y="632153"/>
                </a:lnTo>
                <a:lnTo>
                  <a:pt x="1519618" y="633799"/>
                </a:lnTo>
                <a:lnTo>
                  <a:pt x="1507467" y="645274"/>
                </a:lnTo>
                <a:lnTo>
                  <a:pt x="1494977" y="656356"/>
                </a:lnTo>
                <a:lnTo>
                  <a:pt x="1482147" y="667043"/>
                </a:lnTo>
                <a:lnTo>
                  <a:pt x="1467093" y="678797"/>
                </a:lnTo>
                <a:lnTo>
                  <a:pt x="1465993" y="680710"/>
                </a:lnTo>
                <a:lnTo>
                  <a:pt x="1465368" y="685444"/>
                </a:lnTo>
                <a:lnTo>
                  <a:pt x="1465934" y="687577"/>
                </a:lnTo>
                <a:lnTo>
                  <a:pt x="1467375" y="689479"/>
                </a:lnTo>
                <a:lnTo>
                  <a:pt x="1468958" y="692027"/>
                </a:lnTo>
                <a:lnTo>
                  <a:pt x="1471250" y="693327"/>
                </a:lnTo>
                <a:lnTo>
                  <a:pt x="1474249" y="693375"/>
                </a:lnTo>
                <a:close/>
              </a:path>
              <a:path w="1706245" h="807720">
                <a:moveTo>
                  <a:pt x="1574194" y="599320"/>
                </a:moveTo>
                <a:lnTo>
                  <a:pt x="1576409" y="598250"/>
                </a:lnTo>
                <a:lnTo>
                  <a:pt x="1578049" y="595991"/>
                </a:lnTo>
                <a:lnTo>
                  <a:pt x="1588722" y="582418"/>
                </a:lnTo>
                <a:lnTo>
                  <a:pt x="1618148" y="539851"/>
                </a:lnTo>
                <a:lnTo>
                  <a:pt x="1619808" y="535697"/>
                </a:lnTo>
                <a:lnTo>
                  <a:pt x="1618828" y="531064"/>
                </a:lnTo>
                <a:lnTo>
                  <a:pt x="1617598" y="529249"/>
                </a:lnTo>
                <a:lnTo>
                  <a:pt x="1613612" y="526619"/>
                </a:lnTo>
                <a:lnTo>
                  <a:pt x="1611431" y="526231"/>
                </a:lnTo>
                <a:lnTo>
                  <a:pt x="1606738" y="527315"/>
                </a:lnTo>
                <a:lnTo>
                  <a:pt x="1604948" y="528619"/>
                </a:lnTo>
                <a:lnTo>
                  <a:pt x="1603713" y="530686"/>
                </a:lnTo>
                <a:lnTo>
                  <a:pt x="1594556" y="544847"/>
                </a:lnTo>
                <a:lnTo>
                  <a:pt x="1585011" y="558733"/>
                </a:lnTo>
                <a:lnTo>
                  <a:pt x="1575079" y="572343"/>
                </a:lnTo>
                <a:lnTo>
                  <a:pt x="1564759" y="585679"/>
                </a:lnTo>
                <a:lnTo>
                  <a:pt x="1563223" y="587531"/>
                </a:lnTo>
                <a:lnTo>
                  <a:pt x="1562591" y="589653"/>
                </a:lnTo>
                <a:lnTo>
                  <a:pt x="1568721" y="599198"/>
                </a:lnTo>
                <a:lnTo>
                  <a:pt x="1571404" y="599198"/>
                </a:lnTo>
                <a:lnTo>
                  <a:pt x="1574194" y="599320"/>
                </a:lnTo>
                <a:close/>
              </a:path>
              <a:path w="1706245" h="807720">
                <a:moveTo>
                  <a:pt x="1569476" y="599396"/>
                </a:moveTo>
                <a:lnTo>
                  <a:pt x="1571404" y="599198"/>
                </a:lnTo>
                <a:lnTo>
                  <a:pt x="1568721" y="599198"/>
                </a:lnTo>
                <a:lnTo>
                  <a:pt x="1569476" y="599396"/>
                </a:lnTo>
                <a:close/>
              </a:path>
              <a:path w="1706245" h="807720">
                <a:moveTo>
                  <a:pt x="1642270" y="484915"/>
                </a:moveTo>
                <a:lnTo>
                  <a:pt x="1643583" y="484858"/>
                </a:lnTo>
                <a:lnTo>
                  <a:pt x="1643583" y="484629"/>
                </a:lnTo>
                <a:lnTo>
                  <a:pt x="1647137" y="484574"/>
                </a:lnTo>
                <a:lnTo>
                  <a:pt x="1664990" y="448326"/>
                </a:lnTo>
                <a:lnTo>
                  <a:pt x="1677574" y="413871"/>
                </a:lnTo>
                <a:lnTo>
                  <a:pt x="1677445" y="411680"/>
                </a:lnTo>
                <a:lnTo>
                  <a:pt x="1675395" y="407400"/>
                </a:lnTo>
                <a:lnTo>
                  <a:pt x="1673768" y="405926"/>
                </a:lnTo>
                <a:lnTo>
                  <a:pt x="1671538" y="405118"/>
                </a:lnTo>
                <a:lnTo>
                  <a:pt x="1669265" y="404428"/>
                </a:lnTo>
                <a:lnTo>
                  <a:pt x="1667067" y="404613"/>
                </a:lnTo>
                <a:lnTo>
                  <a:pt x="1662818" y="406738"/>
                </a:lnTo>
                <a:lnTo>
                  <a:pt x="1661350" y="408385"/>
                </a:lnTo>
                <a:lnTo>
                  <a:pt x="1660539" y="410617"/>
                </a:lnTo>
                <a:lnTo>
                  <a:pt x="1655075" y="426373"/>
                </a:lnTo>
                <a:lnTo>
                  <a:pt x="1649129" y="441936"/>
                </a:lnTo>
                <a:lnTo>
                  <a:pt x="1642702" y="457306"/>
                </a:lnTo>
                <a:lnTo>
                  <a:pt x="1635792" y="472485"/>
                </a:lnTo>
                <a:lnTo>
                  <a:pt x="1634739" y="474634"/>
                </a:lnTo>
                <a:lnTo>
                  <a:pt x="1634618" y="476834"/>
                </a:lnTo>
                <a:lnTo>
                  <a:pt x="1636239" y="481338"/>
                </a:lnTo>
                <a:lnTo>
                  <a:pt x="1637735" y="482956"/>
                </a:lnTo>
                <a:lnTo>
                  <a:pt x="1639917" y="483941"/>
                </a:lnTo>
                <a:lnTo>
                  <a:pt x="1641048" y="484611"/>
                </a:lnTo>
                <a:lnTo>
                  <a:pt x="1642270" y="484915"/>
                </a:lnTo>
                <a:close/>
              </a:path>
              <a:path w="1706245" h="807720">
                <a:moveTo>
                  <a:pt x="1684370" y="356540"/>
                </a:moveTo>
                <a:lnTo>
                  <a:pt x="1700343" y="315427"/>
                </a:lnTo>
                <a:lnTo>
                  <a:pt x="1704211" y="278601"/>
                </a:lnTo>
                <a:lnTo>
                  <a:pt x="1703525" y="276552"/>
                </a:lnTo>
                <a:lnTo>
                  <a:pt x="1700510" y="273007"/>
                </a:lnTo>
                <a:lnTo>
                  <a:pt x="1698599" y="271999"/>
                </a:lnTo>
                <a:lnTo>
                  <a:pt x="1696285" y="271759"/>
                </a:lnTo>
                <a:lnTo>
                  <a:pt x="1693899" y="271623"/>
                </a:lnTo>
                <a:lnTo>
                  <a:pt x="1691797" y="272331"/>
                </a:lnTo>
                <a:lnTo>
                  <a:pt x="1688161" y="275436"/>
                </a:lnTo>
                <a:lnTo>
                  <a:pt x="1687131" y="277400"/>
                </a:lnTo>
                <a:lnTo>
                  <a:pt x="1686785" y="280924"/>
                </a:lnTo>
                <a:lnTo>
                  <a:pt x="1685367" y="296383"/>
                </a:lnTo>
                <a:lnTo>
                  <a:pt x="1683332" y="312917"/>
                </a:lnTo>
                <a:lnTo>
                  <a:pt x="1680784" y="329379"/>
                </a:lnTo>
                <a:lnTo>
                  <a:pt x="1677725" y="345771"/>
                </a:lnTo>
                <a:lnTo>
                  <a:pt x="1677080" y="348186"/>
                </a:lnTo>
                <a:lnTo>
                  <a:pt x="1677415" y="350459"/>
                </a:lnTo>
                <a:lnTo>
                  <a:pt x="1680041" y="354714"/>
                </a:lnTo>
                <a:lnTo>
                  <a:pt x="1681921" y="356031"/>
                </a:lnTo>
                <a:lnTo>
                  <a:pt x="1684370" y="356540"/>
                </a:lnTo>
                <a:close/>
              </a:path>
              <a:path w="1706245" h="807720">
                <a:moveTo>
                  <a:pt x="1697201" y="221577"/>
                </a:moveTo>
                <a:lnTo>
                  <a:pt x="1699562" y="221577"/>
                </a:lnTo>
                <a:lnTo>
                  <a:pt x="1701588" y="220754"/>
                </a:lnTo>
                <a:lnTo>
                  <a:pt x="1704970" y="217462"/>
                </a:lnTo>
                <a:lnTo>
                  <a:pt x="1705847" y="215459"/>
                </a:lnTo>
                <a:lnTo>
                  <a:pt x="1705909" y="141954"/>
                </a:lnTo>
                <a:lnTo>
                  <a:pt x="1705059" y="139900"/>
                </a:lnTo>
                <a:lnTo>
                  <a:pt x="1701658" y="136500"/>
                </a:lnTo>
                <a:lnTo>
                  <a:pt x="1699606" y="135650"/>
                </a:lnTo>
                <a:lnTo>
                  <a:pt x="1697201" y="135650"/>
                </a:lnTo>
                <a:lnTo>
                  <a:pt x="1694842" y="135712"/>
                </a:lnTo>
                <a:lnTo>
                  <a:pt x="1692839" y="136589"/>
                </a:lnTo>
                <a:lnTo>
                  <a:pt x="1689545" y="139971"/>
                </a:lnTo>
                <a:lnTo>
                  <a:pt x="1688740" y="141954"/>
                </a:lnTo>
                <a:lnTo>
                  <a:pt x="1688802" y="215459"/>
                </a:lnTo>
                <a:lnTo>
                  <a:pt x="1689633" y="217391"/>
                </a:lnTo>
                <a:lnTo>
                  <a:pt x="1692909" y="220667"/>
                </a:lnTo>
                <a:lnTo>
                  <a:pt x="1694886" y="221518"/>
                </a:lnTo>
                <a:lnTo>
                  <a:pt x="1697201" y="221577"/>
                </a:lnTo>
                <a:close/>
              </a:path>
              <a:path w="1706245" h="807720">
                <a:moveTo>
                  <a:pt x="1699587" y="85991"/>
                </a:moveTo>
                <a:lnTo>
                  <a:pt x="1701635" y="85191"/>
                </a:lnTo>
                <a:lnTo>
                  <a:pt x="1705055" y="81861"/>
                </a:lnTo>
                <a:lnTo>
                  <a:pt x="1705910" y="79835"/>
                </a:lnTo>
                <a:lnTo>
                  <a:pt x="1705909" y="6302"/>
                </a:lnTo>
                <a:lnTo>
                  <a:pt x="1705059" y="4250"/>
                </a:lnTo>
                <a:lnTo>
                  <a:pt x="1701658" y="850"/>
                </a:lnTo>
                <a:lnTo>
                  <a:pt x="1699606" y="0"/>
                </a:lnTo>
                <a:lnTo>
                  <a:pt x="1697201" y="0"/>
                </a:lnTo>
                <a:lnTo>
                  <a:pt x="1694842" y="62"/>
                </a:lnTo>
                <a:lnTo>
                  <a:pt x="1692839" y="938"/>
                </a:lnTo>
                <a:lnTo>
                  <a:pt x="1689545" y="4321"/>
                </a:lnTo>
                <a:lnTo>
                  <a:pt x="1688740" y="6302"/>
                </a:lnTo>
                <a:lnTo>
                  <a:pt x="1688742" y="79835"/>
                </a:lnTo>
                <a:lnTo>
                  <a:pt x="1689551" y="81788"/>
                </a:lnTo>
                <a:lnTo>
                  <a:pt x="1692862" y="85099"/>
                </a:lnTo>
                <a:lnTo>
                  <a:pt x="1694860" y="85927"/>
                </a:lnTo>
                <a:lnTo>
                  <a:pt x="1697201" y="85927"/>
                </a:lnTo>
                <a:lnTo>
                  <a:pt x="1699587" y="85991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35287" y="7437668"/>
            <a:ext cx="17780" cy="52069"/>
          </a:xfrm>
          <a:custGeom>
            <a:avLst/>
            <a:gdLst/>
            <a:ahLst/>
            <a:cxnLst/>
            <a:rect l="l" t="t" r="r" b="b"/>
            <a:pathLst>
              <a:path w="17779" h="52070">
                <a:moveTo>
                  <a:pt x="8478" y="51556"/>
                </a:moveTo>
                <a:lnTo>
                  <a:pt x="17186" y="43078"/>
                </a:lnTo>
                <a:lnTo>
                  <a:pt x="17186" y="6302"/>
                </a:lnTo>
                <a:lnTo>
                  <a:pt x="16336" y="4250"/>
                </a:lnTo>
                <a:lnTo>
                  <a:pt x="12935" y="850"/>
                </a:lnTo>
                <a:lnTo>
                  <a:pt x="10883" y="0"/>
                </a:lnTo>
                <a:lnTo>
                  <a:pt x="6119" y="62"/>
                </a:lnTo>
                <a:lnTo>
                  <a:pt x="4116" y="938"/>
                </a:lnTo>
                <a:lnTo>
                  <a:pt x="822" y="4321"/>
                </a:lnTo>
                <a:lnTo>
                  <a:pt x="0" y="6346"/>
                </a:lnTo>
                <a:lnTo>
                  <a:pt x="0" y="43078"/>
                </a:lnTo>
                <a:lnTo>
                  <a:pt x="8478" y="51556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38703" y="8268068"/>
            <a:ext cx="74295" cy="140970"/>
          </a:xfrm>
          <a:custGeom>
            <a:avLst/>
            <a:gdLst/>
            <a:ahLst/>
            <a:cxnLst/>
            <a:rect l="l" t="t" r="r" b="b"/>
            <a:pathLst>
              <a:path w="74295" h="140970">
                <a:moveTo>
                  <a:pt x="74011" y="140462"/>
                </a:moveTo>
                <a:lnTo>
                  <a:pt x="74011" y="0"/>
                </a:lnTo>
                <a:lnTo>
                  <a:pt x="0" y="66221"/>
                </a:lnTo>
                <a:lnTo>
                  <a:pt x="74011" y="140462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470507" y="4513173"/>
            <a:ext cx="809625" cy="1017905"/>
            <a:chOff x="6470507" y="4513173"/>
            <a:chExt cx="809625" cy="1017905"/>
          </a:xfrm>
        </p:grpSpPr>
        <p:sp>
          <p:nvSpPr>
            <p:cNvPr id="15" name="object 15"/>
            <p:cNvSpPr/>
            <p:nvPr/>
          </p:nvSpPr>
          <p:spPr>
            <a:xfrm>
              <a:off x="6519594" y="4579692"/>
              <a:ext cx="760730" cy="951230"/>
            </a:xfrm>
            <a:custGeom>
              <a:avLst/>
              <a:gdLst/>
              <a:ahLst/>
              <a:cxnLst/>
              <a:rect l="l" t="t" r="r" b="b"/>
              <a:pathLst>
                <a:path w="760729" h="951229">
                  <a:moveTo>
                    <a:pt x="389297" y="951211"/>
                  </a:moveTo>
                  <a:lnTo>
                    <a:pt x="329820" y="949367"/>
                  </a:lnTo>
                  <a:lnTo>
                    <a:pt x="276978" y="943835"/>
                  </a:lnTo>
                  <a:lnTo>
                    <a:pt x="230767" y="934618"/>
                  </a:lnTo>
                  <a:lnTo>
                    <a:pt x="191182" y="921717"/>
                  </a:lnTo>
                  <a:lnTo>
                    <a:pt x="156533" y="905268"/>
                  </a:lnTo>
                  <a:lnTo>
                    <a:pt x="96888" y="862139"/>
                  </a:lnTo>
                  <a:lnTo>
                    <a:pt x="49856" y="805237"/>
                  </a:lnTo>
                  <a:lnTo>
                    <a:pt x="30528" y="771375"/>
                  </a:lnTo>
                  <a:lnTo>
                    <a:pt x="13908" y="733865"/>
                  </a:lnTo>
                  <a:lnTo>
                    <a:pt x="0" y="692702"/>
                  </a:lnTo>
                  <a:lnTo>
                    <a:pt x="255559" y="658809"/>
                  </a:lnTo>
                  <a:lnTo>
                    <a:pt x="264131" y="694445"/>
                  </a:lnTo>
                  <a:lnTo>
                    <a:pt x="274780" y="724159"/>
                  </a:lnTo>
                  <a:lnTo>
                    <a:pt x="302335" y="765809"/>
                  </a:lnTo>
                  <a:lnTo>
                    <a:pt x="338346" y="788154"/>
                  </a:lnTo>
                  <a:lnTo>
                    <a:pt x="383007" y="795606"/>
                  </a:lnTo>
                  <a:lnTo>
                    <a:pt x="407669" y="793253"/>
                  </a:lnTo>
                  <a:lnTo>
                    <a:pt x="450527" y="774427"/>
                  </a:lnTo>
                  <a:lnTo>
                    <a:pt x="483691" y="737567"/>
                  </a:lnTo>
                  <a:lnTo>
                    <a:pt x="500800" y="687375"/>
                  </a:lnTo>
                  <a:lnTo>
                    <a:pt x="502939" y="657565"/>
                  </a:lnTo>
                  <a:lnTo>
                    <a:pt x="500879" y="627371"/>
                  </a:lnTo>
                  <a:lnTo>
                    <a:pt x="484395" y="577813"/>
                  </a:lnTo>
                  <a:lnTo>
                    <a:pt x="452021" y="543059"/>
                  </a:lnTo>
                  <a:lnTo>
                    <a:pt x="407281" y="525479"/>
                  </a:lnTo>
                  <a:lnTo>
                    <a:pt x="380496" y="523281"/>
                  </a:lnTo>
                  <a:lnTo>
                    <a:pt x="364014" y="524226"/>
                  </a:lnTo>
                  <a:lnTo>
                    <a:pt x="344706" y="527057"/>
                  </a:lnTo>
                  <a:lnTo>
                    <a:pt x="322572" y="531770"/>
                  </a:lnTo>
                  <a:lnTo>
                    <a:pt x="297613" y="538362"/>
                  </a:lnTo>
                  <a:lnTo>
                    <a:pt x="310814" y="355767"/>
                  </a:lnTo>
                  <a:lnTo>
                    <a:pt x="320896" y="357138"/>
                  </a:lnTo>
                  <a:lnTo>
                    <a:pt x="329802" y="358117"/>
                  </a:lnTo>
                  <a:lnTo>
                    <a:pt x="337533" y="358704"/>
                  </a:lnTo>
                  <a:lnTo>
                    <a:pt x="344088" y="358900"/>
                  </a:lnTo>
                  <a:lnTo>
                    <a:pt x="368157" y="356900"/>
                  </a:lnTo>
                  <a:lnTo>
                    <a:pt x="410073" y="340900"/>
                  </a:lnTo>
                  <a:lnTo>
                    <a:pt x="442607" y="310157"/>
                  </a:lnTo>
                  <a:lnTo>
                    <a:pt x="459408" y="272200"/>
                  </a:lnTo>
                  <a:lnTo>
                    <a:pt x="461510" y="250979"/>
                  </a:lnTo>
                  <a:lnTo>
                    <a:pt x="459939" y="231026"/>
                  </a:lnTo>
                  <a:lnTo>
                    <a:pt x="436394" y="183837"/>
                  </a:lnTo>
                  <a:lnTo>
                    <a:pt x="388111" y="160308"/>
                  </a:lnTo>
                  <a:lnTo>
                    <a:pt x="367315" y="158739"/>
                  </a:lnTo>
                  <a:lnTo>
                    <a:pt x="345770" y="160447"/>
                  </a:lnTo>
                  <a:lnTo>
                    <a:pt x="309038" y="174105"/>
                  </a:lnTo>
                  <a:lnTo>
                    <a:pt x="280862" y="202259"/>
                  </a:lnTo>
                  <a:lnTo>
                    <a:pt x="261715" y="250100"/>
                  </a:lnTo>
                  <a:lnTo>
                    <a:pt x="255559" y="281719"/>
                  </a:lnTo>
                  <a:lnTo>
                    <a:pt x="13803" y="238430"/>
                  </a:lnTo>
                  <a:lnTo>
                    <a:pt x="32346" y="184082"/>
                  </a:lnTo>
                  <a:lnTo>
                    <a:pt x="57836" y="136477"/>
                  </a:lnTo>
                  <a:lnTo>
                    <a:pt x="90274" y="95611"/>
                  </a:lnTo>
                  <a:lnTo>
                    <a:pt x="129658" y="61479"/>
                  </a:lnTo>
                  <a:lnTo>
                    <a:pt x="166794" y="39349"/>
                  </a:lnTo>
                  <a:lnTo>
                    <a:pt x="209630" y="22135"/>
                  </a:lnTo>
                  <a:lnTo>
                    <a:pt x="258166" y="9838"/>
                  </a:lnTo>
                  <a:lnTo>
                    <a:pt x="312402" y="2459"/>
                  </a:lnTo>
                  <a:lnTo>
                    <a:pt x="372338" y="0"/>
                  </a:lnTo>
                  <a:lnTo>
                    <a:pt x="429633" y="1865"/>
                  </a:lnTo>
                  <a:lnTo>
                    <a:pt x="481381" y="7461"/>
                  </a:lnTo>
                  <a:lnTo>
                    <a:pt x="527585" y="16788"/>
                  </a:lnTo>
                  <a:lnTo>
                    <a:pt x="568243" y="29843"/>
                  </a:lnTo>
                  <a:lnTo>
                    <a:pt x="603355" y="46628"/>
                  </a:lnTo>
                  <a:lnTo>
                    <a:pt x="668078" y="102865"/>
                  </a:lnTo>
                  <a:lnTo>
                    <a:pt x="693195" y="142902"/>
                  </a:lnTo>
                  <a:lnTo>
                    <a:pt x="708268" y="187254"/>
                  </a:lnTo>
                  <a:lnTo>
                    <a:pt x="713293" y="235920"/>
                  </a:lnTo>
                  <a:lnTo>
                    <a:pt x="711251" y="265025"/>
                  </a:lnTo>
                  <a:lnTo>
                    <a:pt x="694924" y="318982"/>
                  </a:lnTo>
                  <a:lnTo>
                    <a:pt x="662230" y="367262"/>
                  </a:lnTo>
                  <a:lnTo>
                    <a:pt x="612944" y="409615"/>
                  </a:lnTo>
                  <a:lnTo>
                    <a:pt x="582066" y="428552"/>
                  </a:lnTo>
                  <a:lnTo>
                    <a:pt x="607174" y="435411"/>
                  </a:lnTo>
                  <a:lnTo>
                    <a:pt x="647988" y="450785"/>
                  </a:lnTo>
                  <a:lnTo>
                    <a:pt x="685327" y="474532"/>
                  </a:lnTo>
                  <a:lnTo>
                    <a:pt x="720961" y="511705"/>
                  </a:lnTo>
                  <a:lnTo>
                    <a:pt x="746082" y="557818"/>
                  </a:lnTo>
                  <a:lnTo>
                    <a:pt x="758800" y="612886"/>
                  </a:lnTo>
                  <a:lnTo>
                    <a:pt x="760389" y="643769"/>
                  </a:lnTo>
                  <a:lnTo>
                    <a:pt x="757757" y="683517"/>
                  </a:lnTo>
                  <a:lnTo>
                    <a:pt x="749864" y="722440"/>
                  </a:lnTo>
                  <a:lnTo>
                    <a:pt x="736714" y="760538"/>
                  </a:lnTo>
                  <a:lnTo>
                    <a:pt x="718313" y="797811"/>
                  </a:lnTo>
                  <a:lnTo>
                    <a:pt x="694963" y="832557"/>
                  </a:lnTo>
                  <a:lnTo>
                    <a:pt x="666986" y="863065"/>
                  </a:lnTo>
                  <a:lnTo>
                    <a:pt x="634378" y="889337"/>
                  </a:lnTo>
                  <a:lnTo>
                    <a:pt x="597137" y="911376"/>
                  </a:lnTo>
                  <a:lnTo>
                    <a:pt x="554475" y="928806"/>
                  </a:lnTo>
                  <a:lnTo>
                    <a:pt x="505611" y="941255"/>
                  </a:lnTo>
                  <a:lnTo>
                    <a:pt x="450549" y="948722"/>
                  </a:lnTo>
                  <a:lnTo>
                    <a:pt x="389297" y="951211"/>
                  </a:lnTo>
                  <a:close/>
                </a:path>
              </a:pathLst>
            </a:custGeom>
            <a:solidFill>
              <a:srgbClr val="FF8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70507" y="4513173"/>
              <a:ext cx="789940" cy="976630"/>
            </a:xfrm>
            <a:custGeom>
              <a:avLst/>
              <a:gdLst/>
              <a:ahLst/>
              <a:cxnLst/>
              <a:rect l="l" t="t" r="r" b="b"/>
              <a:pathLst>
                <a:path w="789940" h="976629">
                  <a:moveTo>
                    <a:pt x="282885" y="308610"/>
                  </a:moveTo>
                  <a:lnTo>
                    <a:pt x="14406" y="260350"/>
                  </a:lnTo>
                  <a:lnTo>
                    <a:pt x="17902" y="247650"/>
                  </a:lnTo>
                  <a:lnTo>
                    <a:pt x="32743" y="201930"/>
                  </a:lnTo>
                  <a:lnTo>
                    <a:pt x="52298" y="160020"/>
                  </a:lnTo>
                  <a:lnTo>
                    <a:pt x="76513" y="123190"/>
                  </a:lnTo>
                  <a:lnTo>
                    <a:pt x="105332" y="91440"/>
                  </a:lnTo>
                  <a:lnTo>
                    <a:pt x="138700" y="63500"/>
                  </a:lnTo>
                  <a:lnTo>
                    <a:pt x="177155" y="40640"/>
                  </a:lnTo>
                  <a:lnTo>
                    <a:pt x="221513" y="22860"/>
                  </a:lnTo>
                  <a:lnTo>
                    <a:pt x="271660" y="10160"/>
                  </a:lnTo>
                  <a:lnTo>
                    <a:pt x="327484" y="2540"/>
                  </a:lnTo>
                  <a:lnTo>
                    <a:pt x="388875" y="0"/>
                  </a:lnTo>
                  <a:lnTo>
                    <a:pt x="447512" y="1270"/>
                  </a:lnTo>
                  <a:lnTo>
                    <a:pt x="500711" y="7620"/>
                  </a:lnTo>
                  <a:lnTo>
                    <a:pt x="548400" y="16510"/>
                  </a:lnTo>
                  <a:lnTo>
                    <a:pt x="575198" y="25400"/>
                  </a:lnTo>
                  <a:lnTo>
                    <a:pt x="365929" y="25400"/>
                  </a:lnTo>
                  <a:lnTo>
                    <a:pt x="321343" y="27940"/>
                  </a:lnTo>
                  <a:lnTo>
                    <a:pt x="300314" y="30480"/>
                  </a:lnTo>
                  <a:lnTo>
                    <a:pt x="280132" y="34290"/>
                  </a:lnTo>
                  <a:lnTo>
                    <a:pt x="286477" y="40640"/>
                  </a:lnTo>
                  <a:lnTo>
                    <a:pt x="250375" y="40640"/>
                  </a:lnTo>
                  <a:lnTo>
                    <a:pt x="231829" y="45720"/>
                  </a:lnTo>
                  <a:lnTo>
                    <a:pt x="214226" y="52070"/>
                  </a:lnTo>
                  <a:lnTo>
                    <a:pt x="197569" y="59690"/>
                  </a:lnTo>
                  <a:lnTo>
                    <a:pt x="181859" y="67310"/>
                  </a:lnTo>
                  <a:lnTo>
                    <a:pt x="194598" y="80010"/>
                  </a:lnTo>
                  <a:lnTo>
                    <a:pt x="159114" y="80010"/>
                  </a:lnTo>
                  <a:lnTo>
                    <a:pt x="155457" y="82550"/>
                  </a:lnTo>
                  <a:lnTo>
                    <a:pt x="153689" y="83820"/>
                  </a:lnTo>
                  <a:lnTo>
                    <a:pt x="141588" y="93980"/>
                  </a:lnTo>
                  <a:lnTo>
                    <a:pt x="130085" y="102870"/>
                  </a:lnTo>
                  <a:lnTo>
                    <a:pt x="119178" y="114300"/>
                  </a:lnTo>
                  <a:lnTo>
                    <a:pt x="108862" y="124460"/>
                  </a:lnTo>
                  <a:lnTo>
                    <a:pt x="129086" y="144780"/>
                  </a:lnTo>
                  <a:lnTo>
                    <a:pt x="92727" y="144780"/>
                  </a:lnTo>
                  <a:lnTo>
                    <a:pt x="83164" y="158750"/>
                  </a:lnTo>
                  <a:lnTo>
                    <a:pt x="74340" y="173990"/>
                  </a:lnTo>
                  <a:lnTo>
                    <a:pt x="66266" y="189230"/>
                  </a:lnTo>
                  <a:lnTo>
                    <a:pt x="58951" y="205740"/>
                  </a:lnTo>
                  <a:lnTo>
                    <a:pt x="86005" y="232410"/>
                  </a:lnTo>
                  <a:lnTo>
                    <a:pt x="49166" y="232410"/>
                  </a:lnTo>
                  <a:lnTo>
                    <a:pt x="47378" y="237490"/>
                  </a:lnTo>
                  <a:lnTo>
                    <a:pt x="46554" y="240030"/>
                  </a:lnTo>
                  <a:lnTo>
                    <a:pt x="59735" y="242570"/>
                  </a:lnTo>
                  <a:lnTo>
                    <a:pt x="96310" y="242570"/>
                  </a:lnTo>
                  <a:lnTo>
                    <a:pt x="104040" y="250190"/>
                  </a:lnTo>
                  <a:lnTo>
                    <a:pt x="219252" y="271780"/>
                  </a:lnTo>
                  <a:lnTo>
                    <a:pt x="255488" y="271780"/>
                  </a:lnTo>
                  <a:lnTo>
                    <a:pt x="261808" y="278130"/>
                  </a:lnTo>
                  <a:lnTo>
                    <a:pt x="288276" y="278130"/>
                  </a:lnTo>
                  <a:lnTo>
                    <a:pt x="284814" y="295910"/>
                  </a:lnTo>
                  <a:lnTo>
                    <a:pt x="282885" y="308610"/>
                  </a:lnTo>
                  <a:close/>
                </a:path>
                <a:path w="789940" h="976629">
                  <a:moveTo>
                    <a:pt x="679944" y="396240"/>
                  </a:moveTo>
                  <a:lnTo>
                    <a:pt x="642283" y="396240"/>
                  </a:lnTo>
                  <a:lnTo>
                    <a:pt x="655195" y="384810"/>
                  </a:lnTo>
                  <a:lnTo>
                    <a:pt x="666901" y="373380"/>
                  </a:lnTo>
                  <a:lnTo>
                    <a:pt x="677359" y="360680"/>
                  </a:lnTo>
                  <a:lnTo>
                    <a:pt x="686530" y="349250"/>
                  </a:lnTo>
                  <a:lnTo>
                    <a:pt x="686931" y="347980"/>
                  </a:lnTo>
                  <a:lnTo>
                    <a:pt x="687291" y="347980"/>
                  </a:lnTo>
                  <a:lnTo>
                    <a:pt x="687692" y="346710"/>
                  </a:lnTo>
                  <a:lnTo>
                    <a:pt x="365929" y="25400"/>
                  </a:lnTo>
                  <a:lnTo>
                    <a:pt x="402056" y="25400"/>
                  </a:lnTo>
                  <a:lnTo>
                    <a:pt x="700696" y="323850"/>
                  </a:lnTo>
                  <a:lnTo>
                    <a:pt x="727998" y="323850"/>
                  </a:lnTo>
                  <a:lnTo>
                    <a:pt x="723046" y="336550"/>
                  </a:lnTo>
                  <a:lnTo>
                    <a:pt x="707845" y="363220"/>
                  </a:lnTo>
                  <a:lnTo>
                    <a:pt x="692734" y="383540"/>
                  </a:lnTo>
                  <a:lnTo>
                    <a:pt x="679944" y="396240"/>
                  </a:lnTo>
                  <a:close/>
                </a:path>
                <a:path w="789940" h="976629">
                  <a:moveTo>
                    <a:pt x="727998" y="323850"/>
                  </a:moveTo>
                  <a:lnTo>
                    <a:pt x="700696" y="323850"/>
                  </a:lnTo>
                  <a:lnTo>
                    <a:pt x="707780" y="306070"/>
                  </a:lnTo>
                  <a:lnTo>
                    <a:pt x="712870" y="287020"/>
                  </a:lnTo>
                  <a:lnTo>
                    <a:pt x="715941" y="267970"/>
                  </a:lnTo>
                  <a:lnTo>
                    <a:pt x="716842" y="250190"/>
                  </a:lnTo>
                  <a:lnTo>
                    <a:pt x="716909" y="245110"/>
                  </a:lnTo>
                  <a:lnTo>
                    <a:pt x="505392" y="34290"/>
                  </a:lnTo>
                  <a:lnTo>
                    <a:pt x="481563" y="30480"/>
                  </a:lnTo>
                  <a:lnTo>
                    <a:pt x="456384" y="27940"/>
                  </a:lnTo>
                  <a:lnTo>
                    <a:pt x="402056" y="25400"/>
                  </a:lnTo>
                  <a:lnTo>
                    <a:pt x="575198" y="25400"/>
                  </a:lnTo>
                  <a:lnTo>
                    <a:pt x="590511" y="30480"/>
                  </a:lnTo>
                  <a:lnTo>
                    <a:pt x="619160" y="44450"/>
                  </a:lnTo>
                  <a:lnTo>
                    <a:pt x="552551" y="44450"/>
                  </a:lnTo>
                  <a:lnTo>
                    <a:pt x="712809" y="204470"/>
                  </a:lnTo>
                  <a:lnTo>
                    <a:pt x="738143" y="204470"/>
                  </a:lnTo>
                  <a:lnTo>
                    <a:pt x="742689" y="247650"/>
                  </a:lnTo>
                  <a:lnTo>
                    <a:pt x="740497" y="279400"/>
                  </a:lnTo>
                  <a:lnTo>
                    <a:pt x="733940" y="308610"/>
                  </a:lnTo>
                  <a:lnTo>
                    <a:pt x="727998" y="323850"/>
                  </a:lnTo>
                  <a:close/>
                </a:path>
                <a:path w="789940" h="976629">
                  <a:moveTo>
                    <a:pt x="353373" y="187960"/>
                  </a:moveTo>
                  <a:lnTo>
                    <a:pt x="302878" y="187960"/>
                  </a:lnTo>
                  <a:lnTo>
                    <a:pt x="316942" y="176530"/>
                  </a:lnTo>
                  <a:lnTo>
                    <a:pt x="332612" y="167640"/>
                  </a:lnTo>
                  <a:lnTo>
                    <a:pt x="349847" y="162560"/>
                  </a:lnTo>
                  <a:lnTo>
                    <a:pt x="368601" y="158750"/>
                  </a:lnTo>
                  <a:lnTo>
                    <a:pt x="250375" y="40640"/>
                  </a:lnTo>
                  <a:lnTo>
                    <a:pt x="286477" y="40640"/>
                  </a:lnTo>
                  <a:lnTo>
                    <a:pt x="405752" y="160020"/>
                  </a:lnTo>
                  <a:lnTo>
                    <a:pt x="422059" y="163830"/>
                  </a:lnTo>
                  <a:lnTo>
                    <a:pt x="436896" y="168910"/>
                  </a:lnTo>
                  <a:lnTo>
                    <a:pt x="450227" y="176530"/>
                  </a:lnTo>
                  <a:lnTo>
                    <a:pt x="459066" y="184150"/>
                  </a:lnTo>
                  <a:lnTo>
                    <a:pt x="383851" y="184150"/>
                  </a:lnTo>
                  <a:lnTo>
                    <a:pt x="364740" y="185420"/>
                  </a:lnTo>
                  <a:lnTo>
                    <a:pt x="353373" y="187960"/>
                  </a:lnTo>
                  <a:close/>
                </a:path>
                <a:path w="789940" h="976629">
                  <a:moveTo>
                    <a:pt x="738143" y="204470"/>
                  </a:moveTo>
                  <a:lnTo>
                    <a:pt x="712809" y="204470"/>
                  </a:lnTo>
                  <a:lnTo>
                    <a:pt x="703339" y="172720"/>
                  </a:lnTo>
                  <a:lnTo>
                    <a:pt x="688294" y="142240"/>
                  </a:lnTo>
                  <a:lnTo>
                    <a:pt x="641219" y="88900"/>
                  </a:lnTo>
                  <a:lnTo>
                    <a:pt x="601911" y="63500"/>
                  </a:lnTo>
                  <a:lnTo>
                    <a:pt x="552551" y="44450"/>
                  </a:lnTo>
                  <a:lnTo>
                    <a:pt x="619160" y="44450"/>
                  </a:lnTo>
                  <a:lnTo>
                    <a:pt x="657715" y="69850"/>
                  </a:lnTo>
                  <a:lnTo>
                    <a:pt x="694777" y="106680"/>
                  </a:lnTo>
                  <a:lnTo>
                    <a:pt x="721345" y="149860"/>
                  </a:lnTo>
                  <a:lnTo>
                    <a:pt x="737340" y="196850"/>
                  </a:lnTo>
                  <a:lnTo>
                    <a:pt x="738143" y="204470"/>
                  </a:lnTo>
                  <a:close/>
                </a:path>
                <a:path w="789940" h="976629">
                  <a:moveTo>
                    <a:pt x="288276" y="278130"/>
                  </a:moveTo>
                  <a:lnTo>
                    <a:pt x="261808" y="278130"/>
                  </a:lnTo>
                  <a:lnTo>
                    <a:pt x="266407" y="256540"/>
                  </a:lnTo>
                  <a:lnTo>
                    <a:pt x="272045" y="238760"/>
                  </a:lnTo>
                  <a:lnTo>
                    <a:pt x="278739" y="222250"/>
                  </a:lnTo>
                  <a:lnTo>
                    <a:pt x="286502" y="208280"/>
                  </a:lnTo>
                  <a:lnTo>
                    <a:pt x="159114" y="80010"/>
                  </a:lnTo>
                  <a:lnTo>
                    <a:pt x="194598" y="80010"/>
                  </a:lnTo>
                  <a:lnTo>
                    <a:pt x="302878" y="187960"/>
                  </a:lnTo>
                  <a:lnTo>
                    <a:pt x="353373" y="187960"/>
                  </a:lnTo>
                  <a:lnTo>
                    <a:pt x="319333" y="207010"/>
                  </a:lnTo>
                  <a:lnTo>
                    <a:pt x="298171" y="241300"/>
                  </a:lnTo>
                  <a:lnTo>
                    <a:pt x="290502" y="266700"/>
                  </a:lnTo>
                  <a:lnTo>
                    <a:pt x="288276" y="278130"/>
                  </a:lnTo>
                  <a:close/>
                </a:path>
                <a:path w="789940" h="976629">
                  <a:moveTo>
                    <a:pt x="255488" y="271780"/>
                  </a:moveTo>
                  <a:lnTo>
                    <a:pt x="219252" y="271780"/>
                  </a:lnTo>
                  <a:lnTo>
                    <a:pt x="92727" y="144780"/>
                  </a:lnTo>
                  <a:lnTo>
                    <a:pt x="129086" y="144780"/>
                  </a:lnTo>
                  <a:lnTo>
                    <a:pt x="255488" y="271780"/>
                  </a:lnTo>
                  <a:close/>
                </a:path>
                <a:path w="789940" h="976629">
                  <a:moveTo>
                    <a:pt x="473664" y="358140"/>
                  </a:moveTo>
                  <a:lnTo>
                    <a:pt x="360624" y="358140"/>
                  </a:lnTo>
                  <a:lnTo>
                    <a:pt x="382309" y="356870"/>
                  </a:lnTo>
                  <a:lnTo>
                    <a:pt x="401940" y="351790"/>
                  </a:lnTo>
                  <a:lnTo>
                    <a:pt x="435570" y="330200"/>
                  </a:lnTo>
                  <a:lnTo>
                    <a:pt x="457853" y="298450"/>
                  </a:lnTo>
                  <a:lnTo>
                    <a:pt x="465187" y="262890"/>
                  </a:lnTo>
                  <a:lnTo>
                    <a:pt x="463870" y="245110"/>
                  </a:lnTo>
                  <a:lnTo>
                    <a:pt x="443828" y="205740"/>
                  </a:lnTo>
                  <a:lnTo>
                    <a:pt x="402171" y="185420"/>
                  </a:lnTo>
                  <a:lnTo>
                    <a:pt x="383851" y="184150"/>
                  </a:lnTo>
                  <a:lnTo>
                    <a:pt x="459066" y="184150"/>
                  </a:lnTo>
                  <a:lnTo>
                    <a:pt x="485834" y="227330"/>
                  </a:lnTo>
                  <a:lnTo>
                    <a:pt x="489418" y="243840"/>
                  </a:lnTo>
                  <a:lnTo>
                    <a:pt x="525087" y="279400"/>
                  </a:lnTo>
                  <a:lnTo>
                    <a:pt x="489720" y="279400"/>
                  </a:lnTo>
                  <a:lnTo>
                    <a:pt x="485894" y="297180"/>
                  </a:lnTo>
                  <a:lnTo>
                    <a:pt x="479400" y="313690"/>
                  </a:lnTo>
                  <a:lnTo>
                    <a:pt x="470249" y="328930"/>
                  </a:lnTo>
                  <a:lnTo>
                    <a:pt x="458456" y="342900"/>
                  </a:lnTo>
                  <a:lnTo>
                    <a:pt x="473664" y="358140"/>
                  </a:lnTo>
                  <a:close/>
                </a:path>
                <a:path w="789940" h="976629">
                  <a:moveTo>
                    <a:pt x="96310" y="242570"/>
                  </a:moveTo>
                  <a:lnTo>
                    <a:pt x="59735" y="242570"/>
                  </a:lnTo>
                  <a:lnTo>
                    <a:pt x="49166" y="232410"/>
                  </a:lnTo>
                  <a:lnTo>
                    <a:pt x="86005" y="232410"/>
                  </a:lnTo>
                  <a:lnTo>
                    <a:pt x="96310" y="242570"/>
                  </a:lnTo>
                  <a:close/>
                </a:path>
                <a:path w="789940" h="976629">
                  <a:moveTo>
                    <a:pt x="789392" y="648970"/>
                  </a:moveTo>
                  <a:lnTo>
                    <a:pt x="763887" y="648970"/>
                  </a:lnTo>
                  <a:lnTo>
                    <a:pt x="761866" y="621030"/>
                  </a:lnTo>
                  <a:lnTo>
                    <a:pt x="757252" y="596900"/>
                  </a:lnTo>
                  <a:lnTo>
                    <a:pt x="740236" y="552450"/>
                  </a:lnTo>
                  <a:lnTo>
                    <a:pt x="711623" y="513080"/>
                  </a:lnTo>
                  <a:lnTo>
                    <a:pt x="673470" y="482600"/>
                  </a:lnTo>
                  <a:lnTo>
                    <a:pt x="619592" y="459740"/>
                  </a:lnTo>
                  <a:lnTo>
                    <a:pt x="563641" y="445770"/>
                  </a:lnTo>
                  <a:lnTo>
                    <a:pt x="592374" y="429260"/>
                  </a:lnTo>
                  <a:lnTo>
                    <a:pt x="600015" y="425450"/>
                  </a:lnTo>
                  <a:lnTo>
                    <a:pt x="607415" y="420370"/>
                  </a:lnTo>
                  <a:lnTo>
                    <a:pt x="614572" y="416560"/>
                  </a:lnTo>
                  <a:lnTo>
                    <a:pt x="621487" y="411480"/>
                  </a:lnTo>
                  <a:lnTo>
                    <a:pt x="489720" y="279400"/>
                  </a:lnTo>
                  <a:lnTo>
                    <a:pt x="525087" y="279400"/>
                  </a:lnTo>
                  <a:lnTo>
                    <a:pt x="642283" y="396240"/>
                  </a:lnTo>
                  <a:lnTo>
                    <a:pt x="679944" y="396240"/>
                  </a:lnTo>
                  <a:lnTo>
                    <a:pt x="674828" y="401320"/>
                  </a:lnTo>
                  <a:lnTo>
                    <a:pt x="654173" y="419100"/>
                  </a:lnTo>
                  <a:lnTo>
                    <a:pt x="630813" y="436880"/>
                  </a:lnTo>
                  <a:lnTo>
                    <a:pt x="647324" y="441960"/>
                  </a:lnTo>
                  <a:lnTo>
                    <a:pt x="687013" y="461010"/>
                  </a:lnTo>
                  <a:lnTo>
                    <a:pt x="730259" y="495300"/>
                  </a:lnTo>
                  <a:lnTo>
                    <a:pt x="762760" y="539750"/>
                  </a:lnTo>
                  <a:lnTo>
                    <a:pt x="782993" y="593090"/>
                  </a:lnTo>
                  <a:lnTo>
                    <a:pt x="788083" y="623570"/>
                  </a:lnTo>
                  <a:lnTo>
                    <a:pt x="789392" y="648970"/>
                  </a:lnTo>
                  <a:close/>
                </a:path>
                <a:path w="789940" h="976629">
                  <a:moveTo>
                    <a:pt x="300004" y="567690"/>
                  </a:moveTo>
                  <a:lnTo>
                    <a:pt x="315516" y="353060"/>
                  </a:lnTo>
                  <a:lnTo>
                    <a:pt x="329219" y="355600"/>
                  </a:lnTo>
                  <a:lnTo>
                    <a:pt x="338791" y="356870"/>
                  </a:lnTo>
                  <a:lnTo>
                    <a:pt x="347235" y="358140"/>
                  </a:lnTo>
                  <a:lnTo>
                    <a:pt x="473664" y="358140"/>
                  </a:lnTo>
                  <a:lnTo>
                    <a:pt x="476199" y="360680"/>
                  </a:lnTo>
                  <a:lnTo>
                    <a:pt x="438945" y="360680"/>
                  </a:lnTo>
                  <a:lnTo>
                    <a:pt x="423087" y="369570"/>
                  </a:lnTo>
                  <a:lnTo>
                    <a:pt x="405946" y="377190"/>
                  </a:lnTo>
                  <a:lnTo>
                    <a:pt x="387558" y="381000"/>
                  </a:lnTo>
                  <a:lnTo>
                    <a:pt x="367958" y="383540"/>
                  </a:lnTo>
                  <a:lnTo>
                    <a:pt x="375591" y="391160"/>
                  </a:lnTo>
                  <a:lnTo>
                    <a:pt x="338602" y="391160"/>
                  </a:lnTo>
                  <a:lnTo>
                    <a:pt x="332233" y="478790"/>
                  </a:lnTo>
                  <a:lnTo>
                    <a:pt x="366064" y="513080"/>
                  </a:lnTo>
                  <a:lnTo>
                    <a:pt x="329782" y="513080"/>
                  </a:lnTo>
                  <a:lnTo>
                    <a:pt x="328295" y="533400"/>
                  </a:lnTo>
                  <a:lnTo>
                    <a:pt x="455087" y="533400"/>
                  </a:lnTo>
                  <a:lnTo>
                    <a:pt x="475947" y="544830"/>
                  </a:lnTo>
                  <a:lnTo>
                    <a:pt x="480549" y="548640"/>
                  </a:lnTo>
                  <a:lnTo>
                    <a:pt x="397052" y="548640"/>
                  </a:lnTo>
                  <a:lnTo>
                    <a:pt x="381478" y="549910"/>
                  </a:lnTo>
                  <a:lnTo>
                    <a:pt x="363013" y="552450"/>
                  </a:lnTo>
                  <a:lnTo>
                    <a:pt x="341725" y="556260"/>
                  </a:lnTo>
                  <a:lnTo>
                    <a:pt x="317686" y="562610"/>
                  </a:lnTo>
                  <a:lnTo>
                    <a:pt x="300004" y="567690"/>
                  </a:lnTo>
                  <a:close/>
                </a:path>
                <a:path w="789940" h="976629">
                  <a:moveTo>
                    <a:pt x="771289" y="759460"/>
                  </a:moveTo>
                  <a:lnTo>
                    <a:pt x="744495" y="759460"/>
                  </a:lnTo>
                  <a:lnTo>
                    <a:pt x="751037" y="741680"/>
                  </a:lnTo>
                  <a:lnTo>
                    <a:pt x="756256" y="722630"/>
                  </a:lnTo>
                  <a:lnTo>
                    <a:pt x="760146" y="703580"/>
                  </a:lnTo>
                  <a:lnTo>
                    <a:pt x="762698" y="683260"/>
                  </a:lnTo>
                  <a:lnTo>
                    <a:pt x="438945" y="360680"/>
                  </a:lnTo>
                  <a:lnTo>
                    <a:pt x="476199" y="360680"/>
                  </a:lnTo>
                  <a:lnTo>
                    <a:pt x="763887" y="648970"/>
                  </a:lnTo>
                  <a:lnTo>
                    <a:pt x="789392" y="648970"/>
                  </a:lnTo>
                  <a:lnTo>
                    <a:pt x="789785" y="656590"/>
                  </a:lnTo>
                  <a:lnTo>
                    <a:pt x="787031" y="697230"/>
                  </a:lnTo>
                  <a:lnTo>
                    <a:pt x="778792" y="737870"/>
                  </a:lnTo>
                  <a:lnTo>
                    <a:pt x="771289" y="759460"/>
                  </a:lnTo>
                  <a:close/>
                </a:path>
                <a:path w="789940" h="976629">
                  <a:moveTo>
                    <a:pt x="727732" y="843280"/>
                  </a:moveTo>
                  <a:lnTo>
                    <a:pt x="696354" y="843280"/>
                  </a:lnTo>
                  <a:lnTo>
                    <a:pt x="703784" y="833120"/>
                  </a:lnTo>
                  <a:lnTo>
                    <a:pt x="710832" y="824230"/>
                  </a:lnTo>
                  <a:lnTo>
                    <a:pt x="717472" y="814070"/>
                  </a:lnTo>
                  <a:lnTo>
                    <a:pt x="723678" y="803910"/>
                  </a:lnTo>
                  <a:lnTo>
                    <a:pt x="727155" y="797560"/>
                  </a:lnTo>
                  <a:lnTo>
                    <a:pt x="730411" y="791210"/>
                  </a:lnTo>
                  <a:lnTo>
                    <a:pt x="733446" y="784860"/>
                  </a:lnTo>
                  <a:lnTo>
                    <a:pt x="338602" y="391160"/>
                  </a:lnTo>
                  <a:lnTo>
                    <a:pt x="375591" y="391160"/>
                  </a:lnTo>
                  <a:lnTo>
                    <a:pt x="744495" y="759460"/>
                  </a:lnTo>
                  <a:lnTo>
                    <a:pt x="771289" y="759460"/>
                  </a:lnTo>
                  <a:lnTo>
                    <a:pt x="765110" y="777240"/>
                  </a:lnTo>
                  <a:lnTo>
                    <a:pt x="746022" y="816610"/>
                  </a:lnTo>
                  <a:lnTo>
                    <a:pt x="727732" y="843280"/>
                  </a:lnTo>
                  <a:close/>
                </a:path>
                <a:path w="789940" h="976629">
                  <a:moveTo>
                    <a:pt x="455087" y="533400"/>
                  </a:moveTo>
                  <a:lnTo>
                    <a:pt x="328295" y="533400"/>
                  </a:lnTo>
                  <a:lnTo>
                    <a:pt x="334564" y="532130"/>
                  </a:lnTo>
                  <a:lnTo>
                    <a:pt x="346258" y="529590"/>
                  </a:lnTo>
                  <a:lnTo>
                    <a:pt x="329782" y="513080"/>
                  </a:lnTo>
                  <a:lnTo>
                    <a:pt x="366064" y="513080"/>
                  </a:lnTo>
                  <a:lnTo>
                    <a:pt x="377341" y="524510"/>
                  </a:lnTo>
                  <a:lnTo>
                    <a:pt x="426442" y="524510"/>
                  </a:lnTo>
                  <a:lnTo>
                    <a:pt x="452770" y="532130"/>
                  </a:lnTo>
                  <a:lnTo>
                    <a:pt x="455087" y="533400"/>
                  </a:lnTo>
                  <a:close/>
                </a:path>
                <a:path w="789940" h="976629">
                  <a:moveTo>
                    <a:pt x="426442" y="524510"/>
                  </a:moveTo>
                  <a:lnTo>
                    <a:pt x="377341" y="524510"/>
                  </a:lnTo>
                  <a:lnTo>
                    <a:pt x="384454" y="523240"/>
                  </a:lnTo>
                  <a:lnTo>
                    <a:pt x="397052" y="523240"/>
                  </a:lnTo>
                  <a:lnTo>
                    <a:pt x="426442" y="524510"/>
                  </a:lnTo>
                  <a:close/>
                </a:path>
                <a:path w="789940" h="976629">
                  <a:moveTo>
                    <a:pt x="477658" y="795020"/>
                  </a:moveTo>
                  <a:lnTo>
                    <a:pt x="399564" y="795020"/>
                  </a:lnTo>
                  <a:lnTo>
                    <a:pt x="421584" y="792480"/>
                  </a:lnTo>
                  <a:lnTo>
                    <a:pt x="441530" y="786130"/>
                  </a:lnTo>
                  <a:lnTo>
                    <a:pt x="475736" y="762000"/>
                  </a:lnTo>
                  <a:lnTo>
                    <a:pt x="498862" y="721360"/>
                  </a:lnTo>
                  <a:lnTo>
                    <a:pt x="506618" y="669290"/>
                  </a:lnTo>
                  <a:lnTo>
                    <a:pt x="504765" y="642620"/>
                  </a:lnTo>
                  <a:lnTo>
                    <a:pt x="490004" y="596900"/>
                  </a:lnTo>
                  <a:lnTo>
                    <a:pt x="461164" y="565150"/>
                  </a:lnTo>
                  <a:lnTo>
                    <a:pt x="421258" y="549910"/>
                  </a:lnTo>
                  <a:lnTo>
                    <a:pt x="397052" y="548640"/>
                  </a:lnTo>
                  <a:lnTo>
                    <a:pt x="480549" y="548640"/>
                  </a:lnTo>
                  <a:lnTo>
                    <a:pt x="511789" y="582930"/>
                  </a:lnTo>
                  <a:lnTo>
                    <a:pt x="530043" y="637540"/>
                  </a:lnTo>
                  <a:lnTo>
                    <a:pt x="532244" y="668020"/>
                  </a:lnTo>
                  <a:lnTo>
                    <a:pt x="532176" y="678180"/>
                  </a:lnTo>
                  <a:lnTo>
                    <a:pt x="565012" y="711200"/>
                  </a:lnTo>
                  <a:lnTo>
                    <a:pt x="528298" y="711200"/>
                  </a:lnTo>
                  <a:lnTo>
                    <a:pt x="523477" y="728980"/>
                  </a:lnTo>
                  <a:lnTo>
                    <a:pt x="516797" y="745490"/>
                  </a:lnTo>
                  <a:lnTo>
                    <a:pt x="508268" y="760730"/>
                  </a:lnTo>
                  <a:lnTo>
                    <a:pt x="497898" y="774700"/>
                  </a:lnTo>
                  <a:lnTo>
                    <a:pt x="516826" y="793750"/>
                  </a:lnTo>
                  <a:lnTo>
                    <a:pt x="479553" y="793750"/>
                  </a:lnTo>
                  <a:lnTo>
                    <a:pt x="477658" y="795020"/>
                  </a:lnTo>
                  <a:close/>
                </a:path>
                <a:path w="789940" h="976629">
                  <a:moveTo>
                    <a:pt x="405833" y="976630"/>
                  </a:moveTo>
                  <a:lnTo>
                    <a:pt x="345252" y="974090"/>
                  </a:lnTo>
                  <a:lnTo>
                    <a:pt x="291116" y="969010"/>
                  </a:lnTo>
                  <a:lnTo>
                    <a:pt x="243599" y="958850"/>
                  </a:lnTo>
                  <a:lnTo>
                    <a:pt x="202876" y="946150"/>
                  </a:lnTo>
                  <a:lnTo>
                    <a:pt x="166848" y="928370"/>
                  </a:lnTo>
                  <a:lnTo>
                    <a:pt x="134036" y="908050"/>
                  </a:lnTo>
                  <a:lnTo>
                    <a:pt x="104550" y="883920"/>
                  </a:lnTo>
                  <a:lnTo>
                    <a:pt x="78502" y="855980"/>
                  </a:lnTo>
                  <a:lnTo>
                    <a:pt x="55731" y="824230"/>
                  </a:lnTo>
                  <a:lnTo>
                    <a:pt x="35714" y="789940"/>
                  </a:lnTo>
                  <a:lnTo>
                    <a:pt x="18516" y="750570"/>
                  </a:lnTo>
                  <a:lnTo>
                    <a:pt x="4199" y="708660"/>
                  </a:lnTo>
                  <a:lnTo>
                    <a:pt x="0" y="694690"/>
                  </a:lnTo>
                  <a:lnTo>
                    <a:pt x="282403" y="656590"/>
                  </a:lnTo>
                  <a:lnTo>
                    <a:pt x="284714" y="668020"/>
                  </a:lnTo>
                  <a:lnTo>
                    <a:pt x="289477" y="688340"/>
                  </a:lnTo>
                  <a:lnTo>
                    <a:pt x="243162" y="688340"/>
                  </a:lnTo>
                  <a:lnTo>
                    <a:pt x="159657" y="698500"/>
                  </a:lnTo>
                  <a:lnTo>
                    <a:pt x="164744" y="703580"/>
                  </a:lnTo>
                  <a:lnTo>
                    <a:pt x="127548" y="703580"/>
                  </a:lnTo>
                  <a:lnTo>
                    <a:pt x="44063" y="713740"/>
                  </a:lnTo>
                  <a:lnTo>
                    <a:pt x="84639" y="754380"/>
                  </a:lnTo>
                  <a:lnTo>
                    <a:pt x="47740" y="754380"/>
                  </a:lnTo>
                  <a:lnTo>
                    <a:pt x="70816" y="800100"/>
                  </a:lnTo>
                  <a:lnTo>
                    <a:pt x="98354" y="839470"/>
                  </a:lnTo>
                  <a:lnTo>
                    <a:pt x="149289" y="887730"/>
                  </a:lnTo>
                  <a:lnTo>
                    <a:pt x="212581" y="922020"/>
                  </a:lnTo>
                  <a:lnTo>
                    <a:pt x="214208" y="923290"/>
                  </a:lnTo>
                  <a:lnTo>
                    <a:pt x="215896" y="923290"/>
                  </a:lnTo>
                  <a:lnTo>
                    <a:pt x="217564" y="924560"/>
                  </a:lnTo>
                  <a:lnTo>
                    <a:pt x="254551" y="924560"/>
                  </a:lnTo>
                  <a:lnTo>
                    <a:pt x="292411" y="942340"/>
                  </a:lnTo>
                  <a:lnTo>
                    <a:pt x="345503" y="948690"/>
                  </a:lnTo>
                  <a:lnTo>
                    <a:pt x="374649" y="949960"/>
                  </a:lnTo>
                  <a:lnTo>
                    <a:pt x="581750" y="949960"/>
                  </a:lnTo>
                  <a:lnTo>
                    <a:pt x="575465" y="952500"/>
                  </a:lnTo>
                  <a:lnTo>
                    <a:pt x="525071" y="966470"/>
                  </a:lnTo>
                  <a:lnTo>
                    <a:pt x="468465" y="974090"/>
                  </a:lnTo>
                  <a:lnTo>
                    <a:pt x="405833" y="976630"/>
                  </a:lnTo>
                  <a:close/>
                </a:path>
                <a:path w="789940" h="976629">
                  <a:moveTo>
                    <a:pt x="581750" y="949960"/>
                  </a:moveTo>
                  <a:lnTo>
                    <a:pt x="434811" y="949960"/>
                  </a:lnTo>
                  <a:lnTo>
                    <a:pt x="478924" y="947420"/>
                  </a:lnTo>
                  <a:lnTo>
                    <a:pt x="499666" y="943610"/>
                  </a:lnTo>
                  <a:lnTo>
                    <a:pt x="374026" y="819150"/>
                  </a:lnTo>
                  <a:lnTo>
                    <a:pt x="356042" y="814070"/>
                  </a:lnTo>
                  <a:lnTo>
                    <a:pt x="339364" y="807720"/>
                  </a:lnTo>
                  <a:lnTo>
                    <a:pt x="297962" y="773430"/>
                  </a:lnTo>
                  <a:lnTo>
                    <a:pt x="277718" y="737870"/>
                  </a:lnTo>
                  <a:lnTo>
                    <a:pt x="269483" y="713740"/>
                  </a:lnTo>
                  <a:lnTo>
                    <a:pt x="243162" y="688340"/>
                  </a:lnTo>
                  <a:lnTo>
                    <a:pt x="289477" y="688340"/>
                  </a:lnTo>
                  <a:lnTo>
                    <a:pt x="292751" y="702310"/>
                  </a:lnTo>
                  <a:lnTo>
                    <a:pt x="302614" y="730250"/>
                  </a:lnTo>
                  <a:lnTo>
                    <a:pt x="327672" y="768350"/>
                  </a:lnTo>
                  <a:lnTo>
                    <a:pt x="378518" y="793750"/>
                  </a:lnTo>
                  <a:lnTo>
                    <a:pt x="399564" y="795020"/>
                  </a:lnTo>
                  <a:lnTo>
                    <a:pt x="477658" y="795020"/>
                  </a:lnTo>
                  <a:lnTo>
                    <a:pt x="464391" y="803910"/>
                  </a:lnTo>
                  <a:lnTo>
                    <a:pt x="448040" y="811530"/>
                  </a:lnTo>
                  <a:lnTo>
                    <a:pt x="430533" y="816610"/>
                  </a:lnTo>
                  <a:lnTo>
                    <a:pt x="411901" y="820420"/>
                  </a:lnTo>
                  <a:lnTo>
                    <a:pt x="530469" y="938530"/>
                  </a:lnTo>
                  <a:lnTo>
                    <a:pt x="610033" y="938530"/>
                  </a:lnTo>
                  <a:lnTo>
                    <a:pt x="581750" y="949960"/>
                  </a:lnTo>
                  <a:close/>
                </a:path>
                <a:path w="789940" h="976629">
                  <a:moveTo>
                    <a:pt x="411459" y="949960"/>
                  </a:moveTo>
                  <a:lnTo>
                    <a:pt x="374649" y="949960"/>
                  </a:lnTo>
                  <a:lnTo>
                    <a:pt x="127548" y="703580"/>
                  </a:lnTo>
                  <a:lnTo>
                    <a:pt x="164744" y="703580"/>
                  </a:lnTo>
                  <a:lnTo>
                    <a:pt x="411459" y="949960"/>
                  </a:lnTo>
                  <a:close/>
                </a:path>
                <a:path w="789940" h="976629">
                  <a:moveTo>
                    <a:pt x="669610" y="902970"/>
                  </a:moveTo>
                  <a:lnTo>
                    <a:pt x="625345" y="902970"/>
                  </a:lnTo>
                  <a:lnTo>
                    <a:pt x="639886" y="892810"/>
                  </a:lnTo>
                  <a:lnTo>
                    <a:pt x="653650" y="883920"/>
                  </a:lnTo>
                  <a:lnTo>
                    <a:pt x="666654" y="872490"/>
                  </a:lnTo>
                  <a:lnTo>
                    <a:pt x="678912" y="861060"/>
                  </a:lnTo>
                  <a:lnTo>
                    <a:pt x="528298" y="711200"/>
                  </a:lnTo>
                  <a:lnTo>
                    <a:pt x="565012" y="711200"/>
                  </a:lnTo>
                  <a:lnTo>
                    <a:pt x="696354" y="843280"/>
                  </a:lnTo>
                  <a:lnTo>
                    <a:pt x="727732" y="843280"/>
                  </a:lnTo>
                  <a:lnTo>
                    <a:pt x="721635" y="852170"/>
                  </a:lnTo>
                  <a:lnTo>
                    <a:pt x="692340" y="885190"/>
                  </a:lnTo>
                  <a:lnTo>
                    <a:pt x="669610" y="902970"/>
                  </a:lnTo>
                  <a:close/>
                </a:path>
                <a:path w="789940" h="976629">
                  <a:moveTo>
                    <a:pt x="254551" y="924560"/>
                  </a:moveTo>
                  <a:lnTo>
                    <a:pt x="217564" y="924560"/>
                  </a:lnTo>
                  <a:lnTo>
                    <a:pt x="47740" y="754380"/>
                  </a:lnTo>
                  <a:lnTo>
                    <a:pt x="84639" y="754380"/>
                  </a:lnTo>
                  <a:lnTo>
                    <a:pt x="254551" y="924560"/>
                  </a:lnTo>
                  <a:close/>
                </a:path>
                <a:path w="789940" h="976629">
                  <a:moveTo>
                    <a:pt x="610033" y="938530"/>
                  </a:moveTo>
                  <a:lnTo>
                    <a:pt x="530469" y="938530"/>
                  </a:lnTo>
                  <a:lnTo>
                    <a:pt x="549768" y="933450"/>
                  </a:lnTo>
                  <a:lnTo>
                    <a:pt x="568055" y="928370"/>
                  </a:lnTo>
                  <a:lnTo>
                    <a:pt x="585320" y="922020"/>
                  </a:lnTo>
                  <a:lnTo>
                    <a:pt x="601555" y="915670"/>
                  </a:lnTo>
                  <a:lnTo>
                    <a:pt x="479553" y="793750"/>
                  </a:lnTo>
                  <a:lnTo>
                    <a:pt x="516826" y="793750"/>
                  </a:lnTo>
                  <a:lnTo>
                    <a:pt x="625345" y="902970"/>
                  </a:lnTo>
                  <a:lnTo>
                    <a:pt x="669610" y="902970"/>
                  </a:lnTo>
                  <a:lnTo>
                    <a:pt x="658245" y="911860"/>
                  </a:lnTo>
                  <a:lnTo>
                    <a:pt x="619461" y="934720"/>
                  </a:lnTo>
                  <a:lnTo>
                    <a:pt x="610033" y="938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543630" y="7786658"/>
            <a:ext cx="1886585" cy="2540"/>
          </a:xfrm>
          <a:custGeom>
            <a:avLst/>
            <a:gdLst/>
            <a:ahLst/>
            <a:cxnLst/>
            <a:rect l="l" t="t" r="r" b="b"/>
            <a:pathLst>
              <a:path w="1886585" h="2540">
                <a:moveTo>
                  <a:pt x="0" y="0"/>
                </a:moveTo>
                <a:lnTo>
                  <a:pt x="1886021" y="1954"/>
                </a:lnTo>
              </a:path>
            </a:pathLst>
          </a:custGeom>
          <a:ln w="19050">
            <a:solidFill>
              <a:srgbClr val="0F1D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943116" y="2176708"/>
            <a:ext cx="3325495" cy="2010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6515" algn="r">
              <a:lnSpc>
                <a:spcPts val="2365"/>
              </a:lnSpc>
              <a:spcBef>
                <a:spcPts val="95"/>
              </a:spcBef>
            </a:pPr>
            <a:r>
              <a:rPr sz="2000" b="1" spc="35" dirty="0">
                <a:solidFill>
                  <a:srgbClr val="0F1D5B"/>
                </a:solidFill>
                <a:latin typeface="Arial"/>
                <a:cs typeface="Arial"/>
              </a:rPr>
              <a:t>¿QUÉ</a:t>
            </a:r>
            <a:r>
              <a:rPr sz="2000" b="1" spc="1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F1D5B"/>
                </a:solidFill>
                <a:latin typeface="Arial"/>
                <a:cs typeface="Arial"/>
              </a:rPr>
              <a:t>DATOS</a:t>
            </a:r>
            <a:r>
              <a:rPr sz="2000" b="1" spc="1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90" dirty="0">
                <a:solidFill>
                  <a:srgbClr val="0F1D5B"/>
                </a:solidFill>
                <a:latin typeface="Arial"/>
                <a:cs typeface="Arial"/>
              </a:rPr>
              <a:t>POSEE</a:t>
            </a:r>
            <a:r>
              <a:rPr sz="2000" b="1" spc="1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60" dirty="0">
                <a:solidFill>
                  <a:srgbClr val="0F1D5B"/>
                </a:solidFill>
                <a:latin typeface="Arial"/>
                <a:cs typeface="Arial"/>
              </a:rPr>
              <a:t>LA</a:t>
            </a:r>
            <a:endParaRPr sz="2000">
              <a:latin typeface="Arial"/>
              <a:cs typeface="Arial"/>
            </a:endParaRPr>
          </a:p>
          <a:p>
            <a:pPr marR="56515" algn="r">
              <a:lnSpc>
                <a:spcPts val="2365"/>
              </a:lnSpc>
              <a:tabLst>
                <a:tab pos="499109" algn="l"/>
              </a:tabLst>
            </a:pPr>
            <a:r>
              <a:rPr sz="2000" u="heavy" spc="-5" dirty="0">
                <a:solidFill>
                  <a:srgbClr val="0F1D5B"/>
                </a:solidFill>
                <a:uFill>
                  <a:solidFill>
                    <a:srgbClr val="0F1D5B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000" b="1" u="heavy" spc="5" dirty="0">
                <a:solidFill>
                  <a:srgbClr val="0F1D5B"/>
                </a:solidFill>
                <a:uFill>
                  <a:solidFill>
                    <a:srgbClr val="0F1D5B"/>
                  </a:solidFill>
                </a:uFill>
                <a:latin typeface="Arial"/>
                <a:cs typeface="Arial"/>
              </a:rPr>
              <a:t>ENTIDAD?</a:t>
            </a:r>
            <a:endParaRPr sz="2000">
              <a:latin typeface="Arial"/>
              <a:cs typeface="Arial"/>
            </a:endParaRPr>
          </a:p>
          <a:p>
            <a:pPr marL="12700" marR="5080" indent="83820" algn="r">
              <a:lnSpc>
                <a:spcPts val="2250"/>
              </a:lnSpc>
              <a:spcBef>
                <a:spcPts val="1975"/>
              </a:spcBef>
            </a:pPr>
            <a:r>
              <a:rPr sz="1900" spc="60" dirty="0">
                <a:latin typeface="Verdana"/>
                <a:cs typeface="Verdana"/>
              </a:rPr>
              <a:t>Establecer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105" dirty="0">
                <a:latin typeface="Verdana"/>
                <a:cs typeface="Verdana"/>
              </a:rPr>
              <a:t>que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70" dirty="0">
                <a:latin typeface="Verdana"/>
                <a:cs typeface="Verdana"/>
              </a:rPr>
              <a:t>dentro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100" dirty="0">
                <a:latin typeface="Verdana"/>
                <a:cs typeface="Verdana"/>
              </a:rPr>
              <a:t>de </a:t>
            </a:r>
            <a:r>
              <a:rPr sz="1900" spc="-655" dirty="0">
                <a:latin typeface="Verdana"/>
                <a:cs typeface="Verdana"/>
              </a:rPr>
              <a:t> </a:t>
            </a:r>
            <a:r>
              <a:rPr sz="1900" spc="135" dirty="0">
                <a:latin typeface="Verdana"/>
                <a:cs typeface="Verdana"/>
              </a:rPr>
              <a:t>la </a:t>
            </a:r>
            <a:r>
              <a:rPr sz="1900" spc="120" dirty="0">
                <a:latin typeface="Verdana"/>
                <a:cs typeface="Verdana"/>
              </a:rPr>
              <a:t>inmensa </a:t>
            </a:r>
            <a:r>
              <a:rPr sz="1900" spc="155" dirty="0">
                <a:latin typeface="Verdana"/>
                <a:cs typeface="Verdana"/>
              </a:rPr>
              <a:t>masa </a:t>
            </a:r>
            <a:r>
              <a:rPr sz="1900" spc="100" dirty="0">
                <a:latin typeface="Verdana"/>
                <a:cs typeface="Verdana"/>
              </a:rPr>
              <a:t>de </a:t>
            </a:r>
            <a:r>
              <a:rPr sz="1900" spc="105" dirty="0">
                <a:latin typeface="Verdana"/>
                <a:cs typeface="Verdana"/>
              </a:rPr>
              <a:t> </a:t>
            </a:r>
            <a:r>
              <a:rPr sz="1900" spc="95" dirty="0">
                <a:latin typeface="Verdana"/>
                <a:cs typeface="Verdana"/>
              </a:rPr>
              <a:t>datos </a:t>
            </a:r>
            <a:r>
              <a:rPr sz="1900" spc="110" dirty="0">
                <a:latin typeface="Verdana"/>
                <a:cs typeface="Verdana"/>
              </a:rPr>
              <a:t>cuáles </a:t>
            </a:r>
            <a:r>
              <a:rPr sz="1900" spc="85" dirty="0">
                <a:latin typeface="Verdana"/>
                <a:cs typeface="Verdana"/>
              </a:rPr>
              <a:t>son </a:t>
            </a:r>
            <a:r>
              <a:rPr sz="1900" spc="75" dirty="0">
                <a:latin typeface="Verdana"/>
                <a:cs typeface="Verdana"/>
              </a:rPr>
              <a:t>útiles </a:t>
            </a:r>
            <a:r>
              <a:rPr sz="1900" spc="80" dirty="0">
                <a:latin typeface="Verdana"/>
                <a:cs typeface="Verdana"/>
              </a:rPr>
              <a:t> </a:t>
            </a:r>
            <a:r>
              <a:rPr sz="1900" spc="120" dirty="0">
                <a:latin typeface="Verdana"/>
                <a:cs typeface="Verdana"/>
              </a:rPr>
              <a:t>para</a:t>
            </a:r>
            <a:r>
              <a:rPr sz="1900" spc="-114" dirty="0">
                <a:latin typeface="Verdana"/>
                <a:cs typeface="Verdana"/>
              </a:rPr>
              <a:t> </a:t>
            </a:r>
            <a:r>
              <a:rPr sz="1900" spc="75" dirty="0">
                <a:latin typeface="Verdana"/>
                <a:cs typeface="Verdana"/>
              </a:rPr>
              <a:t>los</a:t>
            </a:r>
            <a:r>
              <a:rPr sz="1900" spc="-110" dirty="0">
                <a:latin typeface="Verdana"/>
                <a:cs typeface="Verdana"/>
              </a:rPr>
              <a:t> </a:t>
            </a:r>
            <a:r>
              <a:rPr sz="1900" spc="60" dirty="0">
                <a:latin typeface="Verdana"/>
                <a:cs typeface="Verdana"/>
              </a:rPr>
              <a:t>fines</a:t>
            </a:r>
            <a:r>
              <a:rPr sz="1900" spc="-110" dirty="0">
                <a:latin typeface="Verdana"/>
                <a:cs typeface="Verdana"/>
              </a:rPr>
              <a:t> </a:t>
            </a:r>
            <a:r>
              <a:rPr sz="1900" spc="75" dirty="0">
                <a:latin typeface="Verdana"/>
                <a:cs typeface="Verdana"/>
              </a:rPr>
              <a:t>propuestos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000" y="1676371"/>
            <a:ext cx="3517900" cy="25247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45085" marR="392430">
              <a:lnSpc>
                <a:spcPts val="2330"/>
              </a:lnSpc>
              <a:spcBef>
                <a:spcPts val="229"/>
              </a:spcBef>
              <a:tabLst>
                <a:tab pos="2254885" algn="l"/>
              </a:tabLst>
            </a:pPr>
            <a:r>
              <a:rPr sz="2000" b="1" spc="85" dirty="0">
                <a:solidFill>
                  <a:srgbClr val="0F1D5B"/>
                </a:solidFill>
                <a:latin typeface="Arial"/>
                <a:cs typeface="Arial"/>
              </a:rPr>
              <a:t>¿</a:t>
            </a:r>
            <a:r>
              <a:rPr sz="2000" b="1" spc="155" dirty="0">
                <a:solidFill>
                  <a:srgbClr val="0F1D5B"/>
                </a:solidFill>
                <a:latin typeface="Arial"/>
                <a:cs typeface="Arial"/>
              </a:rPr>
              <a:t>C</a:t>
            </a:r>
            <a:r>
              <a:rPr sz="2000" b="1" spc="70" dirty="0">
                <a:solidFill>
                  <a:srgbClr val="0F1D5B"/>
                </a:solidFill>
                <a:latin typeface="Arial"/>
                <a:cs typeface="Arial"/>
              </a:rPr>
              <a:t>U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Á</a:t>
            </a:r>
            <a:r>
              <a:rPr sz="2000" b="1" spc="-245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245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05" dirty="0">
                <a:solidFill>
                  <a:srgbClr val="0F1D5B"/>
                </a:solidFill>
                <a:latin typeface="Arial"/>
                <a:cs typeface="Arial"/>
              </a:rPr>
              <a:t>P</a:t>
            </a:r>
            <a:r>
              <a:rPr sz="2000" b="1" spc="-120" dirty="0">
                <a:solidFill>
                  <a:srgbClr val="0F1D5B"/>
                </a:solidFill>
                <a:latin typeface="Arial"/>
                <a:cs typeface="Arial"/>
              </a:rPr>
              <a:t>R</a:t>
            </a:r>
            <a:r>
              <a:rPr sz="2000" b="1" spc="160" dirty="0">
                <a:solidFill>
                  <a:srgbClr val="0F1D5B"/>
                </a:solidFill>
                <a:latin typeface="Arial"/>
                <a:cs typeface="Arial"/>
              </a:rPr>
              <a:t>O</a:t>
            </a:r>
            <a:r>
              <a:rPr sz="2000" b="1" spc="-100" dirty="0">
                <a:solidFill>
                  <a:srgbClr val="0F1D5B"/>
                </a:solidFill>
                <a:latin typeface="Arial"/>
                <a:cs typeface="Arial"/>
              </a:rPr>
              <a:t>B</a:t>
            </a:r>
            <a:r>
              <a:rPr sz="2000" b="1" spc="-250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280" dirty="0">
                <a:solidFill>
                  <a:srgbClr val="0F1D5B"/>
                </a:solidFill>
                <a:latin typeface="Arial"/>
                <a:cs typeface="Arial"/>
              </a:rPr>
              <a:t>M</a:t>
            </a:r>
            <a:r>
              <a:rPr sz="2000" b="1" spc="-40" dirty="0">
                <a:solidFill>
                  <a:srgbClr val="0F1D5B"/>
                </a:solidFill>
                <a:latin typeface="Arial"/>
                <a:cs typeface="Arial"/>
              </a:rPr>
              <a:t>A  </a:t>
            </a:r>
            <a:r>
              <a:rPr sz="2000" b="1" spc="20" dirty="0">
                <a:solidFill>
                  <a:srgbClr val="0F1D5B"/>
                </a:solidFill>
                <a:latin typeface="Arial"/>
                <a:cs typeface="Arial"/>
              </a:rPr>
              <a:t>QUE</a:t>
            </a:r>
            <a:r>
              <a:rPr sz="2000" b="1" spc="3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0F1D5B"/>
                </a:solidFill>
                <a:latin typeface="Arial"/>
                <a:cs typeface="Arial"/>
              </a:rPr>
              <a:t>DESEO </a:t>
            </a:r>
            <a:r>
              <a:rPr sz="2000" b="1" spc="-6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u="heavy" spc="30" dirty="0">
                <a:solidFill>
                  <a:srgbClr val="0F1D5B"/>
                </a:solidFill>
                <a:uFill>
                  <a:solidFill>
                    <a:srgbClr val="0F1D5B"/>
                  </a:solidFill>
                </a:uFill>
                <a:latin typeface="Arial"/>
                <a:cs typeface="Arial"/>
              </a:rPr>
              <a:t>SOLUCIONAR?	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2250"/>
              </a:lnSpc>
              <a:spcBef>
                <a:spcPts val="1375"/>
              </a:spcBef>
            </a:pPr>
            <a:r>
              <a:rPr sz="1900" spc="90" dirty="0">
                <a:latin typeface="Verdana"/>
                <a:cs typeface="Verdana"/>
              </a:rPr>
              <a:t>Comenzar </a:t>
            </a:r>
            <a:r>
              <a:rPr sz="1900" spc="185" dirty="0">
                <a:latin typeface="Verdana"/>
                <a:cs typeface="Verdana"/>
              </a:rPr>
              <a:t>a </a:t>
            </a:r>
            <a:r>
              <a:rPr sz="1900" spc="55" dirty="0">
                <a:latin typeface="Verdana"/>
                <a:cs typeface="Verdana"/>
              </a:rPr>
              <a:t>trazar </a:t>
            </a:r>
            <a:r>
              <a:rPr sz="1900" spc="60" dirty="0">
                <a:latin typeface="Verdana"/>
                <a:cs typeface="Verdana"/>
              </a:rPr>
              <a:t> </a:t>
            </a:r>
            <a:r>
              <a:rPr sz="1900" spc="95" dirty="0">
                <a:latin typeface="Verdana"/>
                <a:cs typeface="Verdana"/>
              </a:rPr>
              <a:t>creativamente</a:t>
            </a:r>
            <a:r>
              <a:rPr sz="1900" spc="-120" dirty="0">
                <a:latin typeface="Verdana"/>
                <a:cs typeface="Verdana"/>
              </a:rPr>
              <a:t> </a:t>
            </a:r>
            <a:r>
              <a:rPr sz="1900" spc="75" dirty="0">
                <a:latin typeface="Verdana"/>
                <a:cs typeface="Verdana"/>
              </a:rPr>
              <a:t>el</a:t>
            </a:r>
            <a:r>
              <a:rPr sz="1900" spc="-120" dirty="0">
                <a:latin typeface="Verdana"/>
                <a:cs typeface="Verdana"/>
              </a:rPr>
              <a:t> </a:t>
            </a:r>
            <a:r>
              <a:rPr sz="1900" spc="60" dirty="0">
                <a:latin typeface="Verdana"/>
                <a:cs typeface="Verdana"/>
              </a:rPr>
              <a:t>fin</a:t>
            </a:r>
            <a:r>
              <a:rPr sz="1900" spc="-120" dirty="0">
                <a:latin typeface="Verdana"/>
                <a:cs typeface="Verdana"/>
              </a:rPr>
              <a:t> </a:t>
            </a:r>
            <a:r>
              <a:rPr sz="1900" spc="55" dirty="0">
                <a:latin typeface="Verdana"/>
                <a:cs typeface="Verdana"/>
              </a:rPr>
              <a:t>social, </a:t>
            </a:r>
            <a:r>
              <a:rPr sz="1900" spc="-655" dirty="0">
                <a:latin typeface="Verdana"/>
                <a:cs typeface="Verdana"/>
              </a:rPr>
              <a:t> </a:t>
            </a:r>
            <a:r>
              <a:rPr sz="1900" spc="55" dirty="0">
                <a:latin typeface="Verdana"/>
                <a:cs typeface="Verdana"/>
              </a:rPr>
              <a:t>político, </a:t>
            </a:r>
            <a:r>
              <a:rPr sz="1900" spc="110" dirty="0">
                <a:latin typeface="Verdana"/>
                <a:cs typeface="Verdana"/>
              </a:rPr>
              <a:t>económico </a:t>
            </a:r>
            <a:r>
              <a:rPr sz="1900" spc="85" dirty="0">
                <a:latin typeface="Verdana"/>
                <a:cs typeface="Verdana"/>
              </a:rPr>
              <a:t>o </a:t>
            </a:r>
            <a:r>
              <a:rPr sz="1900" spc="90" dirty="0">
                <a:latin typeface="Verdana"/>
                <a:cs typeface="Verdana"/>
              </a:rPr>
              <a:t> </a:t>
            </a:r>
            <a:r>
              <a:rPr sz="1900" spc="95" dirty="0">
                <a:latin typeface="Verdana"/>
                <a:cs typeface="Verdana"/>
              </a:rPr>
              <a:t>administrativo </a:t>
            </a:r>
            <a:r>
              <a:rPr sz="1900" spc="105" dirty="0">
                <a:latin typeface="Verdana"/>
                <a:cs typeface="Verdana"/>
              </a:rPr>
              <a:t>que </a:t>
            </a:r>
            <a:r>
              <a:rPr sz="1900" spc="80" dirty="0">
                <a:latin typeface="Verdana"/>
                <a:cs typeface="Verdana"/>
              </a:rPr>
              <a:t>deseo </a:t>
            </a:r>
            <a:r>
              <a:rPr sz="1900" spc="85" dirty="0">
                <a:latin typeface="Verdana"/>
                <a:cs typeface="Verdana"/>
              </a:rPr>
              <a:t> </a:t>
            </a:r>
            <a:r>
              <a:rPr sz="1900" spc="60" dirty="0">
                <a:latin typeface="Verdana"/>
                <a:cs typeface="Verdana"/>
              </a:rPr>
              <a:t>abordar.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3029" y="7974031"/>
            <a:ext cx="3392804" cy="11722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0800" marR="5080" indent="-38735" algn="r">
              <a:lnSpc>
                <a:spcPts val="2250"/>
              </a:lnSpc>
              <a:spcBef>
                <a:spcPts val="200"/>
              </a:spcBef>
            </a:pPr>
            <a:r>
              <a:rPr sz="1900" b="1" spc="-210" dirty="0">
                <a:latin typeface="Verdana"/>
                <a:cs typeface="Verdana"/>
              </a:rPr>
              <a:t>D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30" dirty="0">
                <a:latin typeface="Verdana"/>
                <a:cs typeface="Verdana"/>
              </a:rPr>
              <a:t>b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185" dirty="0">
                <a:latin typeface="Verdana"/>
                <a:cs typeface="Verdana"/>
              </a:rPr>
              <a:t>r</a:t>
            </a:r>
            <a:r>
              <a:rPr sz="1900" b="1" spc="-80" dirty="0">
                <a:latin typeface="Verdana"/>
                <a:cs typeface="Verdana"/>
              </a:rPr>
              <a:t>é </a:t>
            </a:r>
            <a:r>
              <a:rPr sz="1900" b="1" spc="-185" dirty="0">
                <a:latin typeface="Verdana"/>
                <a:cs typeface="Verdana"/>
              </a:rPr>
              <a:t>r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30" dirty="0">
                <a:latin typeface="Verdana"/>
                <a:cs typeface="Verdana"/>
              </a:rPr>
              <a:t>a</a:t>
            </a:r>
            <a:r>
              <a:rPr sz="1900" b="1" spc="-100" dirty="0">
                <a:latin typeface="Verdana"/>
                <a:cs typeface="Verdana"/>
              </a:rPr>
              <a:t>li</a:t>
            </a:r>
            <a:r>
              <a:rPr sz="1900" b="1" spc="-204" dirty="0">
                <a:latin typeface="Verdana"/>
                <a:cs typeface="Verdana"/>
              </a:rPr>
              <a:t>z</a:t>
            </a:r>
            <a:r>
              <a:rPr sz="1900" b="1" spc="30" dirty="0">
                <a:latin typeface="Verdana"/>
                <a:cs typeface="Verdana"/>
              </a:rPr>
              <a:t>a</a:t>
            </a:r>
            <a:r>
              <a:rPr sz="1900" b="1" spc="-180" dirty="0">
                <a:latin typeface="Verdana"/>
                <a:cs typeface="Verdana"/>
              </a:rPr>
              <a:t>r</a:t>
            </a:r>
            <a:r>
              <a:rPr sz="1900" b="1" spc="-80" dirty="0">
                <a:latin typeface="Verdana"/>
                <a:cs typeface="Verdana"/>
              </a:rPr>
              <a:t> u</a:t>
            </a:r>
            <a:r>
              <a:rPr sz="1900" b="1" spc="-75" dirty="0">
                <a:latin typeface="Verdana"/>
                <a:cs typeface="Verdana"/>
              </a:rPr>
              <a:t>n</a:t>
            </a:r>
            <a:r>
              <a:rPr sz="1900" b="1" spc="-80" dirty="0">
                <a:latin typeface="Verdana"/>
                <a:cs typeface="Verdana"/>
              </a:rPr>
              <a:t> </a:t>
            </a:r>
            <a:r>
              <a:rPr sz="1900" b="1" spc="-30" dirty="0">
                <a:latin typeface="Verdana"/>
                <a:cs typeface="Verdana"/>
              </a:rPr>
              <a:t>p</a:t>
            </a:r>
            <a:r>
              <a:rPr sz="1900" b="1" spc="-185" dirty="0">
                <a:latin typeface="Verdana"/>
                <a:cs typeface="Verdana"/>
              </a:rPr>
              <a:t>r</a:t>
            </a:r>
            <a:r>
              <a:rPr sz="1900" b="1" spc="-85" dirty="0">
                <a:latin typeface="Verdana"/>
                <a:cs typeface="Verdana"/>
              </a:rPr>
              <a:t>o</a:t>
            </a:r>
            <a:r>
              <a:rPr sz="1900" b="1" spc="15" dirty="0">
                <a:latin typeface="Verdana"/>
                <a:cs typeface="Verdana"/>
              </a:rPr>
              <a:t>c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100" dirty="0">
                <a:latin typeface="Verdana"/>
                <a:cs typeface="Verdana"/>
              </a:rPr>
              <a:t>s</a:t>
            </a:r>
            <a:r>
              <a:rPr sz="1900" b="1" spc="-55" dirty="0">
                <a:latin typeface="Verdana"/>
                <a:cs typeface="Verdana"/>
              </a:rPr>
              <a:t>o  de </a:t>
            </a:r>
            <a:r>
              <a:rPr sz="1900" b="1" spc="-65" dirty="0">
                <a:latin typeface="Verdana"/>
                <a:cs typeface="Verdana"/>
              </a:rPr>
              <a:t>aprovechamiento </a:t>
            </a:r>
            <a:r>
              <a:rPr sz="1900" b="1" spc="-70" dirty="0">
                <a:latin typeface="Verdana"/>
                <a:cs typeface="Verdana"/>
              </a:rPr>
              <a:t>del </a:t>
            </a:r>
            <a:r>
              <a:rPr sz="1900" b="1" spc="-65" dirty="0">
                <a:latin typeface="Verdana"/>
                <a:cs typeface="Verdana"/>
              </a:rPr>
              <a:t> </a:t>
            </a:r>
            <a:r>
              <a:rPr sz="1900" b="1" spc="-30" dirty="0">
                <a:latin typeface="Verdana"/>
                <a:cs typeface="Verdana"/>
              </a:rPr>
              <a:t>d</a:t>
            </a:r>
            <a:r>
              <a:rPr sz="1900" b="1" spc="30" dirty="0">
                <a:latin typeface="Verdana"/>
                <a:cs typeface="Verdana"/>
              </a:rPr>
              <a:t>a</a:t>
            </a:r>
            <a:r>
              <a:rPr sz="1900" b="1" spc="-130" dirty="0">
                <a:latin typeface="Verdana"/>
                <a:cs typeface="Verdana"/>
              </a:rPr>
              <a:t>t</a:t>
            </a:r>
            <a:r>
              <a:rPr sz="1900" b="1" spc="-85" dirty="0">
                <a:latin typeface="Verdana"/>
                <a:cs typeface="Verdana"/>
              </a:rPr>
              <a:t>o</a:t>
            </a:r>
            <a:r>
              <a:rPr sz="1900" b="1" spc="-225" dirty="0">
                <a:latin typeface="Verdana"/>
                <a:cs typeface="Verdana"/>
              </a:rPr>
              <a:t>.</a:t>
            </a:r>
            <a:r>
              <a:rPr sz="1900" b="1" spc="-80" dirty="0">
                <a:latin typeface="Verdana"/>
                <a:cs typeface="Verdana"/>
              </a:rPr>
              <a:t> </a:t>
            </a:r>
            <a:r>
              <a:rPr sz="1900" b="1" spc="-145" dirty="0">
                <a:latin typeface="Verdana"/>
                <a:cs typeface="Verdana"/>
              </a:rPr>
              <a:t>A</a:t>
            </a:r>
            <a:r>
              <a:rPr sz="1900" b="1" spc="-100" dirty="0">
                <a:latin typeface="Verdana"/>
                <a:cs typeface="Verdana"/>
              </a:rPr>
              <a:t>l</a:t>
            </a:r>
            <a:r>
              <a:rPr sz="1900" b="1" spc="-5" dirty="0">
                <a:latin typeface="Verdana"/>
                <a:cs typeface="Verdana"/>
              </a:rPr>
              <a:t>m</a:t>
            </a:r>
            <a:r>
              <a:rPr sz="1900" b="1" spc="30" dirty="0">
                <a:latin typeface="Verdana"/>
                <a:cs typeface="Verdana"/>
              </a:rPr>
              <a:t>a</a:t>
            </a:r>
            <a:r>
              <a:rPr sz="1900" b="1" spc="15" dirty="0">
                <a:latin typeface="Verdana"/>
                <a:cs typeface="Verdana"/>
              </a:rPr>
              <a:t>c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80" dirty="0">
                <a:latin typeface="Verdana"/>
                <a:cs typeface="Verdana"/>
              </a:rPr>
              <a:t>n</a:t>
            </a:r>
            <a:r>
              <a:rPr sz="1900" b="1" spc="30" dirty="0">
                <a:latin typeface="Verdana"/>
                <a:cs typeface="Verdana"/>
              </a:rPr>
              <a:t>a</a:t>
            </a:r>
            <a:r>
              <a:rPr sz="1900" b="1" spc="-5" dirty="0">
                <a:latin typeface="Verdana"/>
                <a:cs typeface="Verdana"/>
              </a:rPr>
              <a:t>m</a:t>
            </a:r>
            <a:r>
              <a:rPr sz="1900" b="1" spc="-100" dirty="0">
                <a:latin typeface="Verdana"/>
                <a:cs typeface="Verdana"/>
              </a:rPr>
              <a:t>i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80" dirty="0">
                <a:latin typeface="Verdana"/>
                <a:cs typeface="Verdana"/>
              </a:rPr>
              <a:t>n</a:t>
            </a:r>
            <a:r>
              <a:rPr sz="1900" b="1" spc="-130" dirty="0">
                <a:latin typeface="Verdana"/>
                <a:cs typeface="Verdana"/>
              </a:rPr>
              <a:t>t</a:t>
            </a:r>
            <a:r>
              <a:rPr sz="1900" b="1" spc="-85" dirty="0">
                <a:latin typeface="Verdana"/>
                <a:cs typeface="Verdana"/>
              </a:rPr>
              <a:t>o</a:t>
            </a:r>
            <a:r>
              <a:rPr sz="1900" b="1" spc="-260" dirty="0">
                <a:latin typeface="Verdana"/>
                <a:cs typeface="Verdana"/>
              </a:rPr>
              <a:t>,  </a:t>
            </a:r>
            <a:r>
              <a:rPr sz="1900" b="1" spc="-30" dirty="0">
                <a:latin typeface="Verdana"/>
                <a:cs typeface="Verdana"/>
              </a:rPr>
              <a:t>p</a:t>
            </a:r>
            <a:r>
              <a:rPr sz="1900" b="1" spc="-185" dirty="0">
                <a:latin typeface="Verdana"/>
                <a:cs typeface="Verdana"/>
              </a:rPr>
              <a:t>r</a:t>
            </a:r>
            <a:r>
              <a:rPr sz="1900" b="1" spc="-85" dirty="0">
                <a:latin typeface="Verdana"/>
                <a:cs typeface="Verdana"/>
              </a:rPr>
              <a:t>o</a:t>
            </a:r>
            <a:r>
              <a:rPr sz="1900" b="1" spc="15" dirty="0">
                <a:latin typeface="Verdana"/>
                <a:cs typeface="Verdana"/>
              </a:rPr>
              <a:t>c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100" dirty="0">
                <a:latin typeface="Verdana"/>
                <a:cs typeface="Verdana"/>
              </a:rPr>
              <a:t>s</a:t>
            </a:r>
            <a:r>
              <a:rPr sz="1900" b="1" spc="30" dirty="0">
                <a:latin typeface="Verdana"/>
                <a:cs typeface="Verdana"/>
              </a:rPr>
              <a:t>a</a:t>
            </a:r>
            <a:r>
              <a:rPr sz="1900" b="1" spc="-5" dirty="0">
                <a:latin typeface="Verdana"/>
                <a:cs typeface="Verdana"/>
              </a:rPr>
              <a:t>m</a:t>
            </a:r>
            <a:r>
              <a:rPr sz="1900" b="1" spc="-100" dirty="0">
                <a:latin typeface="Verdana"/>
                <a:cs typeface="Verdana"/>
              </a:rPr>
              <a:t>i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80" dirty="0">
                <a:latin typeface="Verdana"/>
                <a:cs typeface="Verdana"/>
              </a:rPr>
              <a:t>n</a:t>
            </a:r>
            <a:r>
              <a:rPr sz="1900" b="1" spc="-130" dirty="0">
                <a:latin typeface="Verdana"/>
                <a:cs typeface="Verdana"/>
              </a:rPr>
              <a:t>t</a:t>
            </a:r>
            <a:r>
              <a:rPr sz="1900" b="1" spc="-80" dirty="0">
                <a:latin typeface="Verdana"/>
                <a:cs typeface="Verdana"/>
              </a:rPr>
              <a:t>o y </a:t>
            </a:r>
            <a:r>
              <a:rPr sz="1900" b="1" spc="-100" dirty="0">
                <a:latin typeface="Verdana"/>
                <a:cs typeface="Verdana"/>
              </a:rPr>
              <a:t>li</a:t>
            </a:r>
            <a:r>
              <a:rPr sz="1900" b="1" spc="-5" dirty="0">
                <a:latin typeface="Verdana"/>
                <a:cs typeface="Verdana"/>
              </a:rPr>
              <a:t>m</a:t>
            </a:r>
            <a:r>
              <a:rPr sz="1900" b="1" spc="-30" dirty="0">
                <a:latin typeface="Verdana"/>
                <a:cs typeface="Verdana"/>
              </a:rPr>
              <a:t>p</a:t>
            </a:r>
            <a:r>
              <a:rPr sz="1900" b="1" spc="-100" dirty="0">
                <a:latin typeface="Verdana"/>
                <a:cs typeface="Verdana"/>
              </a:rPr>
              <a:t>ii</a:t>
            </a:r>
            <a:r>
              <a:rPr sz="1900" b="1" spc="-85" dirty="0">
                <a:latin typeface="Verdana"/>
                <a:cs typeface="Verdana"/>
              </a:rPr>
              <a:t>e</a:t>
            </a:r>
            <a:r>
              <a:rPr sz="1900" b="1" spc="-204" dirty="0">
                <a:latin typeface="Verdana"/>
                <a:cs typeface="Verdana"/>
              </a:rPr>
              <a:t>z</a:t>
            </a:r>
            <a:r>
              <a:rPr sz="1900" b="1" spc="35" dirty="0">
                <a:latin typeface="Verdana"/>
                <a:cs typeface="Verdana"/>
              </a:rPr>
              <a:t>a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84879" y="5743828"/>
            <a:ext cx="3808729" cy="134239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065" marR="5080" algn="ctr">
              <a:lnSpc>
                <a:spcPts val="3300"/>
              </a:lnSpc>
              <a:spcBef>
                <a:spcPts val="600"/>
              </a:spcBef>
            </a:pPr>
            <a:r>
              <a:rPr sz="3150" b="1" spc="280" dirty="0">
                <a:solidFill>
                  <a:srgbClr val="0F1D5B"/>
                </a:solidFill>
                <a:latin typeface="Trebuchet MS"/>
                <a:cs typeface="Trebuchet MS"/>
              </a:rPr>
              <a:t>Conceptos </a:t>
            </a:r>
            <a:r>
              <a:rPr sz="3150" b="1" spc="28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150" b="1" spc="46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150" b="1" spc="33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150" b="1" spc="30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150" b="1" spc="7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150" b="1" spc="459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150" b="1" spc="8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150" b="1" spc="459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150" b="1" spc="-40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150" b="1" spc="32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150" b="1" spc="-40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150" b="1" spc="80" dirty="0">
                <a:solidFill>
                  <a:srgbClr val="0F1D5B"/>
                </a:solidFill>
                <a:latin typeface="Trebuchet MS"/>
                <a:cs typeface="Trebuchet MS"/>
              </a:rPr>
              <a:t>l  </a:t>
            </a:r>
            <a:r>
              <a:rPr sz="3150" b="1" spc="250" dirty="0">
                <a:solidFill>
                  <a:srgbClr val="0F1D5B"/>
                </a:solidFill>
                <a:latin typeface="Trebuchet MS"/>
                <a:cs typeface="Trebuchet MS"/>
              </a:rPr>
              <a:t>G</a:t>
            </a:r>
            <a:r>
              <a:rPr sz="3150" b="1" spc="22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150" b="1" spc="305" dirty="0">
                <a:solidFill>
                  <a:srgbClr val="0F1D5B"/>
                </a:solidFill>
                <a:latin typeface="Trebuchet MS"/>
                <a:cs typeface="Trebuchet MS"/>
              </a:rPr>
              <a:t>b</a:t>
            </a:r>
            <a:r>
              <a:rPr sz="3150" b="1" spc="7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er</a:t>
            </a:r>
            <a:r>
              <a:rPr sz="3150" b="1" spc="33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150" b="1" spc="21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150" b="1" spc="-40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150" b="1" spc="31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150" b="1" spc="12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150" b="1" spc="-40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150" b="1" spc="31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150" b="1" spc="459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150" b="1" spc="22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150" b="1" spc="459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endParaRPr sz="31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43042" y="6843139"/>
            <a:ext cx="3194050" cy="9201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229"/>
              </a:spcBef>
            </a:pPr>
            <a:r>
              <a:rPr sz="2000" b="1" spc="25" dirty="0">
                <a:solidFill>
                  <a:srgbClr val="0F1D5B"/>
                </a:solidFill>
                <a:latin typeface="Arial"/>
                <a:cs typeface="Arial"/>
              </a:rPr>
              <a:t>¡QUÉ</a:t>
            </a:r>
            <a:r>
              <a:rPr sz="2000" b="1" spc="2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1D5B"/>
                </a:solidFill>
                <a:latin typeface="Arial"/>
                <a:cs typeface="Arial"/>
              </a:rPr>
              <a:t>TIPO</a:t>
            </a:r>
            <a:r>
              <a:rPr sz="2000" b="1" spc="2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F1D5B"/>
                </a:solidFill>
                <a:latin typeface="Arial"/>
                <a:cs typeface="Arial"/>
              </a:rPr>
              <a:t>DE</a:t>
            </a:r>
            <a:r>
              <a:rPr sz="2000" b="1" spc="2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F1D5B"/>
                </a:solidFill>
                <a:latin typeface="Arial"/>
                <a:cs typeface="Arial"/>
              </a:rPr>
              <a:t>PROCESO </a:t>
            </a:r>
            <a:r>
              <a:rPr sz="2000" b="1" spc="-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0F1D5B"/>
                </a:solidFill>
                <a:latin typeface="Arial"/>
                <a:cs typeface="Arial"/>
              </a:rPr>
              <a:t>IMPLEMENTARÉ</a:t>
            </a:r>
            <a:r>
              <a:rPr sz="2000" b="1" spc="1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90" dirty="0">
                <a:solidFill>
                  <a:srgbClr val="0F1D5B"/>
                </a:solidFill>
                <a:latin typeface="Arial"/>
                <a:cs typeface="Arial"/>
              </a:rPr>
              <a:t>PARA</a:t>
            </a:r>
            <a:r>
              <a:rPr sz="2000" b="1" spc="1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F1D5B"/>
                </a:solidFill>
                <a:latin typeface="Arial"/>
                <a:cs typeface="Arial"/>
              </a:rPr>
              <a:t>SU </a:t>
            </a:r>
            <a:r>
              <a:rPr sz="2000" b="1" spc="-5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20" dirty="0">
                <a:solidFill>
                  <a:srgbClr val="0F1D5B"/>
                </a:solidFill>
                <a:latin typeface="Arial"/>
                <a:cs typeface="Arial"/>
              </a:rPr>
              <a:t>SPROVECHAMIENTO?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335000" cy="10287000"/>
          </a:xfrm>
          <a:custGeom>
            <a:avLst/>
            <a:gdLst/>
            <a:ahLst/>
            <a:cxnLst/>
            <a:rect l="l" t="t" r="r" b="b"/>
            <a:pathLst>
              <a:path w="13335000" h="10287000">
                <a:moveTo>
                  <a:pt x="13335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3335000" y="0"/>
                </a:lnTo>
                <a:lnTo>
                  <a:pt x="13335000" y="10287000"/>
                </a:lnTo>
                <a:close/>
              </a:path>
            </a:pathLst>
          </a:custGeom>
          <a:solidFill>
            <a:srgbClr val="ECF5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4312" y="3003598"/>
            <a:ext cx="304101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0" b="1" spc="890" dirty="0">
                <a:solidFill>
                  <a:srgbClr val="0F1D5B"/>
                </a:solidFill>
                <a:latin typeface="Trebuchet MS"/>
                <a:cs typeface="Trebuchet MS"/>
              </a:rPr>
              <a:t>¿</a:t>
            </a:r>
            <a:r>
              <a:rPr sz="9000" b="1" spc="700" dirty="0">
                <a:solidFill>
                  <a:srgbClr val="0F1D5B"/>
                </a:solidFill>
                <a:latin typeface="Trebuchet MS"/>
                <a:cs typeface="Trebuchet MS"/>
              </a:rPr>
              <a:t>Q</a:t>
            </a:r>
            <a:r>
              <a:rPr sz="9000" b="1" spc="944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9000" b="1" spc="365" dirty="0">
                <a:solidFill>
                  <a:srgbClr val="0F1D5B"/>
                </a:solidFill>
                <a:latin typeface="Trebuchet MS"/>
                <a:cs typeface="Trebuchet MS"/>
              </a:rPr>
              <a:t>é</a:t>
            </a:r>
            <a:endParaRPr sz="9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312" y="4088634"/>
            <a:ext cx="535114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0" b="1" spc="1285" dirty="0">
                <a:solidFill>
                  <a:srgbClr val="0F1D5B"/>
                </a:solidFill>
                <a:latin typeface="Trebuchet MS"/>
                <a:cs typeface="Trebuchet MS"/>
              </a:rPr>
              <a:t>v</a:t>
            </a:r>
            <a:r>
              <a:rPr sz="9000" b="1" spc="36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9000" b="1" spc="35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9000" b="1" spc="36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9000" b="1" spc="1939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9000" b="1" spc="62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9000" b="1" spc="133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endParaRPr sz="9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12" y="5173669"/>
            <a:ext cx="293687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0" b="1" spc="930" dirty="0">
                <a:solidFill>
                  <a:srgbClr val="0F1D5B"/>
                </a:solidFill>
                <a:latin typeface="Trebuchet MS"/>
                <a:cs typeface="Trebuchet MS"/>
              </a:rPr>
              <a:t>h</a:t>
            </a:r>
            <a:r>
              <a:rPr sz="9000" b="1" spc="62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9000" b="1" spc="1280" dirty="0">
                <a:solidFill>
                  <a:srgbClr val="0F1D5B"/>
                </a:solidFill>
                <a:latin typeface="Trebuchet MS"/>
                <a:cs typeface="Trebuchet MS"/>
              </a:rPr>
              <a:t>y</a:t>
            </a:r>
            <a:r>
              <a:rPr sz="9000" b="1" spc="894" dirty="0">
                <a:solidFill>
                  <a:srgbClr val="0F1D5B"/>
                </a:solidFill>
                <a:latin typeface="Trebuchet MS"/>
                <a:cs typeface="Trebuchet MS"/>
              </a:rPr>
              <a:t>?</a:t>
            </a:r>
            <a:endParaRPr sz="9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46107" y="2497176"/>
            <a:ext cx="437959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spc="-43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700" spc="4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700" spc="-6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700" spc="-12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700" spc="8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700" spc="14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700" spc="40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700" spc="210" dirty="0">
                <a:solidFill>
                  <a:srgbClr val="0F1D5B"/>
                </a:solidFill>
                <a:latin typeface="Verdana"/>
                <a:cs typeface="Verdana"/>
              </a:rPr>
              <a:t>cc</a:t>
            </a:r>
            <a:r>
              <a:rPr sz="2700" spc="-3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700" spc="80" dirty="0">
                <a:solidFill>
                  <a:srgbClr val="0F1D5B"/>
                </a:solidFill>
                <a:latin typeface="Verdana"/>
                <a:cs typeface="Verdana"/>
              </a:rPr>
              <a:t>ó</a:t>
            </a:r>
            <a:r>
              <a:rPr sz="2700" spc="4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2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3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700" spc="2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43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700" spc="3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5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700" spc="4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3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700" spc="2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46107" y="2883764"/>
            <a:ext cx="405828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spc="50" dirty="0">
                <a:solidFill>
                  <a:srgbClr val="0F1D5B"/>
                </a:solidFill>
                <a:latin typeface="Verdana"/>
                <a:cs typeface="Verdana"/>
              </a:rPr>
              <a:t>Administración</a:t>
            </a:r>
            <a:r>
              <a:rPr sz="2700" spc="-21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75" dirty="0">
                <a:solidFill>
                  <a:srgbClr val="0F1D5B"/>
                </a:solidFill>
                <a:latin typeface="Verdana"/>
                <a:cs typeface="Verdana"/>
              </a:rPr>
              <a:t>Pública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4610" y="2765889"/>
            <a:ext cx="505459" cy="561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0" spc="60" dirty="0">
                <a:solidFill>
                  <a:srgbClr val="FF904D"/>
                </a:solidFill>
                <a:latin typeface="Verdana"/>
                <a:cs typeface="Verdana"/>
              </a:rPr>
              <a:t>0</a:t>
            </a:r>
            <a:r>
              <a:rPr sz="3500" spc="-745" dirty="0">
                <a:solidFill>
                  <a:srgbClr val="FF904D"/>
                </a:solidFill>
                <a:latin typeface="Verdana"/>
                <a:cs typeface="Verdana"/>
              </a:rPr>
              <a:t>1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6107" y="6101363"/>
            <a:ext cx="319214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spc="40" dirty="0">
                <a:solidFill>
                  <a:srgbClr val="0F1D5B"/>
                </a:solidFill>
                <a:latin typeface="Verdana"/>
                <a:cs typeface="Verdana"/>
              </a:rPr>
              <a:t>Impulsados</a:t>
            </a:r>
            <a:r>
              <a:rPr sz="27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35" dirty="0">
                <a:solidFill>
                  <a:srgbClr val="0F1D5B"/>
                </a:solidFill>
                <a:latin typeface="Verdana"/>
                <a:cs typeface="Verdana"/>
              </a:rPr>
              <a:t>por</a:t>
            </a:r>
            <a:r>
              <a:rPr sz="2700" spc="-17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195" dirty="0">
                <a:solidFill>
                  <a:srgbClr val="0F1D5B"/>
                </a:solidFill>
                <a:latin typeface="Verdana"/>
                <a:cs typeface="Verdana"/>
              </a:rPr>
              <a:t>IA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99210" y="5611483"/>
            <a:ext cx="4919980" cy="561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5250" spc="165" baseline="-27777" dirty="0">
                <a:solidFill>
                  <a:srgbClr val="FF904D"/>
                </a:solidFill>
                <a:latin typeface="Verdana"/>
                <a:cs typeface="Verdana"/>
              </a:rPr>
              <a:t>04</a:t>
            </a:r>
            <a:r>
              <a:rPr sz="5250" spc="802" baseline="-27777" dirty="0">
                <a:solidFill>
                  <a:srgbClr val="FF904D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0F1D5B"/>
                </a:solidFill>
                <a:latin typeface="Verdana"/>
                <a:cs typeface="Verdana"/>
              </a:rPr>
              <a:t>Servicios</a:t>
            </a:r>
            <a:r>
              <a:rPr sz="2700" spc="-15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90" dirty="0">
                <a:solidFill>
                  <a:srgbClr val="0F1D5B"/>
                </a:solidFill>
                <a:latin typeface="Verdana"/>
                <a:cs typeface="Verdana"/>
              </a:rPr>
              <a:t>al</a:t>
            </a:r>
            <a:r>
              <a:rPr sz="2700" spc="-15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114" dirty="0">
                <a:solidFill>
                  <a:srgbClr val="0F1D5B"/>
                </a:solidFill>
                <a:latin typeface="Verdana"/>
                <a:cs typeface="Verdana"/>
              </a:rPr>
              <a:t>Ciudadano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46198" y="5139232"/>
            <a:ext cx="275463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spc="25" dirty="0">
                <a:solidFill>
                  <a:srgbClr val="0F1D5B"/>
                </a:solidFill>
                <a:latin typeface="Verdana"/>
                <a:cs typeface="Verdana"/>
              </a:rPr>
              <a:t>Administrativos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9210" y="3728649"/>
            <a:ext cx="6150610" cy="561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859155" algn="l"/>
              </a:tabLst>
            </a:pPr>
            <a:r>
              <a:rPr sz="5250" spc="-120" baseline="-26984" dirty="0">
                <a:solidFill>
                  <a:srgbClr val="FF904D"/>
                </a:solidFill>
                <a:latin typeface="Verdana"/>
                <a:cs typeface="Verdana"/>
              </a:rPr>
              <a:t>02	</a:t>
            </a:r>
            <a:r>
              <a:rPr sz="2550" spc="5" dirty="0">
                <a:solidFill>
                  <a:srgbClr val="0F1D5B"/>
                </a:solidFill>
                <a:latin typeface="Verdana"/>
                <a:cs typeface="Verdana"/>
              </a:rPr>
              <a:t>Ética</a:t>
            </a:r>
            <a:r>
              <a:rPr sz="2550" spc="-14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550" spc="-20" dirty="0">
                <a:solidFill>
                  <a:srgbClr val="0F1D5B"/>
                </a:solidFill>
                <a:latin typeface="Verdana"/>
                <a:cs typeface="Verdana"/>
              </a:rPr>
              <a:t>y</a:t>
            </a:r>
            <a:r>
              <a:rPr sz="255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550" spc="65" dirty="0">
                <a:solidFill>
                  <a:srgbClr val="0F1D5B"/>
                </a:solidFill>
                <a:latin typeface="Verdana"/>
                <a:cs typeface="Verdana"/>
              </a:rPr>
              <a:t>Responsabilidad</a:t>
            </a:r>
            <a:r>
              <a:rPr sz="255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550" spc="50" dirty="0">
                <a:solidFill>
                  <a:srgbClr val="0F1D5B"/>
                </a:solidFill>
                <a:latin typeface="Verdana"/>
                <a:cs typeface="Verdana"/>
              </a:rPr>
              <a:t>en</a:t>
            </a:r>
            <a:r>
              <a:rPr sz="255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550" spc="85" dirty="0">
                <a:solidFill>
                  <a:srgbClr val="0F1D5B"/>
                </a:solidFill>
                <a:latin typeface="Verdana"/>
                <a:cs typeface="Verdana"/>
              </a:rPr>
              <a:t>la</a:t>
            </a:r>
            <a:r>
              <a:rPr sz="255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550" spc="-185" dirty="0">
                <a:solidFill>
                  <a:srgbClr val="0F1D5B"/>
                </a:solidFill>
                <a:latin typeface="Verdana"/>
                <a:cs typeface="Verdana"/>
              </a:rPr>
              <a:t>IA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46107" y="4216232"/>
            <a:ext cx="2642235" cy="415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 spc="55" dirty="0">
                <a:solidFill>
                  <a:srgbClr val="0F1D5B"/>
                </a:solidFill>
                <a:latin typeface="Verdana"/>
                <a:cs typeface="Verdana"/>
              </a:rPr>
              <a:t>Gubernamental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37340" y="4649352"/>
            <a:ext cx="5821680" cy="561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5250" spc="-30" baseline="-21428" dirty="0">
                <a:solidFill>
                  <a:srgbClr val="FF904D"/>
                </a:solidFill>
                <a:latin typeface="Verdana"/>
                <a:cs typeface="Verdana"/>
              </a:rPr>
              <a:t>03</a:t>
            </a:r>
            <a:r>
              <a:rPr sz="5250" spc="750" baseline="-21428" dirty="0">
                <a:solidFill>
                  <a:srgbClr val="FF904D"/>
                </a:solidFill>
                <a:latin typeface="Verdana"/>
                <a:cs typeface="Verdana"/>
              </a:rPr>
              <a:t> </a:t>
            </a:r>
            <a:r>
              <a:rPr sz="2700" spc="50" dirty="0">
                <a:solidFill>
                  <a:srgbClr val="0F1D5B"/>
                </a:solidFill>
                <a:latin typeface="Verdana"/>
                <a:cs typeface="Verdana"/>
              </a:rPr>
              <a:t>Automatización</a:t>
            </a:r>
            <a:r>
              <a:rPr sz="2700" spc="-14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100" dirty="0">
                <a:solidFill>
                  <a:srgbClr val="0F1D5B"/>
                </a:solidFill>
                <a:latin typeface="Verdana"/>
                <a:cs typeface="Verdana"/>
              </a:rPr>
              <a:t>de</a:t>
            </a:r>
            <a:r>
              <a:rPr sz="2700" spc="-14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45" dirty="0">
                <a:solidFill>
                  <a:srgbClr val="0F1D5B"/>
                </a:solidFill>
                <a:latin typeface="Verdana"/>
                <a:cs typeface="Verdana"/>
              </a:rPr>
              <a:t>Procesos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48410" y="6573584"/>
            <a:ext cx="5381625" cy="227393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875665" marR="979805" indent="-787400">
              <a:lnSpc>
                <a:spcPct val="89500"/>
              </a:lnSpc>
              <a:spcBef>
                <a:spcPts val="560"/>
              </a:spcBef>
            </a:pPr>
            <a:r>
              <a:rPr sz="5250" spc="89" baseline="-23015" dirty="0">
                <a:solidFill>
                  <a:srgbClr val="FF904D"/>
                </a:solidFill>
                <a:latin typeface="Verdana"/>
                <a:cs typeface="Verdana"/>
              </a:rPr>
              <a:t>05</a:t>
            </a:r>
            <a:r>
              <a:rPr sz="5250" spc="540" baseline="-23015" dirty="0">
                <a:solidFill>
                  <a:srgbClr val="FF904D"/>
                </a:solidFill>
                <a:latin typeface="Verdana"/>
                <a:cs typeface="Verdana"/>
              </a:rPr>
              <a:t> </a:t>
            </a:r>
            <a:r>
              <a:rPr sz="2700" spc="80" dirty="0">
                <a:solidFill>
                  <a:srgbClr val="0F1D5B"/>
                </a:solidFill>
                <a:latin typeface="Verdana"/>
                <a:cs typeface="Verdana"/>
              </a:rPr>
              <a:t>Toma</a:t>
            </a:r>
            <a:r>
              <a:rPr sz="2700" spc="-15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100" dirty="0">
                <a:solidFill>
                  <a:srgbClr val="0F1D5B"/>
                </a:solidFill>
                <a:latin typeface="Verdana"/>
                <a:cs typeface="Verdana"/>
              </a:rPr>
              <a:t>de</a:t>
            </a:r>
            <a:r>
              <a:rPr sz="2700" spc="-15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25" dirty="0">
                <a:solidFill>
                  <a:srgbClr val="0F1D5B"/>
                </a:solidFill>
                <a:latin typeface="Verdana"/>
                <a:cs typeface="Verdana"/>
              </a:rPr>
              <a:t>Decisiones </a:t>
            </a:r>
            <a:r>
              <a:rPr sz="2700" spc="-93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105" dirty="0">
                <a:solidFill>
                  <a:srgbClr val="0F1D5B"/>
                </a:solidFill>
                <a:latin typeface="Verdana"/>
                <a:cs typeface="Verdana"/>
              </a:rPr>
              <a:t>Basada</a:t>
            </a:r>
            <a:r>
              <a:rPr sz="2700" spc="-15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50" dirty="0">
                <a:solidFill>
                  <a:srgbClr val="0F1D5B"/>
                </a:solidFill>
                <a:latin typeface="Verdana"/>
                <a:cs typeface="Verdana"/>
              </a:rPr>
              <a:t>en</a:t>
            </a:r>
            <a:r>
              <a:rPr sz="2700" spc="-14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15" dirty="0">
                <a:solidFill>
                  <a:srgbClr val="0F1D5B"/>
                </a:solidFill>
                <a:latin typeface="Verdana"/>
                <a:cs typeface="Verdana"/>
              </a:rPr>
              <a:t>Datos</a:t>
            </a:r>
            <a:endParaRPr sz="2700">
              <a:latin typeface="Verdana"/>
              <a:cs typeface="Verdana"/>
            </a:endParaRPr>
          </a:p>
          <a:p>
            <a:pPr marL="909955" marR="68580" indent="-671195">
              <a:lnSpc>
                <a:spcPct val="91700"/>
              </a:lnSpc>
              <a:spcBef>
                <a:spcPts val="815"/>
              </a:spcBef>
            </a:pPr>
            <a:r>
              <a:rPr sz="5250" spc="89" baseline="-27777" dirty="0">
                <a:solidFill>
                  <a:srgbClr val="FF904D"/>
                </a:solidFill>
                <a:latin typeface="Verdana"/>
                <a:cs typeface="Verdana"/>
              </a:rPr>
              <a:t>0</a:t>
            </a:r>
            <a:r>
              <a:rPr sz="5250" spc="22" baseline="-27777" dirty="0">
                <a:solidFill>
                  <a:srgbClr val="FF904D"/>
                </a:solidFill>
                <a:latin typeface="Verdana"/>
                <a:cs typeface="Verdana"/>
              </a:rPr>
              <a:t>6</a:t>
            </a:r>
            <a:r>
              <a:rPr sz="5250" spc="-735" baseline="-27777" dirty="0">
                <a:solidFill>
                  <a:srgbClr val="FF904D"/>
                </a:solidFill>
                <a:latin typeface="Verdana"/>
                <a:cs typeface="Verdana"/>
              </a:rPr>
              <a:t> </a:t>
            </a:r>
            <a:r>
              <a:rPr sz="2700" spc="-17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700" spc="5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700" spc="3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700" spc="204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700" spc="-60" dirty="0">
                <a:solidFill>
                  <a:srgbClr val="0F1D5B"/>
                </a:solidFill>
                <a:latin typeface="Verdana"/>
                <a:cs typeface="Verdana"/>
              </a:rPr>
              <a:t>f</a:t>
            </a:r>
            <a:r>
              <a:rPr sz="2700" spc="-35" dirty="0">
                <a:solidFill>
                  <a:srgbClr val="0F1D5B"/>
                </a:solidFill>
                <a:latin typeface="Verdana"/>
                <a:cs typeface="Verdana"/>
              </a:rPr>
              <a:t>í</a:t>
            </a:r>
            <a:r>
              <a:rPr sz="2700" spc="8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700" spc="3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25" dirty="0">
                <a:solidFill>
                  <a:srgbClr val="0F1D5B"/>
                </a:solidFill>
                <a:latin typeface="Verdana"/>
                <a:cs typeface="Verdana"/>
              </a:rPr>
              <a:t>y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165" dirty="0">
                <a:solidFill>
                  <a:srgbClr val="0F1D5B"/>
                </a:solidFill>
                <a:latin typeface="Verdana"/>
                <a:cs typeface="Verdana"/>
              </a:rPr>
              <a:t>F</a:t>
            </a:r>
            <a:r>
              <a:rPr sz="2700" spc="40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700" spc="-6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700" spc="40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700" spc="-12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700" spc="8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14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700" spc="6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3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700" spc="2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700" spc="-1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-43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700" spc="25" dirty="0">
                <a:solidFill>
                  <a:srgbClr val="0F1D5B"/>
                </a:solidFill>
                <a:latin typeface="Verdana"/>
                <a:cs typeface="Verdana"/>
              </a:rPr>
              <a:t>A  </a:t>
            </a:r>
            <a:r>
              <a:rPr sz="2700" spc="50" dirty="0">
                <a:solidFill>
                  <a:srgbClr val="0F1D5B"/>
                </a:solidFill>
                <a:latin typeface="Verdana"/>
                <a:cs typeface="Verdana"/>
              </a:rPr>
              <a:t>en </a:t>
            </a:r>
            <a:r>
              <a:rPr sz="2700" spc="90" dirty="0">
                <a:solidFill>
                  <a:srgbClr val="0F1D5B"/>
                </a:solidFill>
                <a:latin typeface="Verdana"/>
                <a:cs typeface="Verdana"/>
              </a:rPr>
              <a:t>la </a:t>
            </a:r>
            <a:r>
              <a:rPr sz="2700" spc="50" dirty="0">
                <a:solidFill>
                  <a:srgbClr val="0F1D5B"/>
                </a:solidFill>
                <a:latin typeface="Verdana"/>
                <a:cs typeface="Verdana"/>
              </a:rPr>
              <a:t>Administración </a:t>
            </a:r>
            <a:r>
              <a:rPr sz="2700" spc="5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700" spc="75" dirty="0">
                <a:solidFill>
                  <a:srgbClr val="0F1D5B"/>
                </a:solidFill>
                <a:latin typeface="Verdana"/>
                <a:cs typeface="Verdana"/>
              </a:rPr>
              <a:t>Pública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1006" y="2623358"/>
            <a:ext cx="9558655" cy="4191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8885"/>
              </a:lnSpc>
              <a:spcBef>
                <a:spcPts val="110"/>
              </a:spcBef>
            </a:pPr>
            <a:r>
              <a:rPr sz="8550" b="1" spc="-555" dirty="0">
                <a:solidFill>
                  <a:srgbClr val="0F1D5B"/>
                </a:solidFill>
                <a:latin typeface="Tahoma"/>
                <a:cs typeface="Tahoma"/>
              </a:rPr>
              <a:t>É</a:t>
            </a:r>
            <a:r>
              <a:rPr sz="8550" b="1" spc="65" dirty="0">
                <a:solidFill>
                  <a:srgbClr val="0F1D5B"/>
                </a:solidFill>
                <a:latin typeface="Tahoma"/>
                <a:cs typeface="Tahoma"/>
              </a:rPr>
              <a:t>t</a:t>
            </a:r>
            <a:r>
              <a:rPr sz="8550" b="1" spc="70" dirty="0">
                <a:solidFill>
                  <a:srgbClr val="0F1D5B"/>
                </a:solidFill>
                <a:latin typeface="Tahoma"/>
                <a:cs typeface="Tahoma"/>
              </a:rPr>
              <a:t>i</a:t>
            </a:r>
            <a:r>
              <a:rPr sz="8550" b="1" spc="700" dirty="0">
                <a:solidFill>
                  <a:srgbClr val="0F1D5B"/>
                </a:solidFill>
                <a:latin typeface="Tahoma"/>
                <a:cs typeface="Tahoma"/>
              </a:rPr>
              <a:t>ca</a:t>
            </a:r>
            <a:r>
              <a:rPr sz="8550" b="1" spc="-840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8550" b="1" spc="685" dirty="0">
                <a:solidFill>
                  <a:srgbClr val="0F1D5B"/>
                </a:solidFill>
                <a:latin typeface="Tahoma"/>
                <a:cs typeface="Tahoma"/>
              </a:rPr>
              <a:t>y</a:t>
            </a:r>
            <a:endParaRPr sz="8550">
              <a:latin typeface="Tahoma"/>
              <a:cs typeface="Tahoma"/>
            </a:endParaRPr>
          </a:p>
          <a:p>
            <a:pPr marL="12700">
              <a:lnSpc>
                <a:spcPts val="7509"/>
              </a:lnSpc>
            </a:pPr>
            <a:r>
              <a:rPr sz="8550" b="1" spc="310" dirty="0">
                <a:solidFill>
                  <a:srgbClr val="0F1D5B"/>
                </a:solidFill>
                <a:latin typeface="Tahoma"/>
                <a:cs typeface="Tahoma"/>
              </a:rPr>
              <a:t>Responsabilidad</a:t>
            </a:r>
            <a:endParaRPr sz="8550">
              <a:latin typeface="Tahoma"/>
              <a:cs typeface="Tahoma"/>
            </a:endParaRPr>
          </a:p>
          <a:p>
            <a:pPr marL="12700" marR="454025">
              <a:lnSpc>
                <a:spcPct val="73200"/>
              </a:lnSpc>
              <a:spcBef>
                <a:spcPts val="1375"/>
              </a:spcBef>
            </a:pPr>
            <a:r>
              <a:rPr sz="8550" b="1" spc="210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8550" b="1" spc="400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8550" b="1" spc="-840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8550" b="1" spc="70" dirty="0">
                <a:solidFill>
                  <a:srgbClr val="0F1D5B"/>
                </a:solidFill>
                <a:latin typeface="Tahoma"/>
                <a:cs typeface="Tahoma"/>
              </a:rPr>
              <a:t>l</a:t>
            </a:r>
            <a:r>
              <a:rPr sz="8550" b="1" spc="700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8550" b="1" spc="-840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8550" b="1" spc="-1485" dirty="0">
                <a:solidFill>
                  <a:srgbClr val="0F1D5B"/>
                </a:solidFill>
                <a:latin typeface="Tahoma"/>
                <a:cs typeface="Tahoma"/>
              </a:rPr>
              <a:t>I</a:t>
            </a:r>
            <a:r>
              <a:rPr sz="8550" b="1" spc="375" dirty="0">
                <a:solidFill>
                  <a:srgbClr val="0F1D5B"/>
                </a:solidFill>
                <a:latin typeface="Tahoma"/>
                <a:cs typeface="Tahoma"/>
              </a:rPr>
              <a:t>A  </a:t>
            </a:r>
            <a:r>
              <a:rPr sz="8550" b="1" spc="125" dirty="0">
                <a:solidFill>
                  <a:srgbClr val="0F1D5B"/>
                </a:solidFill>
                <a:latin typeface="Tahoma"/>
                <a:cs typeface="Tahoma"/>
              </a:rPr>
              <a:t>G</a:t>
            </a:r>
            <a:r>
              <a:rPr sz="8550" b="1" spc="415" dirty="0">
                <a:solidFill>
                  <a:srgbClr val="0F1D5B"/>
                </a:solidFill>
                <a:latin typeface="Tahoma"/>
                <a:cs typeface="Tahoma"/>
              </a:rPr>
              <a:t>u</a:t>
            </a:r>
            <a:r>
              <a:rPr sz="8550" b="1" spc="434" dirty="0">
                <a:solidFill>
                  <a:srgbClr val="0F1D5B"/>
                </a:solidFill>
                <a:latin typeface="Tahoma"/>
                <a:cs typeface="Tahoma"/>
              </a:rPr>
              <a:t>b</a:t>
            </a:r>
            <a:r>
              <a:rPr sz="8550" b="1" spc="210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8550" b="1" spc="135" dirty="0">
                <a:solidFill>
                  <a:srgbClr val="0F1D5B"/>
                </a:solidFill>
                <a:latin typeface="Tahoma"/>
                <a:cs typeface="Tahoma"/>
              </a:rPr>
              <a:t>r</a:t>
            </a:r>
            <a:r>
              <a:rPr sz="8550" b="1" spc="415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8550" b="1" spc="715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8550" b="1" spc="994" dirty="0">
                <a:solidFill>
                  <a:srgbClr val="0F1D5B"/>
                </a:solidFill>
                <a:latin typeface="Tahoma"/>
                <a:cs typeface="Tahoma"/>
              </a:rPr>
              <a:t>m</a:t>
            </a:r>
            <a:r>
              <a:rPr sz="8550" b="1" spc="210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8550" b="1" spc="415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8550" b="1" spc="65" dirty="0">
                <a:solidFill>
                  <a:srgbClr val="0F1D5B"/>
                </a:solidFill>
                <a:latin typeface="Tahoma"/>
                <a:cs typeface="Tahoma"/>
              </a:rPr>
              <a:t>t</a:t>
            </a:r>
            <a:r>
              <a:rPr sz="8550" b="1" spc="715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8550" b="1" spc="55" dirty="0">
                <a:solidFill>
                  <a:srgbClr val="0F1D5B"/>
                </a:solidFill>
                <a:latin typeface="Tahoma"/>
                <a:cs typeface="Tahoma"/>
              </a:rPr>
              <a:t>l</a:t>
            </a:r>
            <a:endParaRPr sz="85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3425" y="2990608"/>
            <a:ext cx="2487930" cy="3581400"/>
          </a:xfrm>
          <a:custGeom>
            <a:avLst/>
            <a:gdLst/>
            <a:ahLst/>
            <a:cxnLst/>
            <a:rect l="l" t="t" r="r" b="b"/>
            <a:pathLst>
              <a:path w="2487930" h="3581400">
                <a:moveTo>
                  <a:pt x="1001344" y="1174026"/>
                </a:moveTo>
                <a:lnTo>
                  <a:pt x="996759" y="1135773"/>
                </a:lnTo>
                <a:lnTo>
                  <a:pt x="993000" y="1097559"/>
                </a:lnTo>
                <a:lnTo>
                  <a:pt x="990079" y="1059307"/>
                </a:lnTo>
                <a:lnTo>
                  <a:pt x="988009" y="1020902"/>
                </a:lnTo>
                <a:lnTo>
                  <a:pt x="957427" y="1029589"/>
                </a:lnTo>
                <a:lnTo>
                  <a:pt x="927277" y="1040447"/>
                </a:lnTo>
                <a:lnTo>
                  <a:pt x="897648" y="1053566"/>
                </a:lnTo>
                <a:lnTo>
                  <a:pt x="868641" y="1069073"/>
                </a:lnTo>
                <a:lnTo>
                  <a:pt x="867676" y="1116304"/>
                </a:lnTo>
                <a:lnTo>
                  <a:pt x="867740" y="1163574"/>
                </a:lnTo>
                <a:lnTo>
                  <a:pt x="868972" y="1210830"/>
                </a:lnTo>
                <a:lnTo>
                  <a:pt x="871448" y="1258023"/>
                </a:lnTo>
                <a:lnTo>
                  <a:pt x="875309" y="1305077"/>
                </a:lnTo>
                <a:lnTo>
                  <a:pt x="908519" y="1273797"/>
                </a:lnTo>
                <a:lnTo>
                  <a:pt x="941247" y="1242060"/>
                </a:lnTo>
                <a:lnTo>
                  <a:pt x="972515" y="1209065"/>
                </a:lnTo>
                <a:lnTo>
                  <a:pt x="1001344" y="1174026"/>
                </a:lnTo>
                <a:close/>
              </a:path>
              <a:path w="2487930" h="3581400">
                <a:moveTo>
                  <a:pt x="2016036" y="0"/>
                </a:moveTo>
                <a:lnTo>
                  <a:pt x="1516011" y="4711"/>
                </a:lnTo>
                <a:lnTo>
                  <a:pt x="1166228" y="14097"/>
                </a:lnTo>
                <a:lnTo>
                  <a:pt x="866635" y="27393"/>
                </a:lnTo>
                <a:lnTo>
                  <a:pt x="667042" y="39433"/>
                </a:lnTo>
                <a:lnTo>
                  <a:pt x="664006" y="39674"/>
                </a:lnTo>
                <a:lnTo>
                  <a:pt x="661098" y="39433"/>
                </a:lnTo>
                <a:lnTo>
                  <a:pt x="629983" y="66852"/>
                </a:lnTo>
                <a:lnTo>
                  <a:pt x="602297" y="95351"/>
                </a:lnTo>
                <a:lnTo>
                  <a:pt x="575195" y="124383"/>
                </a:lnTo>
                <a:lnTo>
                  <a:pt x="548652" y="153847"/>
                </a:lnTo>
                <a:lnTo>
                  <a:pt x="700049" y="145161"/>
                </a:lnTo>
                <a:lnTo>
                  <a:pt x="1002982" y="132003"/>
                </a:lnTo>
                <a:lnTo>
                  <a:pt x="1356588" y="122796"/>
                </a:lnTo>
                <a:lnTo>
                  <a:pt x="1862112" y="118541"/>
                </a:lnTo>
                <a:lnTo>
                  <a:pt x="1947938" y="67094"/>
                </a:lnTo>
                <a:lnTo>
                  <a:pt x="1983549" y="39674"/>
                </a:lnTo>
                <a:lnTo>
                  <a:pt x="1987537" y="36614"/>
                </a:lnTo>
                <a:lnTo>
                  <a:pt x="2016036" y="0"/>
                </a:lnTo>
                <a:close/>
              </a:path>
              <a:path w="2487930" h="3581400">
                <a:moveTo>
                  <a:pt x="2297519" y="3123717"/>
                </a:moveTo>
                <a:lnTo>
                  <a:pt x="2297506" y="3072917"/>
                </a:lnTo>
                <a:lnTo>
                  <a:pt x="2296020" y="3022117"/>
                </a:lnTo>
                <a:lnTo>
                  <a:pt x="2292820" y="2971317"/>
                </a:lnTo>
                <a:lnTo>
                  <a:pt x="2287625" y="2920517"/>
                </a:lnTo>
                <a:lnTo>
                  <a:pt x="2285758" y="2907817"/>
                </a:lnTo>
                <a:lnTo>
                  <a:pt x="2280170" y="2869717"/>
                </a:lnTo>
                <a:lnTo>
                  <a:pt x="2270201" y="2831617"/>
                </a:lnTo>
                <a:lnTo>
                  <a:pt x="2257437" y="2780817"/>
                </a:lnTo>
                <a:lnTo>
                  <a:pt x="2174824" y="2780817"/>
                </a:lnTo>
                <a:lnTo>
                  <a:pt x="2174824" y="3149117"/>
                </a:lnTo>
                <a:lnTo>
                  <a:pt x="2173795" y="3225317"/>
                </a:lnTo>
                <a:lnTo>
                  <a:pt x="2170938" y="3288817"/>
                </a:lnTo>
                <a:lnTo>
                  <a:pt x="2166569" y="3352317"/>
                </a:lnTo>
                <a:lnTo>
                  <a:pt x="2161006" y="3377717"/>
                </a:lnTo>
                <a:lnTo>
                  <a:pt x="2154567" y="3390417"/>
                </a:lnTo>
                <a:lnTo>
                  <a:pt x="2148306" y="3377717"/>
                </a:lnTo>
                <a:lnTo>
                  <a:pt x="2142845" y="3352317"/>
                </a:lnTo>
                <a:lnTo>
                  <a:pt x="2138527" y="3288817"/>
                </a:lnTo>
                <a:lnTo>
                  <a:pt x="2135695" y="3225317"/>
                </a:lnTo>
                <a:lnTo>
                  <a:pt x="2134679" y="3149117"/>
                </a:lnTo>
                <a:lnTo>
                  <a:pt x="2135695" y="3072917"/>
                </a:lnTo>
                <a:lnTo>
                  <a:pt x="2138527" y="3009417"/>
                </a:lnTo>
                <a:lnTo>
                  <a:pt x="2142845" y="2958617"/>
                </a:lnTo>
                <a:lnTo>
                  <a:pt x="2148306" y="2920517"/>
                </a:lnTo>
                <a:lnTo>
                  <a:pt x="2166569" y="2958617"/>
                </a:lnTo>
                <a:lnTo>
                  <a:pt x="2170938" y="3009417"/>
                </a:lnTo>
                <a:lnTo>
                  <a:pt x="2173795" y="3072917"/>
                </a:lnTo>
                <a:lnTo>
                  <a:pt x="2174824" y="3149117"/>
                </a:lnTo>
                <a:lnTo>
                  <a:pt x="2174824" y="2780817"/>
                </a:lnTo>
                <a:lnTo>
                  <a:pt x="1904987" y="2780817"/>
                </a:lnTo>
                <a:lnTo>
                  <a:pt x="1904987" y="3415817"/>
                </a:lnTo>
                <a:lnTo>
                  <a:pt x="1870049" y="3428517"/>
                </a:lnTo>
                <a:lnTo>
                  <a:pt x="1814830" y="3428517"/>
                </a:lnTo>
                <a:lnTo>
                  <a:pt x="1741779" y="3441217"/>
                </a:lnTo>
                <a:lnTo>
                  <a:pt x="1652968" y="3441217"/>
                </a:lnTo>
                <a:lnTo>
                  <a:pt x="1603413" y="3453917"/>
                </a:lnTo>
                <a:lnTo>
                  <a:pt x="1437906" y="3453917"/>
                </a:lnTo>
                <a:lnTo>
                  <a:pt x="1378153" y="3466617"/>
                </a:lnTo>
                <a:lnTo>
                  <a:pt x="726719" y="3466617"/>
                </a:lnTo>
                <a:lnTo>
                  <a:pt x="714476" y="3453917"/>
                </a:lnTo>
                <a:lnTo>
                  <a:pt x="761758" y="3453917"/>
                </a:lnTo>
                <a:lnTo>
                  <a:pt x="817181" y="3441217"/>
                </a:lnTo>
                <a:lnTo>
                  <a:pt x="979436" y="3441217"/>
                </a:lnTo>
                <a:lnTo>
                  <a:pt x="1029030" y="3428517"/>
                </a:lnTo>
                <a:lnTo>
                  <a:pt x="1377238" y="3428517"/>
                </a:lnTo>
                <a:lnTo>
                  <a:pt x="1436827" y="3415817"/>
                </a:lnTo>
                <a:lnTo>
                  <a:pt x="1904987" y="3415817"/>
                </a:lnTo>
                <a:lnTo>
                  <a:pt x="1904987" y="2780817"/>
                </a:lnTo>
                <a:lnTo>
                  <a:pt x="1698371" y="2780817"/>
                </a:lnTo>
                <a:lnTo>
                  <a:pt x="1648244" y="2768117"/>
                </a:lnTo>
                <a:lnTo>
                  <a:pt x="1303528" y="2768117"/>
                </a:lnTo>
                <a:lnTo>
                  <a:pt x="1282522" y="2755417"/>
                </a:lnTo>
                <a:lnTo>
                  <a:pt x="1272984" y="2730017"/>
                </a:lnTo>
                <a:lnTo>
                  <a:pt x="1282890" y="2704617"/>
                </a:lnTo>
                <a:lnTo>
                  <a:pt x="1317459" y="2679217"/>
                </a:lnTo>
                <a:lnTo>
                  <a:pt x="1340548" y="2653817"/>
                </a:lnTo>
                <a:lnTo>
                  <a:pt x="1697113" y="2260117"/>
                </a:lnTo>
                <a:lnTo>
                  <a:pt x="1731022" y="2234717"/>
                </a:lnTo>
                <a:lnTo>
                  <a:pt x="1798243" y="2158517"/>
                </a:lnTo>
                <a:lnTo>
                  <a:pt x="1864537" y="2082317"/>
                </a:lnTo>
                <a:lnTo>
                  <a:pt x="1896033" y="2044217"/>
                </a:lnTo>
                <a:lnTo>
                  <a:pt x="1926729" y="1993417"/>
                </a:lnTo>
                <a:lnTo>
                  <a:pt x="2017280" y="1879117"/>
                </a:lnTo>
                <a:lnTo>
                  <a:pt x="2048002" y="1841017"/>
                </a:lnTo>
                <a:lnTo>
                  <a:pt x="2079523" y="1802917"/>
                </a:lnTo>
                <a:lnTo>
                  <a:pt x="2112162" y="1764817"/>
                </a:lnTo>
                <a:lnTo>
                  <a:pt x="2146236" y="1726717"/>
                </a:lnTo>
                <a:lnTo>
                  <a:pt x="2182050" y="1688617"/>
                </a:lnTo>
                <a:lnTo>
                  <a:pt x="2219947" y="1663217"/>
                </a:lnTo>
                <a:lnTo>
                  <a:pt x="2260219" y="1625117"/>
                </a:lnTo>
                <a:lnTo>
                  <a:pt x="2260701" y="1625117"/>
                </a:lnTo>
                <a:lnTo>
                  <a:pt x="2262162" y="1612417"/>
                </a:lnTo>
                <a:lnTo>
                  <a:pt x="2265438" y="1612417"/>
                </a:lnTo>
                <a:lnTo>
                  <a:pt x="2265438" y="761517"/>
                </a:lnTo>
                <a:lnTo>
                  <a:pt x="2265438" y="710717"/>
                </a:lnTo>
                <a:lnTo>
                  <a:pt x="2226894" y="685317"/>
                </a:lnTo>
                <a:lnTo>
                  <a:pt x="2191524" y="647217"/>
                </a:lnTo>
                <a:lnTo>
                  <a:pt x="2158796" y="609117"/>
                </a:lnTo>
                <a:lnTo>
                  <a:pt x="2128151" y="558317"/>
                </a:lnTo>
                <a:lnTo>
                  <a:pt x="2119274" y="546696"/>
                </a:lnTo>
                <a:lnTo>
                  <a:pt x="2119274" y="1015517"/>
                </a:lnTo>
                <a:lnTo>
                  <a:pt x="2118258" y="1104417"/>
                </a:lnTo>
                <a:lnTo>
                  <a:pt x="2115439" y="1167917"/>
                </a:lnTo>
                <a:lnTo>
                  <a:pt x="2111146" y="1218717"/>
                </a:lnTo>
                <a:lnTo>
                  <a:pt x="2105685" y="1256817"/>
                </a:lnTo>
                <a:lnTo>
                  <a:pt x="2099373" y="1269517"/>
                </a:lnTo>
                <a:lnTo>
                  <a:pt x="2093010" y="1256817"/>
                </a:lnTo>
                <a:lnTo>
                  <a:pt x="2087511" y="1218717"/>
                </a:lnTo>
                <a:lnTo>
                  <a:pt x="2083193" y="1167917"/>
                </a:lnTo>
                <a:lnTo>
                  <a:pt x="2080374" y="1104417"/>
                </a:lnTo>
                <a:lnTo>
                  <a:pt x="2079358" y="1015517"/>
                </a:lnTo>
                <a:lnTo>
                  <a:pt x="2080374" y="939317"/>
                </a:lnTo>
                <a:lnTo>
                  <a:pt x="2080844" y="926617"/>
                </a:lnTo>
                <a:lnTo>
                  <a:pt x="2083193" y="863117"/>
                </a:lnTo>
                <a:lnTo>
                  <a:pt x="2087511" y="812317"/>
                </a:lnTo>
                <a:lnTo>
                  <a:pt x="2093010" y="774217"/>
                </a:lnTo>
                <a:lnTo>
                  <a:pt x="2099373" y="761517"/>
                </a:lnTo>
                <a:lnTo>
                  <a:pt x="2105685" y="774217"/>
                </a:lnTo>
                <a:lnTo>
                  <a:pt x="2111146" y="812317"/>
                </a:lnTo>
                <a:lnTo>
                  <a:pt x="2115439" y="863117"/>
                </a:lnTo>
                <a:lnTo>
                  <a:pt x="2118258" y="939317"/>
                </a:lnTo>
                <a:lnTo>
                  <a:pt x="2119274" y="1015517"/>
                </a:lnTo>
                <a:lnTo>
                  <a:pt x="2119274" y="546696"/>
                </a:lnTo>
                <a:lnTo>
                  <a:pt x="2099056" y="520217"/>
                </a:lnTo>
                <a:lnTo>
                  <a:pt x="2075599" y="488416"/>
                </a:lnTo>
                <a:lnTo>
                  <a:pt x="2075599" y="1612417"/>
                </a:lnTo>
                <a:lnTo>
                  <a:pt x="2069299" y="1625117"/>
                </a:lnTo>
                <a:lnTo>
                  <a:pt x="2045233" y="1663217"/>
                </a:lnTo>
                <a:lnTo>
                  <a:pt x="2005164" y="1714017"/>
                </a:lnTo>
                <a:lnTo>
                  <a:pt x="1950897" y="1777517"/>
                </a:lnTo>
                <a:lnTo>
                  <a:pt x="1925967" y="1815617"/>
                </a:lnTo>
                <a:lnTo>
                  <a:pt x="1898789" y="1841017"/>
                </a:lnTo>
                <a:lnTo>
                  <a:pt x="1869554" y="1879117"/>
                </a:lnTo>
                <a:lnTo>
                  <a:pt x="1838401" y="1917217"/>
                </a:lnTo>
                <a:lnTo>
                  <a:pt x="1805508" y="1955317"/>
                </a:lnTo>
                <a:lnTo>
                  <a:pt x="1771040" y="1993417"/>
                </a:lnTo>
                <a:lnTo>
                  <a:pt x="1735162" y="2031517"/>
                </a:lnTo>
                <a:lnTo>
                  <a:pt x="1698040" y="2069617"/>
                </a:lnTo>
                <a:lnTo>
                  <a:pt x="1659839" y="2107717"/>
                </a:lnTo>
                <a:lnTo>
                  <a:pt x="1620710" y="2158517"/>
                </a:lnTo>
                <a:lnTo>
                  <a:pt x="1580756" y="2196617"/>
                </a:lnTo>
                <a:lnTo>
                  <a:pt x="1541576" y="2234717"/>
                </a:lnTo>
                <a:lnTo>
                  <a:pt x="1503324" y="2285517"/>
                </a:lnTo>
                <a:lnTo>
                  <a:pt x="1466113" y="2323617"/>
                </a:lnTo>
                <a:lnTo>
                  <a:pt x="1430070" y="2361717"/>
                </a:lnTo>
                <a:lnTo>
                  <a:pt x="1395323" y="2387117"/>
                </a:lnTo>
                <a:lnTo>
                  <a:pt x="1361986" y="2425217"/>
                </a:lnTo>
                <a:lnTo>
                  <a:pt x="1330198" y="2463317"/>
                </a:lnTo>
                <a:lnTo>
                  <a:pt x="1300073" y="2488717"/>
                </a:lnTo>
                <a:lnTo>
                  <a:pt x="1271727" y="2514117"/>
                </a:lnTo>
                <a:lnTo>
                  <a:pt x="1209814" y="2577617"/>
                </a:lnTo>
                <a:lnTo>
                  <a:pt x="1162240" y="2628417"/>
                </a:lnTo>
                <a:lnTo>
                  <a:pt x="1131023" y="2653817"/>
                </a:lnTo>
                <a:lnTo>
                  <a:pt x="1118158" y="2653817"/>
                </a:lnTo>
                <a:lnTo>
                  <a:pt x="1125105" y="2641117"/>
                </a:lnTo>
                <a:lnTo>
                  <a:pt x="1150874" y="2615717"/>
                </a:lnTo>
                <a:lnTo>
                  <a:pt x="1193571" y="2564917"/>
                </a:lnTo>
                <a:lnTo>
                  <a:pt x="1251356" y="2501417"/>
                </a:lnTo>
                <a:lnTo>
                  <a:pt x="1278178" y="2463317"/>
                </a:lnTo>
                <a:lnTo>
                  <a:pt x="1306906" y="2437917"/>
                </a:lnTo>
                <a:lnTo>
                  <a:pt x="1337424" y="2399817"/>
                </a:lnTo>
                <a:lnTo>
                  <a:pt x="1369606" y="2361717"/>
                </a:lnTo>
                <a:lnTo>
                  <a:pt x="1403362" y="2336317"/>
                </a:lnTo>
                <a:lnTo>
                  <a:pt x="1438554" y="2298217"/>
                </a:lnTo>
                <a:lnTo>
                  <a:pt x="1475079" y="2247417"/>
                </a:lnTo>
                <a:lnTo>
                  <a:pt x="1512811" y="2209317"/>
                </a:lnTo>
                <a:lnTo>
                  <a:pt x="1551647" y="2171217"/>
                </a:lnTo>
                <a:lnTo>
                  <a:pt x="1591487" y="2133117"/>
                </a:lnTo>
                <a:lnTo>
                  <a:pt x="1630578" y="2082317"/>
                </a:lnTo>
                <a:lnTo>
                  <a:pt x="1668945" y="2044217"/>
                </a:lnTo>
                <a:lnTo>
                  <a:pt x="1706410" y="2006117"/>
                </a:lnTo>
                <a:lnTo>
                  <a:pt x="1777987" y="1929917"/>
                </a:lnTo>
                <a:lnTo>
                  <a:pt x="1811756" y="1891817"/>
                </a:lnTo>
                <a:lnTo>
                  <a:pt x="1843963" y="1853717"/>
                </a:lnTo>
                <a:lnTo>
                  <a:pt x="1874443" y="1815617"/>
                </a:lnTo>
                <a:lnTo>
                  <a:pt x="1903031" y="1790217"/>
                </a:lnTo>
                <a:lnTo>
                  <a:pt x="1929549" y="1764817"/>
                </a:lnTo>
                <a:lnTo>
                  <a:pt x="1988146" y="1701317"/>
                </a:lnTo>
                <a:lnTo>
                  <a:pt x="2033282" y="1650517"/>
                </a:lnTo>
                <a:lnTo>
                  <a:pt x="2063064" y="1625117"/>
                </a:lnTo>
                <a:lnTo>
                  <a:pt x="2075599" y="1612417"/>
                </a:lnTo>
                <a:lnTo>
                  <a:pt x="2075599" y="488416"/>
                </a:lnTo>
                <a:lnTo>
                  <a:pt x="2070963" y="482117"/>
                </a:lnTo>
                <a:lnTo>
                  <a:pt x="2043328" y="431317"/>
                </a:lnTo>
                <a:lnTo>
                  <a:pt x="2015617" y="393217"/>
                </a:lnTo>
                <a:lnTo>
                  <a:pt x="1987283" y="355117"/>
                </a:lnTo>
                <a:lnTo>
                  <a:pt x="1979904" y="342417"/>
                </a:lnTo>
                <a:lnTo>
                  <a:pt x="1957793" y="304317"/>
                </a:lnTo>
                <a:lnTo>
                  <a:pt x="1926590" y="266217"/>
                </a:lnTo>
                <a:lnTo>
                  <a:pt x="1893138" y="228117"/>
                </a:lnTo>
                <a:lnTo>
                  <a:pt x="1856892" y="190017"/>
                </a:lnTo>
                <a:lnTo>
                  <a:pt x="1687918" y="190017"/>
                </a:lnTo>
                <a:lnTo>
                  <a:pt x="1687918" y="342417"/>
                </a:lnTo>
                <a:lnTo>
                  <a:pt x="724039" y="342417"/>
                </a:lnTo>
                <a:lnTo>
                  <a:pt x="693077" y="329717"/>
                </a:lnTo>
                <a:lnTo>
                  <a:pt x="673722" y="329717"/>
                </a:lnTo>
                <a:lnTo>
                  <a:pt x="693077" y="317017"/>
                </a:lnTo>
                <a:lnTo>
                  <a:pt x="876020" y="317017"/>
                </a:lnTo>
                <a:lnTo>
                  <a:pt x="942873" y="304317"/>
                </a:lnTo>
                <a:lnTo>
                  <a:pt x="1451864" y="304317"/>
                </a:lnTo>
                <a:lnTo>
                  <a:pt x="1497584" y="317017"/>
                </a:lnTo>
                <a:lnTo>
                  <a:pt x="1601279" y="317017"/>
                </a:lnTo>
                <a:lnTo>
                  <a:pt x="1648053" y="329717"/>
                </a:lnTo>
                <a:lnTo>
                  <a:pt x="1677619" y="329717"/>
                </a:lnTo>
                <a:lnTo>
                  <a:pt x="1687918" y="342417"/>
                </a:lnTo>
                <a:lnTo>
                  <a:pt x="1687918" y="190017"/>
                </a:lnTo>
                <a:lnTo>
                  <a:pt x="1035989" y="190017"/>
                </a:lnTo>
                <a:lnTo>
                  <a:pt x="985774" y="202717"/>
                </a:lnTo>
                <a:lnTo>
                  <a:pt x="734707" y="202717"/>
                </a:lnTo>
                <a:lnTo>
                  <a:pt x="684504" y="215417"/>
                </a:lnTo>
                <a:lnTo>
                  <a:pt x="533933" y="215417"/>
                </a:lnTo>
                <a:lnTo>
                  <a:pt x="483755" y="228117"/>
                </a:lnTo>
                <a:lnTo>
                  <a:pt x="388721" y="342417"/>
                </a:lnTo>
                <a:lnTo>
                  <a:pt x="356717" y="380517"/>
                </a:lnTo>
                <a:lnTo>
                  <a:pt x="324231" y="405917"/>
                </a:lnTo>
                <a:lnTo>
                  <a:pt x="291058" y="444017"/>
                </a:lnTo>
                <a:lnTo>
                  <a:pt x="257035" y="482117"/>
                </a:lnTo>
                <a:lnTo>
                  <a:pt x="221945" y="520217"/>
                </a:lnTo>
                <a:lnTo>
                  <a:pt x="185597" y="558317"/>
                </a:lnTo>
                <a:lnTo>
                  <a:pt x="168973" y="558317"/>
                </a:lnTo>
                <a:lnTo>
                  <a:pt x="138557" y="596417"/>
                </a:lnTo>
                <a:lnTo>
                  <a:pt x="107581" y="634517"/>
                </a:lnTo>
                <a:lnTo>
                  <a:pt x="75895" y="659917"/>
                </a:lnTo>
                <a:lnTo>
                  <a:pt x="43332" y="698017"/>
                </a:lnTo>
                <a:lnTo>
                  <a:pt x="9702" y="723417"/>
                </a:lnTo>
                <a:lnTo>
                  <a:pt x="9944" y="736117"/>
                </a:lnTo>
                <a:lnTo>
                  <a:pt x="10185" y="736117"/>
                </a:lnTo>
                <a:lnTo>
                  <a:pt x="10185" y="1333017"/>
                </a:lnTo>
                <a:lnTo>
                  <a:pt x="809078" y="1333017"/>
                </a:lnTo>
                <a:lnTo>
                  <a:pt x="804049" y="1294917"/>
                </a:lnTo>
                <a:lnTo>
                  <a:pt x="800303" y="1244117"/>
                </a:lnTo>
                <a:lnTo>
                  <a:pt x="797839" y="1193317"/>
                </a:lnTo>
                <a:lnTo>
                  <a:pt x="796594" y="1155217"/>
                </a:lnTo>
                <a:lnTo>
                  <a:pt x="796556" y="1104417"/>
                </a:lnTo>
                <a:lnTo>
                  <a:pt x="797687" y="1053617"/>
                </a:lnTo>
                <a:lnTo>
                  <a:pt x="798296" y="1053617"/>
                </a:lnTo>
                <a:lnTo>
                  <a:pt x="799020" y="1040917"/>
                </a:lnTo>
                <a:lnTo>
                  <a:pt x="799147" y="1040917"/>
                </a:lnTo>
                <a:lnTo>
                  <a:pt x="801712" y="1028217"/>
                </a:lnTo>
                <a:lnTo>
                  <a:pt x="806970" y="1015517"/>
                </a:lnTo>
                <a:lnTo>
                  <a:pt x="815149" y="1015517"/>
                </a:lnTo>
                <a:lnTo>
                  <a:pt x="903478" y="964717"/>
                </a:lnTo>
                <a:lnTo>
                  <a:pt x="1036942" y="926617"/>
                </a:lnTo>
                <a:lnTo>
                  <a:pt x="1173645" y="926617"/>
                </a:lnTo>
                <a:lnTo>
                  <a:pt x="1220330" y="939317"/>
                </a:lnTo>
                <a:lnTo>
                  <a:pt x="1267739" y="939317"/>
                </a:lnTo>
                <a:lnTo>
                  <a:pt x="1315935" y="964717"/>
                </a:lnTo>
                <a:lnTo>
                  <a:pt x="1365008" y="977417"/>
                </a:lnTo>
                <a:lnTo>
                  <a:pt x="1378788" y="977417"/>
                </a:lnTo>
                <a:lnTo>
                  <a:pt x="1389913" y="990117"/>
                </a:lnTo>
                <a:lnTo>
                  <a:pt x="1398435" y="1002817"/>
                </a:lnTo>
                <a:lnTo>
                  <a:pt x="1402981" y="1015517"/>
                </a:lnTo>
                <a:lnTo>
                  <a:pt x="1407452" y="1053617"/>
                </a:lnTo>
                <a:lnTo>
                  <a:pt x="1412811" y="1155217"/>
                </a:lnTo>
                <a:lnTo>
                  <a:pt x="1417269" y="1206017"/>
                </a:lnTo>
                <a:lnTo>
                  <a:pt x="1425295" y="1244117"/>
                </a:lnTo>
                <a:lnTo>
                  <a:pt x="1427480" y="1256817"/>
                </a:lnTo>
                <a:lnTo>
                  <a:pt x="1426273" y="1269517"/>
                </a:lnTo>
                <a:lnTo>
                  <a:pt x="1422996" y="1269517"/>
                </a:lnTo>
                <a:lnTo>
                  <a:pt x="1422755" y="1282217"/>
                </a:lnTo>
                <a:lnTo>
                  <a:pt x="1421536" y="1282217"/>
                </a:lnTo>
                <a:lnTo>
                  <a:pt x="1404251" y="1333017"/>
                </a:lnTo>
                <a:lnTo>
                  <a:pt x="1383284" y="1383817"/>
                </a:lnTo>
                <a:lnTo>
                  <a:pt x="1359128" y="1421917"/>
                </a:lnTo>
                <a:lnTo>
                  <a:pt x="1332230" y="1472717"/>
                </a:lnTo>
                <a:lnTo>
                  <a:pt x="1303096" y="1510817"/>
                </a:lnTo>
                <a:lnTo>
                  <a:pt x="1272209" y="1548917"/>
                </a:lnTo>
                <a:lnTo>
                  <a:pt x="1240015" y="1599717"/>
                </a:lnTo>
                <a:lnTo>
                  <a:pt x="1141336" y="1714017"/>
                </a:lnTo>
                <a:lnTo>
                  <a:pt x="1044397" y="1828317"/>
                </a:lnTo>
                <a:lnTo>
                  <a:pt x="1011618" y="1866417"/>
                </a:lnTo>
                <a:lnTo>
                  <a:pt x="978344" y="1904517"/>
                </a:lnTo>
                <a:lnTo>
                  <a:pt x="944422" y="1942617"/>
                </a:lnTo>
                <a:lnTo>
                  <a:pt x="909713" y="1980717"/>
                </a:lnTo>
                <a:lnTo>
                  <a:pt x="874026" y="2018817"/>
                </a:lnTo>
                <a:lnTo>
                  <a:pt x="837222" y="2044217"/>
                </a:lnTo>
                <a:lnTo>
                  <a:pt x="800481" y="2082317"/>
                </a:lnTo>
                <a:lnTo>
                  <a:pt x="763295" y="2120417"/>
                </a:lnTo>
                <a:lnTo>
                  <a:pt x="725741" y="2145817"/>
                </a:lnTo>
                <a:lnTo>
                  <a:pt x="706462" y="2165223"/>
                </a:lnTo>
                <a:lnTo>
                  <a:pt x="706462" y="2234717"/>
                </a:lnTo>
                <a:lnTo>
                  <a:pt x="704062" y="2247417"/>
                </a:lnTo>
                <a:lnTo>
                  <a:pt x="691680" y="2260117"/>
                </a:lnTo>
                <a:lnTo>
                  <a:pt x="670153" y="2298217"/>
                </a:lnTo>
                <a:lnTo>
                  <a:pt x="640283" y="2336317"/>
                </a:lnTo>
                <a:lnTo>
                  <a:pt x="602894" y="2374417"/>
                </a:lnTo>
                <a:lnTo>
                  <a:pt x="558825" y="2425217"/>
                </a:lnTo>
                <a:lnTo>
                  <a:pt x="508889" y="2476017"/>
                </a:lnTo>
                <a:lnTo>
                  <a:pt x="453910" y="2526817"/>
                </a:lnTo>
                <a:lnTo>
                  <a:pt x="408012" y="2577617"/>
                </a:lnTo>
                <a:lnTo>
                  <a:pt x="363385" y="2615717"/>
                </a:lnTo>
                <a:lnTo>
                  <a:pt x="320700" y="2653817"/>
                </a:lnTo>
                <a:lnTo>
                  <a:pt x="280695" y="2679217"/>
                </a:lnTo>
                <a:lnTo>
                  <a:pt x="244055" y="2717317"/>
                </a:lnTo>
                <a:lnTo>
                  <a:pt x="204622" y="2742717"/>
                </a:lnTo>
                <a:lnTo>
                  <a:pt x="173926" y="2755417"/>
                </a:lnTo>
                <a:lnTo>
                  <a:pt x="153504" y="2768117"/>
                </a:lnTo>
                <a:lnTo>
                  <a:pt x="144830" y="2768117"/>
                </a:lnTo>
                <a:lnTo>
                  <a:pt x="148678" y="2755417"/>
                </a:lnTo>
                <a:lnTo>
                  <a:pt x="164655" y="2742717"/>
                </a:lnTo>
                <a:lnTo>
                  <a:pt x="191249" y="2717317"/>
                </a:lnTo>
                <a:lnTo>
                  <a:pt x="226961" y="2691917"/>
                </a:lnTo>
                <a:lnTo>
                  <a:pt x="260261" y="2653817"/>
                </a:lnTo>
                <a:lnTo>
                  <a:pt x="297434" y="2628417"/>
                </a:lnTo>
                <a:lnTo>
                  <a:pt x="337858" y="2590317"/>
                </a:lnTo>
                <a:lnTo>
                  <a:pt x="380885" y="2552217"/>
                </a:lnTo>
                <a:lnTo>
                  <a:pt x="425894" y="2501417"/>
                </a:lnTo>
                <a:lnTo>
                  <a:pt x="480910" y="2450617"/>
                </a:lnTo>
                <a:lnTo>
                  <a:pt x="532168" y="2399817"/>
                </a:lnTo>
                <a:lnTo>
                  <a:pt x="578675" y="2349017"/>
                </a:lnTo>
                <a:lnTo>
                  <a:pt x="619493" y="2310917"/>
                </a:lnTo>
                <a:lnTo>
                  <a:pt x="653643" y="2272817"/>
                </a:lnTo>
                <a:lnTo>
                  <a:pt x="680161" y="2260117"/>
                </a:lnTo>
                <a:lnTo>
                  <a:pt x="698093" y="2234717"/>
                </a:lnTo>
                <a:lnTo>
                  <a:pt x="706462" y="2234717"/>
                </a:lnTo>
                <a:lnTo>
                  <a:pt x="706462" y="2165223"/>
                </a:lnTo>
                <a:lnTo>
                  <a:pt x="687882" y="2183917"/>
                </a:lnTo>
                <a:lnTo>
                  <a:pt x="649782" y="2209317"/>
                </a:lnTo>
                <a:lnTo>
                  <a:pt x="611517" y="2247417"/>
                </a:lnTo>
                <a:lnTo>
                  <a:pt x="573151" y="2272817"/>
                </a:lnTo>
                <a:lnTo>
                  <a:pt x="534746" y="2310917"/>
                </a:lnTo>
                <a:lnTo>
                  <a:pt x="458127" y="2361717"/>
                </a:lnTo>
                <a:lnTo>
                  <a:pt x="420039" y="2399817"/>
                </a:lnTo>
                <a:lnTo>
                  <a:pt x="382193" y="2425217"/>
                </a:lnTo>
                <a:lnTo>
                  <a:pt x="344665" y="2463317"/>
                </a:lnTo>
                <a:lnTo>
                  <a:pt x="307505" y="2501417"/>
                </a:lnTo>
                <a:lnTo>
                  <a:pt x="270802" y="2526817"/>
                </a:lnTo>
                <a:lnTo>
                  <a:pt x="234594" y="2564917"/>
                </a:lnTo>
                <a:lnTo>
                  <a:pt x="198983" y="2590317"/>
                </a:lnTo>
                <a:lnTo>
                  <a:pt x="164020" y="2628417"/>
                </a:lnTo>
                <a:lnTo>
                  <a:pt x="129768" y="2666517"/>
                </a:lnTo>
                <a:lnTo>
                  <a:pt x="96316" y="2704617"/>
                </a:lnTo>
                <a:lnTo>
                  <a:pt x="63703" y="2742717"/>
                </a:lnTo>
                <a:lnTo>
                  <a:pt x="32029" y="2780817"/>
                </a:lnTo>
                <a:lnTo>
                  <a:pt x="1333" y="2818917"/>
                </a:lnTo>
                <a:lnTo>
                  <a:pt x="0" y="2818917"/>
                </a:lnTo>
                <a:lnTo>
                  <a:pt x="7073" y="2869717"/>
                </a:lnTo>
                <a:lnTo>
                  <a:pt x="13779" y="2920517"/>
                </a:lnTo>
                <a:lnTo>
                  <a:pt x="20091" y="2971317"/>
                </a:lnTo>
                <a:lnTo>
                  <a:pt x="26009" y="3022117"/>
                </a:lnTo>
                <a:lnTo>
                  <a:pt x="31521" y="3072917"/>
                </a:lnTo>
                <a:lnTo>
                  <a:pt x="36614" y="3123717"/>
                </a:lnTo>
                <a:lnTo>
                  <a:pt x="41275" y="3174517"/>
                </a:lnTo>
                <a:lnTo>
                  <a:pt x="45491" y="3225317"/>
                </a:lnTo>
                <a:lnTo>
                  <a:pt x="49250" y="3276117"/>
                </a:lnTo>
                <a:lnTo>
                  <a:pt x="52539" y="3326917"/>
                </a:lnTo>
                <a:lnTo>
                  <a:pt x="55346" y="3377717"/>
                </a:lnTo>
                <a:lnTo>
                  <a:pt x="57658" y="3428517"/>
                </a:lnTo>
                <a:lnTo>
                  <a:pt x="59461" y="3479317"/>
                </a:lnTo>
                <a:lnTo>
                  <a:pt x="60744" y="3530117"/>
                </a:lnTo>
                <a:lnTo>
                  <a:pt x="61506" y="3580917"/>
                </a:lnTo>
                <a:lnTo>
                  <a:pt x="112712" y="3568217"/>
                </a:lnTo>
                <a:lnTo>
                  <a:pt x="163944" y="3568217"/>
                </a:lnTo>
                <a:lnTo>
                  <a:pt x="215176" y="3555517"/>
                </a:lnTo>
                <a:lnTo>
                  <a:pt x="368985" y="3555517"/>
                </a:lnTo>
                <a:lnTo>
                  <a:pt x="420268" y="3542817"/>
                </a:lnTo>
                <a:lnTo>
                  <a:pt x="1338249" y="3542817"/>
                </a:lnTo>
                <a:lnTo>
                  <a:pt x="1387779" y="3530117"/>
                </a:lnTo>
                <a:lnTo>
                  <a:pt x="1536166" y="3530117"/>
                </a:lnTo>
                <a:lnTo>
                  <a:pt x="1585582" y="3517417"/>
                </a:lnTo>
                <a:lnTo>
                  <a:pt x="1634998" y="3517417"/>
                </a:lnTo>
                <a:lnTo>
                  <a:pt x="1733829" y="3504717"/>
                </a:lnTo>
                <a:lnTo>
                  <a:pt x="1882127" y="3504717"/>
                </a:lnTo>
                <a:lnTo>
                  <a:pt x="1931593" y="3492017"/>
                </a:lnTo>
                <a:lnTo>
                  <a:pt x="2179510" y="3492017"/>
                </a:lnTo>
                <a:lnTo>
                  <a:pt x="2229231" y="3479317"/>
                </a:lnTo>
                <a:lnTo>
                  <a:pt x="2279027" y="3479317"/>
                </a:lnTo>
                <a:lnTo>
                  <a:pt x="2279954" y="3466617"/>
                </a:lnTo>
                <a:lnTo>
                  <a:pt x="2281809" y="3441217"/>
                </a:lnTo>
                <a:lnTo>
                  <a:pt x="2283396" y="3415817"/>
                </a:lnTo>
                <a:lnTo>
                  <a:pt x="2284984" y="3390417"/>
                </a:lnTo>
                <a:lnTo>
                  <a:pt x="2288286" y="3339617"/>
                </a:lnTo>
                <a:lnTo>
                  <a:pt x="2291461" y="3288817"/>
                </a:lnTo>
                <a:lnTo>
                  <a:pt x="2294242" y="3238017"/>
                </a:lnTo>
                <a:lnTo>
                  <a:pt x="2296350" y="3174517"/>
                </a:lnTo>
                <a:lnTo>
                  <a:pt x="2297519" y="3123717"/>
                </a:lnTo>
                <a:close/>
              </a:path>
              <a:path w="2487930" h="3581400">
                <a:moveTo>
                  <a:pt x="2361400" y="2595702"/>
                </a:moveTo>
                <a:lnTo>
                  <a:pt x="1588884" y="2588336"/>
                </a:lnTo>
                <a:lnTo>
                  <a:pt x="1537385" y="2588183"/>
                </a:lnTo>
                <a:lnTo>
                  <a:pt x="1529334" y="2587358"/>
                </a:lnTo>
                <a:lnTo>
                  <a:pt x="1522323" y="2585059"/>
                </a:lnTo>
                <a:lnTo>
                  <a:pt x="1516380" y="2581529"/>
                </a:lnTo>
                <a:lnTo>
                  <a:pt x="1511541" y="2577020"/>
                </a:lnTo>
                <a:lnTo>
                  <a:pt x="1389761" y="2707094"/>
                </a:lnTo>
                <a:lnTo>
                  <a:pt x="2239353" y="2714726"/>
                </a:lnTo>
                <a:lnTo>
                  <a:pt x="2269159" y="2682913"/>
                </a:lnTo>
                <a:lnTo>
                  <a:pt x="2298814" y="2652750"/>
                </a:lnTo>
                <a:lnTo>
                  <a:pt x="2329497" y="2623515"/>
                </a:lnTo>
                <a:lnTo>
                  <a:pt x="2361400" y="2595702"/>
                </a:lnTo>
                <a:close/>
              </a:path>
              <a:path w="2487930" h="3581400">
                <a:moveTo>
                  <a:pt x="2430767" y="508876"/>
                </a:moveTo>
                <a:lnTo>
                  <a:pt x="2395563" y="474179"/>
                </a:lnTo>
                <a:lnTo>
                  <a:pt x="2363012" y="437413"/>
                </a:lnTo>
                <a:lnTo>
                  <a:pt x="2332634" y="398970"/>
                </a:lnTo>
                <a:lnTo>
                  <a:pt x="2303932" y="359219"/>
                </a:lnTo>
                <a:lnTo>
                  <a:pt x="2276437" y="318528"/>
                </a:lnTo>
                <a:lnTo>
                  <a:pt x="2196287" y="194589"/>
                </a:lnTo>
                <a:lnTo>
                  <a:pt x="2168741" y="153911"/>
                </a:lnTo>
                <a:lnTo>
                  <a:pt x="2139975" y="114147"/>
                </a:lnTo>
                <a:lnTo>
                  <a:pt x="2109482" y="75704"/>
                </a:lnTo>
                <a:lnTo>
                  <a:pt x="2076818" y="38950"/>
                </a:lnTo>
                <a:lnTo>
                  <a:pt x="2047138" y="76898"/>
                </a:lnTo>
                <a:lnTo>
                  <a:pt x="2008746" y="109067"/>
                </a:lnTo>
                <a:lnTo>
                  <a:pt x="1965782" y="137388"/>
                </a:lnTo>
                <a:lnTo>
                  <a:pt x="1922399" y="163804"/>
                </a:lnTo>
                <a:lnTo>
                  <a:pt x="1957057" y="200774"/>
                </a:lnTo>
                <a:lnTo>
                  <a:pt x="1989226" y="239674"/>
                </a:lnTo>
                <a:lnTo>
                  <a:pt x="2019414" y="280073"/>
                </a:lnTo>
                <a:lnTo>
                  <a:pt x="2048129" y="321589"/>
                </a:lnTo>
                <a:lnTo>
                  <a:pt x="2130666" y="448729"/>
                </a:lnTo>
                <a:lnTo>
                  <a:pt x="2158708" y="490626"/>
                </a:lnTo>
                <a:lnTo>
                  <a:pt x="2187867" y="531609"/>
                </a:lnTo>
                <a:lnTo>
                  <a:pt x="2218677" y="571271"/>
                </a:lnTo>
                <a:lnTo>
                  <a:pt x="2251633" y="609206"/>
                </a:lnTo>
                <a:lnTo>
                  <a:pt x="2287270" y="645007"/>
                </a:lnTo>
                <a:lnTo>
                  <a:pt x="2323122" y="610844"/>
                </a:lnTo>
                <a:lnTo>
                  <a:pt x="2394039" y="541959"/>
                </a:lnTo>
                <a:lnTo>
                  <a:pt x="2430767" y="508876"/>
                </a:lnTo>
                <a:close/>
              </a:path>
              <a:path w="2487930" h="3581400">
                <a:moveTo>
                  <a:pt x="2455392" y="581558"/>
                </a:moveTo>
                <a:lnTo>
                  <a:pt x="2425039" y="610489"/>
                </a:lnTo>
                <a:lnTo>
                  <a:pt x="2365146" y="669353"/>
                </a:lnTo>
                <a:lnTo>
                  <a:pt x="2334577" y="698157"/>
                </a:lnTo>
                <a:lnTo>
                  <a:pt x="2334095" y="702157"/>
                </a:lnTo>
                <a:lnTo>
                  <a:pt x="2335796" y="706170"/>
                </a:lnTo>
                <a:lnTo>
                  <a:pt x="2336762" y="711022"/>
                </a:lnTo>
                <a:lnTo>
                  <a:pt x="2336762" y="1565452"/>
                </a:lnTo>
                <a:lnTo>
                  <a:pt x="2371064" y="1540967"/>
                </a:lnTo>
                <a:lnTo>
                  <a:pt x="2403449" y="1514703"/>
                </a:lnTo>
                <a:lnTo>
                  <a:pt x="2432151" y="1485125"/>
                </a:lnTo>
                <a:lnTo>
                  <a:pt x="2455392" y="1450670"/>
                </a:lnTo>
                <a:lnTo>
                  <a:pt x="2455392" y="581558"/>
                </a:lnTo>
                <a:close/>
              </a:path>
              <a:path w="2487930" h="3581400">
                <a:moveTo>
                  <a:pt x="2487599" y="2922105"/>
                </a:moveTo>
                <a:lnTo>
                  <a:pt x="2486952" y="2869781"/>
                </a:lnTo>
                <a:lnTo>
                  <a:pt x="2484666" y="2817787"/>
                </a:lnTo>
                <a:lnTo>
                  <a:pt x="2480437" y="2766276"/>
                </a:lnTo>
                <a:lnTo>
                  <a:pt x="2473998" y="2715361"/>
                </a:lnTo>
                <a:lnTo>
                  <a:pt x="2465057" y="2665209"/>
                </a:lnTo>
                <a:lnTo>
                  <a:pt x="2453348" y="2615971"/>
                </a:lnTo>
                <a:lnTo>
                  <a:pt x="2416543" y="2642590"/>
                </a:lnTo>
                <a:lnTo>
                  <a:pt x="2381745" y="2672054"/>
                </a:lnTo>
                <a:lnTo>
                  <a:pt x="2348534" y="2703563"/>
                </a:lnTo>
                <a:lnTo>
                  <a:pt x="2316505" y="2736329"/>
                </a:lnTo>
                <a:lnTo>
                  <a:pt x="2331161" y="2783078"/>
                </a:lnTo>
                <a:lnTo>
                  <a:pt x="2343010" y="2830753"/>
                </a:lnTo>
                <a:lnTo>
                  <a:pt x="2352294" y="2879217"/>
                </a:lnTo>
                <a:lnTo>
                  <a:pt x="2359241" y="2928366"/>
                </a:lnTo>
                <a:lnTo>
                  <a:pt x="2364105" y="2978086"/>
                </a:lnTo>
                <a:lnTo>
                  <a:pt x="2367127" y="3028251"/>
                </a:lnTo>
                <a:lnTo>
                  <a:pt x="2368537" y="3078759"/>
                </a:lnTo>
                <a:lnTo>
                  <a:pt x="2368588" y="3129470"/>
                </a:lnTo>
                <a:lnTo>
                  <a:pt x="2367508" y="3180283"/>
                </a:lnTo>
                <a:lnTo>
                  <a:pt x="2365540" y="3231096"/>
                </a:lnTo>
                <a:lnTo>
                  <a:pt x="2353627" y="3431806"/>
                </a:lnTo>
                <a:lnTo>
                  <a:pt x="2378011" y="3414699"/>
                </a:lnTo>
                <a:lnTo>
                  <a:pt x="2427922" y="3380028"/>
                </a:lnTo>
                <a:lnTo>
                  <a:pt x="2467279" y="3335248"/>
                </a:lnTo>
                <a:lnTo>
                  <a:pt x="2472652" y="3234867"/>
                </a:lnTo>
                <a:lnTo>
                  <a:pt x="2482456" y="3079585"/>
                </a:lnTo>
                <a:lnTo>
                  <a:pt x="2485072" y="3027146"/>
                </a:lnTo>
                <a:lnTo>
                  <a:pt x="2486876" y="2974606"/>
                </a:lnTo>
                <a:lnTo>
                  <a:pt x="2487599" y="2922105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01000"/>
            <a:ext cx="8990502" cy="7885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73000" y="3895657"/>
            <a:ext cx="7287895" cy="35267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r">
              <a:lnSpc>
                <a:spcPts val="7134"/>
              </a:lnSpc>
              <a:spcBef>
                <a:spcPts val="90"/>
              </a:spcBef>
            </a:pPr>
            <a:r>
              <a:rPr sz="6350" b="1" spc="-310" dirty="0">
                <a:solidFill>
                  <a:srgbClr val="F1723B"/>
                </a:solidFill>
                <a:latin typeface="Trebuchet MS"/>
                <a:cs typeface="Trebuchet MS"/>
              </a:rPr>
              <a:t>L</a:t>
            </a:r>
            <a:r>
              <a:rPr sz="6350" b="1" spc="434" dirty="0">
                <a:solidFill>
                  <a:srgbClr val="F1723B"/>
                </a:solidFill>
                <a:latin typeface="Trebuchet MS"/>
                <a:cs typeface="Trebuchet MS"/>
              </a:rPr>
              <a:t>o</a:t>
            </a:r>
            <a:r>
              <a:rPr sz="6350" b="1" spc="-840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6350" b="1" spc="595" dirty="0">
                <a:solidFill>
                  <a:srgbClr val="F1723B"/>
                </a:solidFill>
                <a:latin typeface="Trebuchet MS"/>
                <a:cs typeface="Trebuchet MS"/>
              </a:rPr>
              <a:t>q</a:t>
            </a:r>
            <a:r>
              <a:rPr sz="6350" b="1" spc="660" dirty="0">
                <a:solidFill>
                  <a:srgbClr val="F1723B"/>
                </a:solidFill>
                <a:latin typeface="Trebuchet MS"/>
                <a:cs typeface="Trebuchet MS"/>
              </a:rPr>
              <a:t>u</a:t>
            </a:r>
            <a:r>
              <a:rPr sz="6350" b="1" spc="254" dirty="0">
                <a:solidFill>
                  <a:srgbClr val="F1723B"/>
                </a:solidFill>
                <a:latin typeface="Trebuchet MS"/>
                <a:cs typeface="Trebuchet MS"/>
              </a:rPr>
              <a:t>e</a:t>
            </a:r>
            <a:r>
              <a:rPr sz="6350" b="1" spc="-840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6350" b="1" spc="605" dirty="0">
                <a:solidFill>
                  <a:srgbClr val="F1723B"/>
                </a:solidFill>
                <a:latin typeface="Trebuchet MS"/>
                <a:cs typeface="Trebuchet MS"/>
              </a:rPr>
              <a:t>p</a:t>
            </a:r>
            <a:r>
              <a:rPr sz="6350" b="1" spc="250" dirty="0">
                <a:solidFill>
                  <a:srgbClr val="F1723B"/>
                </a:solidFill>
                <a:latin typeface="Trebuchet MS"/>
                <a:cs typeface="Trebuchet MS"/>
              </a:rPr>
              <a:t>e</a:t>
            </a:r>
            <a:r>
              <a:rPr sz="6350" b="1" spc="665" dirty="0">
                <a:solidFill>
                  <a:srgbClr val="F1723B"/>
                </a:solidFill>
                <a:latin typeface="Trebuchet MS"/>
                <a:cs typeface="Trebuchet MS"/>
              </a:rPr>
              <a:t>n</a:t>
            </a:r>
            <a:r>
              <a:rPr sz="6350" b="1" spc="930" dirty="0">
                <a:solidFill>
                  <a:srgbClr val="F1723B"/>
                </a:solidFill>
                <a:latin typeface="Trebuchet MS"/>
                <a:cs typeface="Trebuchet MS"/>
              </a:rPr>
              <a:t>s</a:t>
            </a:r>
            <a:r>
              <a:rPr sz="6350" b="1" spc="919" dirty="0">
                <a:solidFill>
                  <a:srgbClr val="F1723B"/>
                </a:solidFill>
                <a:latin typeface="Trebuchet MS"/>
                <a:cs typeface="Trebuchet MS"/>
              </a:rPr>
              <a:t>a</a:t>
            </a:r>
            <a:r>
              <a:rPr sz="6350" b="1" spc="1360" dirty="0">
                <a:solidFill>
                  <a:srgbClr val="F1723B"/>
                </a:solidFill>
                <a:latin typeface="Trebuchet MS"/>
                <a:cs typeface="Trebuchet MS"/>
              </a:rPr>
              <a:t>m</a:t>
            </a:r>
            <a:r>
              <a:rPr sz="6350" b="1" spc="430" dirty="0">
                <a:solidFill>
                  <a:srgbClr val="F1723B"/>
                </a:solidFill>
                <a:latin typeface="Trebuchet MS"/>
                <a:cs typeface="Trebuchet MS"/>
              </a:rPr>
              <a:t>o</a:t>
            </a:r>
            <a:r>
              <a:rPr sz="6350" b="1" spc="935" dirty="0">
                <a:solidFill>
                  <a:srgbClr val="F1723B"/>
                </a:solidFill>
                <a:latin typeface="Trebuchet MS"/>
                <a:cs typeface="Trebuchet MS"/>
              </a:rPr>
              <a:t>s</a:t>
            </a:r>
            <a:endParaRPr sz="6350">
              <a:latin typeface="Trebuchet MS"/>
              <a:cs typeface="Trebuchet MS"/>
            </a:endParaRPr>
          </a:p>
          <a:p>
            <a:pPr marL="2185670" marR="5080" indent="1440180" algn="r">
              <a:lnSpc>
                <a:spcPts val="6650"/>
              </a:lnSpc>
              <a:spcBef>
                <a:spcPts val="545"/>
              </a:spcBef>
            </a:pPr>
            <a:r>
              <a:rPr sz="6350" b="1" spc="595" dirty="0">
                <a:solidFill>
                  <a:srgbClr val="F1723B"/>
                </a:solidFill>
                <a:latin typeface="Trebuchet MS"/>
                <a:cs typeface="Trebuchet MS"/>
              </a:rPr>
              <a:t>q</a:t>
            </a:r>
            <a:r>
              <a:rPr sz="6350" b="1" spc="660" dirty="0">
                <a:solidFill>
                  <a:srgbClr val="F1723B"/>
                </a:solidFill>
                <a:latin typeface="Trebuchet MS"/>
                <a:cs typeface="Trebuchet MS"/>
              </a:rPr>
              <a:t>u</a:t>
            </a:r>
            <a:r>
              <a:rPr sz="6350" b="1" spc="254" dirty="0">
                <a:solidFill>
                  <a:srgbClr val="F1723B"/>
                </a:solidFill>
                <a:latin typeface="Trebuchet MS"/>
                <a:cs typeface="Trebuchet MS"/>
              </a:rPr>
              <a:t>e</a:t>
            </a:r>
            <a:r>
              <a:rPr sz="6350" b="1" spc="-840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6350" b="1" spc="250" dirty="0">
                <a:solidFill>
                  <a:srgbClr val="F1723B"/>
                </a:solidFill>
                <a:latin typeface="Trebuchet MS"/>
                <a:cs typeface="Trebuchet MS"/>
              </a:rPr>
              <a:t>e</a:t>
            </a:r>
            <a:r>
              <a:rPr sz="6350" b="1" spc="935" dirty="0">
                <a:solidFill>
                  <a:srgbClr val="F1723B"/>
                </a:solidFill>
                <a:latin typeface="Trebuchet MS"/>
                <a:cs typeface="Trebuchet MS"/>
              </a:rPr>
              <a:t>s</a:t>
            </a:r>
            <a:r>
              <a:rPr sz="6350" b="1" spc="-840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6350" b="1" spc="165" dirty="0">
                <a:solidFill>
                  <a:srgbClr val="F1723B"/>
                </a:solidFill>
                <a:latin typeface="Trebuchet MS"/>
                <a:cs typeface="Trebuchet MS"/>
              </a:rPr>
              <a:t>l</a:t>
            </a:r>
            <a:r>
              <a:rPr sz="6350" b="1" spc="655" dirty="0">
                <a:solidFill>
                  <a:srgbClr val="F1723B"/>
                </a:solidFill>
                <a:latin typeface="Trebuchet MS"/>
                <a:cs typeface="Trebuchet MS"/>
              </a:rPr>
              <a:t>a  </a:t>
            </a:r>
            <a:r>
              <a:rPr sz="6350" b="1" spc="145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6350" b="1" spc="665" dirty="0">
                <a:solidFill>
                  <a:srgbClr val="F1723B"/>
                </a:solidFill>
                <a:latin typeface="Trebuchet MS"/>
                <a:cs typeface="Trebuchet MS"/>
              </a:rPr>
              <a:t>n</a:t>
            </a:r>
            <a:r>
              <a:rPr sz="6350" b="1" spc="240" dirty="0">
                <a:solidFill>
                  <a:srgbClr val="F1723B"/>
                </a:solidFill>
                <a:latin typeface="Trebuchet MS"/>
                <a:cs typeface="Trebuchet MS"/>
              </a:rPr>
              <a:t>t</a:t>
            </a:r>
            <a:r>
              <a:rPr sz="6350" b="1" spc="250" dirty="0">
                <a:solidFill>
                  <a:srgbClr val="F1723B"/>
                </a:solidFill>
                <a:latin typeface="Trebuchet MS"/>
                <a:cs typeface="Trebuchet MS"/>
              </a:rPr>
              <a:t>e</a:t>
            </a:r>
            <a:r>
              <a:rPr sz="6350" b="1" spc="165" dirty="0">
                <a:solidFill>
                  <a:srgbClr val="F1723B"/>
                </a:solidFill>
                <a:latin typeface="Trebuchet MS"/>
                <a:cs typeface="Trebuchet MS"/>
              </a:rPr>
              <a:t>l</a:t>
            </a:r>
            <a:r>
              <a:rPr sz="6350" b="1" spc="145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6350" b="1" spc="1115" dirty="0">
                <a:solidFill>
                  <a:srgbClr val="F1723B"/>
                </a:solidFill>
                <a:latin typeface="Trebuchet MS"/>
                <a:cs typeface="Trebuchet MS"/>
              </a:rPr>
              <a:t>g</a:t>
            </a:r>
            <a:r>
              <a:rPr sz="6350" b="1" spc="250" dirty="0">
                <a:solidFill>
                  <a:srgbClr val="F1723B"/>
                </a:solidFill>
                <a:latin typeface="Trebuchet MS"/>
                <a:cs typeface="Trebuchet MS"/>
              </a:rPr>
              <a:t>e</a:t>
            </a:r>
            <a:r>
              <a:rPr sz="6350" b="1" spc="665" dirty="0">
                <a:solidFill>
                  <a:srgbClr val="F1723B"/>
                </a:solidFill>
                <a:latin typeface="Trebuchet MS"/>
                <a:cs typeface="Trebuchet MS"/>
              </a:rPr>
              <a:t>n</a:t>
            </a:r>
            <a:r>
              <a:rPr sz="6350" b="1" spc="605" dirty="0">
                <a:solidFill>
                  <a:srgbClr val="F1723B"/>
                </a:solidFill>
                <a:latin typeface="Trebuchet MS"/>
                <a:cs typeface="Trebuchet MS"/>
              </a:rPr>
              <a:t>c</a:t>
            </a:r>
            <a:r>
              <a:rPr sz="6350" b="1" spc="145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6350" b="1" spc="655" dirty="0">
                <a:solidFill>
                  <a:srgbClr val="F1723B"/>
                </a:solidFill>
                <a:latin typeface="Trebuchet MS"/>
                <a:cs typeface="Trebuchet MS"/>
              </a:rPr>
              <a:t>a  </a:t>
            </a:r>
            <a:r>
              <a:rPr sz="6350" b="1" spc="360" dirty="0">
                <a:solidFill>
                  <a:srgbClr val="F1723B"/>
                </a:solidFill>
                <a:latin typeface="Trebuchet MS"/>
                <a:cs typeface="Trebuchet MS"/>
              </a:rPr>
              <a:t>artificial</a:t>
            </a:r>
            <a:endParaRPr sz="6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37585" y="1710567"/>
            <a:ext cx="3428999" cy="39909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7585" y="5872672"/>
            <a:ext cx="3433206" cy="39909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567065" y="1710562"/>
            <a:ext cx="3429000" cy="3992879"/>
            <a:chOff x="4567065" y="1710562"/>
            <a:chExt cx="3429000" cy="3992879"/>
          </a:xfrm>
        </p:grpSpPr>
        <p:sp>
          <p:nvSpPr>
            <p:cNvPr id="5" name="object 5"/>
            <p:cNvSpPr/>
            <p:nvPr/>
          </p:nvSpPr>
          <p:spPr>
            <a:xfrm>
              <a:off x="4567065" y="1710562"/>
              <a:ext cx="3429000" cy="3992879"/>
            </a:xfrm>
            <a:custGeom>
              <a:avLst/>
              <a:gdLst/>
              <a:ahLst/>
              <a:cxnLst/>
              <a:rect l="l" t="t" r="r" b="b"/>
              <a:pathLst>
                <a:path w="3429000" h="3992879">
                  <a:moveTo>
                    <a:pt x="3428733" y="3992577"/>
                  </a:moveTo>
                  <a:lnTo>
                    <a:pt x="0" y="3992577"/>
                  </a:lnTo>
                  <a:lnTo>
                    <a:pt x="0" y="0"/>
                  </a:lnTo>
                  <a:lnTo>
                    <a:pt x="3428733" y="0"/>
                  </a:lnTo>
                  <a:lnTo>
                    <a:pt x="3428733" y="3992577"/>
                  </a:lnTo>
                  <a:close/>
                </a:path>
              </a:pathLst>
            </a:custGeom>
            <a:solidFill>
              <a:srgbClr val="FABF3C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8545" y="3146577"/>
              <a:ext cx="1307305" cy="13581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2263" y="1997436"/>
              <a:ext cx="3101278" cy="342263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2502" y="2318358"/>
            <a:ext cx="3157855" cy="693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350" spc="-195" dirty="0">
                <a:solidFill>
                  <a:srgbClr val="F1723B"/>
                </a:solidFill>
              </a:rPr>
              <a:t>L</a:t>
            </a:r>
            <a:r>
              <a:rPr sz="4350" spc="325" dirty="0">
                <a:solidFill>
                  <a:srgbClr val="F1723B"/>
                </a:solidFill>
              </a:rPr>
              <a:t>o</a:t>
            </a:r>
            <a:r>
              <a:rPr sz="4350" spc="-570" dirty="0">
                <a:solidFill>
                  <a:srgbClr val="F1723B"/>
                </a:solidFill>
              </a:rPr>
              <a:t> </a:t>
            </a:r>
            <a:r>
              <a:rPr sz="4350" spc="434" dirty="0">
                <a:solidFill>
                  <a:srgbClr val="F1723B"/>
                </a:solidFill>
              </a:rPr>
              <a:t>q</a:t>
            </a:r>
            <a:r>
              <a:rPr sz="4350" spc="475" dirty="0">
                <a:solidFill>
                  <a:srgbClr val="F1723B"/>
                </a:solidFill>
              </a:rPr>
              <a:t>u</a:t>
            </a:r>
            <a:r>
              <a:rPr sz="4350" spc="195" dirty="0">
                <a:solidFill>
                  <a:srgbClr val="F1723B"/>
                </a:solidFill>
              </a:rPr>
              <a:t>e</a:t>
            </a:r>
            <a:r>
              <a:rPr sz="4350" spc="-570" dirty="0">
                <a:solidFill>
                  <a:srgbClr val="F1723B"/>
                </a:solidFill>
              </a:rPr>
              <a:t> </a:t>
            </a:r>
            <a:r>
              <a:rPr sz="4350" spc="190" dirty="0">
                <a:solidFill>
                  <a:srgbClr val="F1723B"/>
                </a:solidFill>
              </a:rPr>
              <a:t>e</a:t>
            </a:r>
            <a:r>
              <a:rPr sz="4350" spc="655" dirty="0">
                <a:solidFill>
                  <a:srgbClr val="F1723B"/>
                </a:solidFill>
              </a:rPr>
              <a:t>s</a:t>
            </a:r>
            <a:r>
              <a:rPr sz="4350" spc="-204" dirty="0">
                <a:solidFill>
                  <a:srgbClr val="F1723B"/>
                </a:solidFill>
              </a:rPr>
              <a:t>..</a:t>
            </a:r>
            <a:r>
              <a:rPr sz="4350" spc="-200" dirty="0">
                <a:solidFill>
                  <a:srgbClr val="F1723B"/>
                </a:solidFill>
              </a:rPr>
              <a:t>.</a:t>
            </a:r>
            <a:endParaRPr sz="4350"/>
          </a:p>
        </p:txBody>
      </p:sp>
      <p:sp>
        <p:nvSpPr>
          <p:cNvPr id="9" name="object 9"/>
          <p:cNvSpPr/>
          <p:nvPr/>
        </p:nvSpPr>
        <p:spPr>
          <a:xfrm>
            <a:off x="4567065" y="5872666"/>
            <a:ext cx="3429000" cy="3992879"/>
          </a:xfrm>
          <a:custGeom>
            <a:avLst/>
            <a:gdLst/>
            <a:ahLst/>
            <a:cxnLst/>
            <a:rect l="l" t="t" r="r" b="b"/>
            <a:pathLst>
              <a:path w="3429000" h="3992879">
                <a:moveTo>
                  <a:pt x="3428733" y="3992577"/>
                </a:moveTo>
                <a:lnTo>
                  <a:pt x="0" y="3992577"/>
                </a:lnTo>
                <a:lnTo>
                  <a:pt x="0" y="0"/>
                </a:lnTo>
                <a:lnTo>
                  <a:pt x="3428733" y="0"/>
                </a:lnTo>
                <a:lnTo>
                  <a:pt x="3428733" y="3992577"/>
                </a:lnTo>
                <a:close/>
              </a:path>
            </a:pathLst>
          </a:custGeom>
          <a:solidFill>
            <a:srgbClr val="FABF3C">
              <a:alpha val="2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74946" y="7193901"/>
            <a:ext cx="3025775" cy="122364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708660" marR="5080" indent="-709295">
              <a:lnSpc>
                <a:spcPts val="4240"/>
              </a:lnSpc>
              <a:spcBef>
                <a:spcPts val="1035"/>
              </a:spcBef>
            </a:pPr>
            <a:r>
              <a:rPr sz="4300" spc="-335" dirty="0">
                <a:solidFill>
                  <a:srgbClr val="111111"/>
                </a:solidFill>
                <a:latin typeface="Arial Black"/>
                <a:cs typeface="Arial Black"/>
              </a:rPr>
              <a:t>A</a:t>
            </a:r>
            <a:r>
              <a:rPr sz="4300" spc="-65" dirty="0">
                <a:solidFill>
                  <a:srgbClr val="111111"/>
                </a:solidFill>
                <a:latin typeface="Arial Black"/>
                <a:cs typeface="Arial Black"/>
              </a:rPr>
              <a:t>n</a:t>
            </a:r>
            <a:r>
              <a:rPr sz="4300" spc="60" dirty="0">
                <a:solidFill>
                  <a:srgbClr val="111111"/>
                </a:solidFill>
                <a:latin typeface="Arial Black"/>
                <a:cs typeface="Arial Black"/>
              </a:rPr>
              <a:t>á</a:t>
            </a:r>
            <a:r>
              <a:rPr sz="4300" spc="-290" dirty="0">
                <a:solidFill>
                  <a:srgbClr val="111111"/>
                </a:solidFill>
                <a:latin typeface="Arial Black"/>
                <a:cs typeface="Arial Black"/>
              </a:rPr>
              <a:t>li</a:t>
            </a:r>
            <a:r>
              <a:rPr sz="4300" spc="-320" dirty="0">
                <a:solidFill>
                  <a:srgbClr val="111111"/>
                </a:solidFill>
                <a:latin typeface="Arial Black"/>
                <a:cs typeface="Arial Black"/>
              </a:rPr>
              <a:t>s</a:t>
            </a:r>
            <a:r>
              <a:rPr sz="4300" spc="-290" dirty="0">
                <a:solidFill>
                  <a:srgbClr val="111111"/>
                </a:solidFill>
                <a:latin typeface="Arial Black"/>
                <a:cs typeface="Arial Black"/>
              </a:rPr>
              <a:t>i</a:t>
            </a:r>
            <a:r>
              <a:rPr sz="4300" spc="-315" dirty="0">
                <a:solidFill>
                  <a:srgbClr val="111111"/>
                </a:solidFill>
                <a:latin typeface="Arial Black"/>
                <a:cs typeface="Arial Black"/>
              </a:rPr>
              <a:t>s</a:t>
            </a:r>
            <a:r>
              <a:rPr sz="4300" spc="-140" dirty="0">
                <a:solidFill>
                  <a:srgbClr val="111111"/>
                </a:solidFill>
                <a:latin typeface="Arial Black"/>
                <a:cs typeface="Arial Black"/>
              </a:rPr>
              <a:t> </a:t>
            </a:r>
            <a:r>
              <a:rPr sz="4300" spc="60" dirty="0">
                <a:solidFill>
                  <a:srgbClr val="111111"/>
                </a:solidFill>
                <a:latin typeface="Arial Black"/>
                <a:cs typeface="Arial Black"/>
              </a:rPr>
              <a:t>d</a:t>
            </a:r>
            <a:r>
              <a:rPr sz="4300" spc="-135" dirty="0">
                <a:solidFill>
                  <a:srgbClr val="111111"/>
                </a:solidFill>
                <a:latin typeface="Arial Black"/>
                <a:cs typeface="Arial Black"/>
              </a:rPr>
              <a:t>e  </a:t>
            </a:r>
            <a:r>
              <a:rPr sz="4300" spc="-125" dirty="0">
                <a:solidFill>
                  <a:srgbClr val="111111"/>
                </a:solidFill>
                <a:latin typeface="Arial Black"/>
                <a:cs typeface="Arial Black"/>
              </a:rPr>
              <a:t>datos</a:t>
            </a:r>
            <a:endParaRPr sz="43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78943" y="2216200"/>
            <a:ext cx="8001000" cy="4901565"/>
            <a:chOff x="5078943" y="2216200"/>
            <a:chExt cx="8001000" cy="4901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5976" y="5546597"/>
              <a:ext cx="1443532" cy="15709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8943" y="2216200"/>
              <a:ext cx="8000999" cy="47529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760" y="2426207"/>
              <a:ext cx="2020824" cy="7162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774455" y="2426206"/>
            <a:ext cx="23114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-525" dirty="0">
                <a:solidFill>
                  <a:srgbClr val="16ACB4"/>
                </a:solidFill>
                <a:latin typeface="Arial"/>
                <a:cs typeface="Arial"/>
              </a:rPr>
              <a:t>1</a:t>
            </a:r>
            <a:endParaRPr sz="3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17074" y="3685786"/>
            <a:ext cx="30797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75" dirty="0">
                <a:solidFill>
                  <a:srgbClr val="693AAA"/>
                </a:solidFill>
                <a:latin typeface="Arial"/>
                <a:cs typeface="Arial"/>
              </a:rPr>
              <a:t>2</a:t>
            </a:r>
            <a:endParaRPr sz="3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21819" y="4982223"/>
            <a:ext cx="32893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240" dirty="0">
                <a:solidFill>
                  <a:srgbClr val="E75360"/>
                </a:solidFill>
                <a:latin typeface="Arial"/>
                <a:cs typeface="Arial"/>
              </a:rPr>
              <a:t>3</a:t>
            </a:r>
            <a:endParaRPr sz="3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9318" y="6225532"/>
            <a:ext cx="34163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345" dirty="0">
                <a:solidFill>
                  <a:srgbClr val="3742B4"/>
                </a:solidFill>
                <a:latin typeface="Arial"/>
                <a:cs typeface="Arial"/>
              </a:rPr>
              <a:t>4</a:t>
            </a:r>
            <a:endParaRPr sz="3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16355" y="3998669"/>
            <a:ext cx="1684020" cy="4711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27380" marR="5080" indent="-615315">
              <a:lnSpc>
                <a:spcPct val="100000"/>
              </a:lnSpc>
              <a:spcBef>
                <a:spcPts val="114"/>
              </a:spcBef>
            </a:pPr>
            <a:r>
              <a:rPr sz="1450" b="1" spc="114" dirty="0">
                <a:solidFill>
                  <a:srgbClr val="0F1D5B"/>
                </a:solidFill>
                <a:latin typeface="Arial"/>
                <a:cs typeface="Arial"/>
              </a:rPr>
              <a:t>Marco</a:t>
            </a:r>
            <a:r>
              <a:rPr sz="1450" b="1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0F1D5B"/>
                </a:solidFill>
                <a:latin typeface="Arial"/>
                <a:cs typeface="Arial"/>
              </a:rPr>
              <a:t>ético</a:t>
            </a:r>
            <a:r>
              <a:rPr sz="1450" b="1" spc="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1450" b="1" spc="110" dirty="0">
                <a:solidFill>
                  <a:srgbClr val="0F1D5B"/>
                </a:solidFill>
                <a:latin typeface="Arial"/>
                <a:cs typeface="Arial"/>
              </a:rPr>
              <a:t>oara </a:t>
            </a:r>
            <a:r>
              <a:rPr sz="1450" b="1" spc="-38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1450" b="1" spc="110" dirty="0">
                <a:solidFill>
                  <a:srgbClr val="0F1D5B"/>
                </a:solidFill>
                <a:latin typeface="Arial"/>
                <a:cs typeface="Arial"/>
              </a:rPr>
              <a:t>la</a:t>
            </a:r>
            <a:r>
              <a:rPr sz="1450" b="1" spc="2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0F1D5B"/>
                </a:solidFill>
                <a:latin typeface="Arial"/>
                <a:cs typeface="Arial"/>
              </a:rPr>
              <a:t>IA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84460" y="7114549"/>
            <a:ext cx="4667249" cy="11715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229327" y="7465469"/>
            <a:ext cx="32321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50" b="1" spc="310" dirty="0">
                <a:solidFill>
                  <a:srgbClr val="3742B4"/>
                </a:solidFill>
                <a:latin typeface="Arial"/>
                <a:cs typeface="Arial"/>
              </a:rPr>
              <a:t>5</a:t>
            </a:r>
            <a:endParaRPr sz="365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0413" y="2327970"/>
            <a:ext cx="12256770" cy="5718810"/>
            <a:chOff x="170413" y="2327970"/>
            <a:chExt cx="12256770" cy="571881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9943" y="3788663"/>
              <a:ext cx="1520952" cy="3749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3640" y="4980431"/>
              <a:ext cx="2353055" cy="6644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00616" y="6336791"/>
              <a:ext cx="1469135" cy="4511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31223" y="7610855"/>
              <a:ext cx="2212848" cy="4358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413" y="2327970"/>
              <a:ext cx="7476673" cy="452852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16000" y="996040"/>
            <a:ext cx="4338320" cy="9302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529"/>
              </a:lnSpc>
              <a:spcBef>
                <a:spcPts val="260"/>
              </a:spcBef>
            </a:pPr>
            <a:r>
              <a:rPr sz="3000" b="1" spc="175" dirty="0">
                <a:solidFill>
                  <a:srgbClr val="F1723B"/>
                </a:solidFill>
                <a:latin typeface="Trebuchet MS"/>
                <a:cs typeface="Trebuchet MS"/>
              </a:rPr>
              <a:t>P</a:t>
            </a:r>
            <a:r>
              <a:rPr sz="3000" b="1" spc="114" dirty="0">
                <a:solidFill>
                  <a:srgbClr val="F1723B"/>
                </a:solidFill>
                <a:latin typeface="Trebuchet MS"/>
                <a:cs typeface="Trebuchet MS"/>
              </a:rPr>
              <a:t>r</a:t>
            </a:r>
            <a:r>
              <a:rPr sz="3000" b="1" spc="70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3000" b="1" spc="310" dirty="0">
                <a:solidFill>
                  <a:srgbClr val="F1723B"/>
                </a:solidFill>
                <a:latin typeface="Trebuchet MS"/>
                <a:cs typeface="Trebuchet MS"/>
              </a:rPr>
              <a:t>n</a:t>
            </a:r>
            <a:r>
              <a:rPr sz="3000" b="1" spc="285" dirty="0">
                <a:solidFill>
                  <a:srgbClr val="F1723B"/>
                </a:solidFill>
                <a:latin typeface="Trebuchet MS"/>
                <a:cs typeface="Trebuchet MS"/>
              </a:rPr>
              <a:t>c</a:t>
            </a:r>
            <a:r>
              <a:rPr sz="3000" b="1" spc="70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3000" b="1" spc="285" dirty="0">
                <a:solidFill>
                  <a:srgbClr val="F1723B"/>
                </a:solidFill>
                <a:latin typeface="Trebuchet MS"/>
                <a:cs typeface="Trebuchet MS"/>
              </a:rPr>
              <a:t>p</a:t>
            </a:r>
            <a:r>
              <a:rPr sz="3000" b="1" spc="70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3000" b="1" spc="200" dirty="0">
                <a:solidFill>
                  <a:srgbClr val="F1723B"/>
                </a:solidFill>
                <a:latin typeface="Trebuchet MS"/>
                <a:cs typeface="Trebuchet MS"/>
              </a:rPr>
              <a:t>o</a:t>
            </a:r>
            <a:r>
              <a:rPr sz="3000" b="1" spc="440" dirty="0">
                <a:solidFill>
                  <a:srgbClr val="F1723B"/>
                </a:solidFill>
                <a:latin typeface="Trebuchet MS"/>
                <a:cs typeface="Trebuchet MS"/>
              </a:rPr>
              <a:t>s</a:t>
            </a:r>
            <a:r>
              <a:rPr sz="3000" b="1" spc="-395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3000" b="1" spc="114" dirty="0">
                <a:solidFill>
                  <a:srgbClr val="F1723B"/>
                </a:solidFill>
                <a:latin typeface="Trebuchet MS"/>
                <a:cs typeface="Trebuchet MS"/>
              </a:rPr>
              <a:t>ét</a:t>
            </a:r>
            <a:r>
              <a:rPr sz="3000" b="1" spc="70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3000" b="1" spc="285" dirty="0">
                <a:solidFill>
                  <a:srgbClr val="F1723B"/>
                </a:solidFill>
                <a:latin typeface="Trebuchet MS"/>
                <a:cs typeface="Trebuchet MS"/>
              </a:rPr>
              <a:t>c</a:t>
            </a:r>
            <a:r>
              <a:rPr sz="3000" b="1" spc="200" dirty="0">
                <a:solidFill>
                  <a:srgbClr val="F1723B"/>
                </a:solidFill>
                <a:latin typeface="Trebuchet MS"/>
                <a:cs typeface="Trebuchet MS"/>
              </a:rPr>
              <a:t>o</a:t>
            </a:r>
            <a:r>
              <a:rPr sz="3000" b="1" spc="440" dirty="0">
                <a:solidFill>
                  <a:srgbClr val="F1723B"/>
                </a:solidFill>
                <a:latin typeface="Trebuchet MS"/>
                <a:cs typeface="Trebuchet MS"/>
              </a:rPr>
              <a:t>s</a:t>
            </a:r>
            <a:r>
              <a:rPr sz="3000" b="1" spc="-395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3000" b="1" spc="285" dirty="0">
                <a:solidFill>
                  <a:srgbClr val="F1723B"/>
                </a:solidFill>
                <a:latin typeface="Trebuchet MS"/>
                <a:cs typeface="Trebuchet MS"/>
              </a:rPr>
              <a:t>p</a:t>
            </a:r>
            <a:r>
              <a:rPr sz="3000" b="1" spc="434" dirty="0">
                <a:solidFill>
                  <a:srgbClr val="F1723B"/>
                </a:solidFill>
                <a:latin typeface="Trebuchet MS"/>
                <a:cs typeface="Trebuchet MS"/>
              </a:rPr>
              <a:t>a</a:t>
            </a:r>
            <a:r>
              <a:rPr sz="3000" b="1" spc="114" dirty="0">
                <a:solidFill>
                  <a:srgbClr val="F1723B"/>
                </a:solidFill>
                <a:latin typeface="Trebuchet MS"/>
                <a:cs typeface="Trebuchet MS"/>
              </a:rPr>
              <a:t>r</a:t>
            </a:r>
            <a:r>
              <a:rPr sz="3000" b="1" spc="310" dirty="0">
                <a:solidFill>
                  <a:srgbClr val="F1723B"/>
                </a:solidFill>
                <a:latin typeface="Trebuchet MS"/>
                <a:cs typeface="Trebuchet MS"/>
              </a:rPr>
              <a:t>a  </a:t>
            </a:r>
            <a:r>
              <a:rPr sz="3000" b="1" spc="80" dirty="0">
                <a:solidFill>
                  <a:srgbClr val="F1723B"/>
                </a:solidFill>
                <a:latin typeface="Trebuchet MS"/>
                <a:cs typeface="Trebuchet MS"/>
              </a:rPr>
              <a:t>l</a:t>
            </a:r>
            <a:r>
              <a:rPr sz="3000" b="1" spc="440" dirty="0">
                <a:solidFill>
                  <a:srgbClr val="F1723B"/>
                </a:solidFill>
                <a:latin typeface="Trebuchet MS"/>
                <a:cs typeface="Trebuchet MS"/>
              </a:rPr>
              <a:t>a</a:t>
            </a:r>
            <a:r>
              <a:rPr sz="3000" b="1" spc="-395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3000" b="1" spc="130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3000" b="1" spc="415" dirty="0">
                <a:solidFill>
                  <a:srgbClr val="F1723B"/>
                </a:solidFill>
                <a:latin typeface="Trebuchet MS"/>
                <a:cs typeface="Trebuchet MS"/>
              </a:rPr>
              <a:t>A</a:t>
            </a:r>
            <a:r>
              <a:rPr sz="3000" b="1" spc="-395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3000" b="1" spc="114" dirty="0">
                <a:solidFill>
                  <a:srgbClr val="F1723B"/>
                </a:solidFill>
                <a:latin typeface="Trebuchet MS"/>
                <a:cs typeface="Trebuchet MS"/>
              </a:rPr>
              <a:t>e</a:t>
            </a:r>
            <a:r>
              <a:rPr sz="3000" b="1" spc="315" dirty="0">
                <a:solidFill>
                  <a:srgbClr val="F1723B"/>
                </a:solidFill>
                <a:latin typeface="Trebuchet MS"/>
                <a:cs typeface="Trebuchet MS"/>
              </a:rPr>
              <a:t>n</a:t>
            </a:r>
            <a:r>
              <a:rPr sz="3000" b="1" spc="-395" dirty="0">
                <a:solidFill>
                  <a:srgbClr val="F1723B"/>
                </a:solidFill>
                <a:latin typeface="Trebuchet MS"/>
                <a:cs typeface="Trebuchet MS"/>
              </a:rPr>
              <a:t> </a:t>
            </a:r>
            <a:r>
              <a:rPr sz="3000" b="1" spc="415" dirty="0">
                <a:solidFill>
                  <a:srgbClr val="F1723B"/>
                </a:solidFill>
                <a:latin typeface="Trebuchet MS"/>
                <a:cs typeface="Trebuchet MS"/>
              </a:rPr>
              <a:t>C</a:t>
            </a:r>
            <a:r>
              <a:rPr sz="3000" b="1" spc="200" dirty="0">
                <a:solidFill>
                  <a:srgbClr val="F1723B"/>
                </a:solidFill>
                <a:latin typeface="Trebuchet MS"/>
                <a:cs typeface="Trebuchet MS"/>
              </a:rPr>
              <a:t>o</a:t>
            </a:r>
            <a:r>
              <a:rPr sz="3000" b="1" spc="80" dirty="0">
                <a:solidFill>
                  <a:srgbClr val="F1723B"/>
                </a:solidFill>
                <a:latin typeface="Trebuchet MS"/>
                <a:cs typeface="Trebuchet MS"/>
              </a:rPr>
              <a:t>l</a:t>
            </a:r>
            <a:r>
              <a:rPr sz="3000" b="1" spc="200" dirty="0">
                <a:solidFill>
                  <a:srgbClr val="F1723B"/>
                </a:solidFill>
                <a:latin typeface="Trebuchet MS"/>
                <a:cs typeface="Trebuchet MS"/>
              </a:rPr>
              <a:t>o</a:t>
            </a:r>
            <a:r>
              <a:rPr sz="3000" b="1" spc="640" dirty="0">
                <a:solidFill>
                  <a:srgbClr val="F1723B"/>
                </a:solidFill>
                <a:latin typeface="Trebuchet MS"/>
                <a:cs typeface="Trebuchet MS"/>
              </a:rPr>
              <a:t>m</a:t>
            </a:r>
            <a:r>
              <a:rPr sz="3000" b="1" spc="285" dirty="0">
                <a:solidFill>
                  <a:srgbClr val="F1723B"/>
                </a:solidFill>
                <a:latin typeface="Trebuchet MS"/>
                <a:cs typeface="Trebuchet MS"/>
              </a:rPr>
              <a:t>b</a:t>
            </a:r>
            <a:r>
              <a:rPr sz="3000" b="1" spc="70" dirty="0">
                <a:solidFill>
                  <a:srgbClr val="F1723B"/>
                </a:solidFill>
                <a:latin typeface="Trebuchet MS"/>
                <a:cs typeface="Trebuchet MS"/>
              </a:rPr>
              <a:t>i</a:t>
            </a:r>
            <a:r>
              <a:rPr sz="3000" b="1" spc="440" dirty="0">
                <a:solidFill>
                  <a:srgbClr val="F1723B"/>
                </a:solidFill>
                <a:latin typeface="Trebuchet MS"/>
                <a:cs typeface="Trebuchet MS"/>
              </a:rPr>
              <a:t>a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11443" y="6037867"/>
            <a:ext cx="35242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430" dirty="0">
                <a:solidFill>
                  <a:srgbClr val="16ACB4"/>
                </a:solidFill>
                <a:latin typeface="Arial"/>
                <a:cs typeface="Arial"/>
              </a:rPr>
              <a:t>9</a:t>
            </a:r>
            <a:endParaRPr sz="38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54712" y="3642474"/>
            <a:ext cx="30480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55" dirty="0">
                <a:solidFill>
                  <a:srgbClr val="693AAA"/>
                </a:solidFill>
                <a:latin typeface="Arial"/>
                <a:cs typeface="Arial"/>
              </a:rPr>
              <a:t>7</a:t>
            </a:r>
            <a:endParaRPr sz="38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29335" y="4878834"/>
            <a:ext cx="32512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215" dirty="0">
                <a:solidFill>
                  <a:srgbClr val="E75360"/>
                </a:solidFill>
                <a:latin typeface="Arial"/>
                <a:cs typeface="Arial"/>
              </a:rPr>
              <a:t>8</a:t>
            </a:r>
            <a:endParaRPr sz="38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11443" y="2426206"/>
            <a:ext cx="35242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430" dirty="0">
                <a:solidFill>
                  <a:srgbClr val="3742B4"/>
                </a:solidFill>
                <a:latin typeface="Arial"/>
                <a:cs typeface="Arial"/>
              </a:rPr>
              <a:t>6</a:t>
            </a:r>
            <a:endParaRPr sz="385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45591" y="2563367"/>
            <a:ext cx="2969260" cy="3996054"/>
            <a:chOff x="545591" y="2563367"/>
            <a:chExt cx="2969260" cy="3996054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9783" y="6184391"/>
              <a:ext cx="2188464" cy="3749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5591" y="4797551"/>
              <a:ext cx="2026920" cy="6644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3168" y="3819143"/>
              <a:ext cx="1261871" cy="3749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5943" y="2563367"/>
              <a:ext cx="2438400" cy="35966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376627" y="8927072"/>
            <a:ext cx="5372735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135" dirty="0">
                <a:latin typeface="Arial"/>
                <a:cs typeface="Arial"/>
              </a:rPr>
              <a:t>Marco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90" dirty="0">
                <a:latin typeface="Arial"/>
                <a:cs typeface="Arial"/>
              </a:rPr>
              <a:t>ético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140" dirty="0">
                <a:latin typeface="Arial"/>
                <a:cs typeface="Arial"/>
              </a:rPr>
              <a:t>para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130" dirty="0">
                <a:latin typeface="Arial"/>
                <a:cs typeface="Arial"/>
              </a:rPr>
              <a:t>la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30" dirty="0">
                <a:latin typeface="Arial"/>
                <a:cs typeface="Arial"/>
              </a:rPr>
              <a:t>IA,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90" dirty="0">
                <a:latin typeface="Arial"/>
                <a:cs typeface="Arial"/>
              </a:rPr>
              <a:t>Colombia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90" dirty="0">
                <a:latin typeface="Arial"/>
                <a:cs typeface="Arial"/>
              </a:rPr>
              <a:t>Octubre</a:t>
            </a:r>
            <a:r>
              <a:rPr sz="1700" b="1" spc="40" dirty="0">
                <a:latin typeface="Arial"/>
                <a:cs typeface="Arial"/>
              </a:rPr>
              <a:t> </a:t>
            </a:r>
            <a:r>
              <a:rPr sz="1700" b="1" spc="35" dirty="0">
                <a:latin typeface="Arial"/>
                <a:cs typeface="Arial"/>
              </a:rPr>
              <a:t>2021.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89582" y="3603938"/>
            <a:ext cx="8201659" cy="2856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840"/>
              </a:lnSpc>
              <a:spcBef>
                <a:spcPts val="95"/>
              </a:spcBef>
            </a:pPr>
            <a:r>
              <a:rPr sz="7550" b="1" spc="600" dirty="0">
                <a:solidFill>
                  <a:srgbClr val="0F1D5B"/>
                </a:solidFill>
                <a:latin typeface="Trebuchet MS"/>
                <a:cs typeface="Trebuchet MS"/>
              </a:rPr>
              <a:t>Automatización</a:t>
            </a:r>
            <a:endParaRPr sz="7550">
              <a:latin typeface="Trebuchet MS"/>
              <a:cs typeface="Trebuchet MS"/>
            </a:endParaRPr>
          </a:p>
          <a:p>
            <a:pPr marL="12700" marR="5080">
              <a:lnSpc>
                <a:spcPct val="73100"/>
              </a:lnSpc>
              <a:spcBef>
                <a:spcPts val="1215"/>
              </a:spcBef>
            </a:pPr>
            <a:r>
              <a:rPr sz="7550" b="1" spc="76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7550" b="1" spc="31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7550" b="1" spc="-80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7550" b="1" spc="380" dirty="0">
                <a:solidFill>
                  <a:srgbClr val="0F1D5B"/>
                </a:solidFill>
                <a:latin typeface="Trebuchet MS"/>
                <a:cs typeface="Trebuchet MS"/>
              </a:rPr>
              <a:t>P</a:t>
            </a:r>
            <a:r>
              <a:rPr sz="7550" b="1" spc="16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7550" b="1" spc="54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7550" b="1" spc="730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7550" b="1" spc="32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7550" b="1" spc="105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7550" b="1" spc="54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7550" b="1" spc="825" dirty="0">
                <a:solidFill>
                  <a:srgbClr val="0F1D5B"/>
                </a:solidFill>
                <a:latin typeface="Trebuchet MS"/>
                <a:cs typeface="Trebuchet MS"/>
              </a:rPr>
              <a:t>s  </a:t>
            </a:r>
            <a:r>
              <a:rPr sz="7550" b="1" spc="93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7550" b="1" spc="76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7550" b="1" spc="1575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7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7550" b="1" spc="73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7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7550" b="1" spc="105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7550" b="1" spc="195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7550" b="1" spc="16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7550" b="1" spc="112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7550" b="1" spc="195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7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7550" b="1" spc="930" dirty="0">
                <a:solidFill>
                  <a:srgbClr val="0F1D5B"/>
                </a:solidFill>
                <a:latin typeface="Trebuchet MS"/>
                <a:cs typeface="Trebuchet MS"/>
              </a:rPr>
              <a:t>v</a:t>
            </a:r>
            <a:r>
              <a:rPr sz="7550" b="1" spc="54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7550" b="1" spc="103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endParaRPr sz="755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49362" y="3224378"/>
            <a:ext cx="2861310" cy="3747770"/>
            <a:chOff x="649362" y="3224378"/>
            <a:chExt cx="2861310" cy="3747770"/>
          </a:xfrm>
        </p:grpSpPr>
        <p:sp>
          <p:nvSpPr>
            <p:cNvPr id="4" name="object 4"/>
            <p:cNvSpPr/>
            <p:nvPr/>
          </p:nvSpPr>
          <p:spPr>
            <a:xfrm>
              <a:off x="649351" y="3224389"/>
              <a:ext cx="2857500" cy="3747770"/>
            </a:xfrm>
            <a:custGeom>
              <a:avLst/>
              <a:gdLst/>
              <a:ahLst/>
              <a:cxnLst/>
              <a:rect l="l" t="t" r="r" b="b"/>
              <a:pathLst>
                <a:path w="2857500" h="3747770">
                  <a:moveTo>
                    <a:pt x="2296045" y="29057"/>
                  </a:moveTo>
                  <a:lnTo>
                    <a:pt x="2142375" y="26250"/>
                  </a:lnTo>
                  <a:lnTo>
                    <a:pt x="1526870" y="3898"/>
                  </a:lnTo>
                  <a:lnTo>
                    <a:pt x="1373009" y="609"/>
                  </a:lnTo>
                  <a:lnTo>
                    <a:pt x="1270495" y="0"/>
                  </a:lnTo>
                  <a:lnTo>
                    <a:pt x="1168044" y="990"/>
                  </a:lnTo>
                  <a:lnTo>
                    <a:pt x="1065669" y="3898"/>
                  </a:lnTo>
                  <a:lnTo>
                    <a:pt x="963371" y="9029"/>
                  </a:lnTo>
                  <a:lnTo>
                    <a:pt x="912266" y="12522"/>
                  </a:lnTo>
                  <a:lnTo>
                    <a:pt x="861174" y="16675"/>
                  </a:lnTo>
                  <a:lnTo>
                    <a:pt x="810133" y="21539"/>
                  </a:lnTo>
                  <a:lnTo>
                    <a:pt x="759104" y="27139"/>
                  </a:lnTo>
                  <a:lnTo>
                    <a:pt x="708113" y="33515"/>
                  </a:lnTo>
                  <a:lnTo>
                    <a:pt x="625284" y="99415"/>
                  </a:lnTo>
                  <a:lnTo>
                    <a:pt x="676249" y="94703"/>
                  </a:lnTo>
                  <a:lnTo>
                    <a:pt x="778230" y="87261"/>
                  </a:lnTo>
                  <a:lnTo>
                    <a:pt x="880262" y="82232"/>
                  </a:lnTo>
                  <a:lnTo>
                    <a:pt x="982357" y="79324"/>
                  </a:lnTo>
                  <a:lnTo>
                    <a:pt x="1084503" y="78257"/>
                  </a:lnTo>
                  <a:lnTo>
                    <a:pt x="1186675" y="78752"/>
                  </a:lnTo>
                  <a:lnTo>
                    <a:pt x="1340015" y="81775"/>
                  </a:lnTo>
                  <a:lnTo>
                    <a:pt x="1902510" y="101765"/>
                  </a:lnTo>
                  <a:lnTo>
                    <a:pt x="2055901" y="105384"/>
                  </a:lnTo>
                  <a:lnTo>
                    <a:pt x="2158123" y="106413"/>
                  </a:lnTo>
                  <a:lnTo>
                    <a:pt x="2161184" y="106667"/>
                  </a:lnTo>
                  <a:lnTo>
                    <a:pt x="2195677" y="88722"/>
                  </a:lnTo>
                  <a:lnTo>
                    <a:pt x="2229662" y="69824"/>
                  </a:lnTo>
                  <a:lnTo>
                    <a:pt x="2263127" y="49936"/>
                  </a:lnTo>
                  <a:lnTo>
                    <a:pt x="2296045" y="29057"/>
                  </a:lnTo>
                  <a:close/>
                </a:path>
                <a:path w="2857500" h="3747770">
                  <a:moveTo>
                    <a:pt x="2682062" y="3226803"/>
                  </a:moveTo>
                  <a:lnTo>
                    <a:pt x="2680665" y="3188703"/>
                  </a:lnTo>
                  <a:lnTo>
                    <a:pt x="2678722" y="3137903"/>
                  </a:lnTo>
                  <a:lnTo>
                    <a:pt x="2676182" y="3074403"/>
                  </a:lnTo>
                  <a:lnTo>
                    <a:pt x="2674061" y="3023603"/>
                  </a:lnTo>
                  <a:lnTo>
                    <a:pt x="2671889" y="2972803"/>
                  </a:lnTo>
                  <a:lnTo>
                    <a:pt x="2663050" y="2756903"/>
                  </a:lnTo>
                  <a:lnTo>
                    <a:pt x="2660891" y="2706103"/>
                  </a:lnTo>
                  <a:lnTo>
                    <a:pt x="2658783" y="2655303"/>
                  </a:lnTo>
                  <a:lnTo>
                    <a:pt x="2657259" y="2617203"/>
                  </a:lnTo>
                  <a:lnTo>
                    <a:pt x="2656751" y="2604503"/>
                  </a:lnTo>
                  <a:lnTo>
                    <a:pt x="2654808" y="2553703"/>
                  </a:lnTo>
                  <a:lnTo>
                    <a:pt x="2652966" y="2502903"/>
                  </a:lnTo>
                  <a:lnTo>
                    <a:pt x="2651264" y="2452103"/>
                  </a:lnTo>
                  <a:lnTo>
                    <a:pt x="2649690" y="2401303"/>
                  </a:lnTo>
                  <a:lnTo>
                    <a:pt x="2648280" y="2350503"/>
                  </a:lnTo>
                  <a:lnTo>
                    <a:pt x="2647061" y="2299703"/>
                  </a:lnTo>
                  <a:lnTo>
                    <a:pt x="2646019" y="2248903"/>
                  </a:lnTo>
                  <a:lnTo>
                    <a:pt x="2645206" y="2198103"/>
                  </a:lnTo>
                  <a:lnTo>
                    <a:pt x="2644610" y="2147303"/>
                  </a:lnTo>
                  <a:lnTo>
                    <a:pt x="2644279" y="2096503"/>
                  </a:lnTo>
                  <a:lnTo>
                    <a:pt x="2594432" y="2083803"/>
                  </a:lnTo>
                  <a:lnTo>
                    <a:pt x="2518816" y="2044268"/>
                  </a:lnTo>
                  <a:lnTo>
                    <a:pt x="2518816" y="3201403"/>
                  </a:lnTo>
                  <a:lnTo>
                    <a:pt x="2517292" y="3201403"/>
                  </a:lnTo>
                  <a:lnTo>
                    <a:pt x="2512199" y="3214103"/>
                  </a:lnTo>
                  <a:lnTo>
                    <a:pt x="2507627" y="3226803"/>
                  </a:lnTo>
                  <a:lnTo>
                    <a:pt x="2501950" y="3239503"/>
                  </a:lnTo>
                  <a:lnTo>
                    <a:pt x="2494623" y="3252203"/>
                  </a:lnTo>
                  <a:lnTo>
                    <a:pt x="2485110" y="3277603"/>
                  </a:lnTo>
                  <a:lnTo>
                    <a:pt x="2462174" y="3303003"/>
                  </a:lnTo>
                  <a:lnTo>
                    <a:pt x="2433078" y="3341103"/>
                  </a:lnTo>
                  <a:lnTo>
                    <a:pt x="2398674" y="3379203"/>
                  </a:lnTo>
                  <a:lnTo>
                    <a:pt x="2359787" y="3430003"/>
                  </a:lnTo>
                  <a:lnTo>
                    <a:pt x="2318461" y="3468103"/>
                  </a:lnTo>
                  <a:lnTo>
                    <a:pt x="2278532" y="3493503"/>
                  </a:lnTo>
                  <a:lnTo>
                    <a:pt x="2240965" y="3518903"/>
                  </a:lnTo>
                  <a:lnTo>
                    <a:pt x="2206726" y="3544303"/>
                  </a:lnTo>
                  <a:lnTo>
                    <a:pt x="2177783" y="3569703"/>
                  </a:lnTo>
                  <a:lnTo>
                    <a:pt x="2155050" y="3582403"/>
                  </a:lnTo>
                  <a:lnTo>
                    <a:pt x="2134565" y="3582403"/>
                  </a:lnTo>
                  <a:lnTo>
                    <a:pt x="2145423" y="3569703"/>
                  </a:lnTo>
                  <a:lnTo>
                    <a:pt x="2163851" y="3544303"/>
                  </a:lnTo>
                  <a:lnTo>
                    <a:pt x="2188540" y="3518903"/>
                  </a:lnTo>
                  <a:lnTo>
                    <a:pt x="2218436" y="3493503"/>
                  </a:lnTo>
                  <a:lnTo>
                    <a:pt x="2252535" y="3468103"/>
                  </a:lnTo>
                  <a:lnTo>
                    <a:pt x="2289873" y="3430003"/>
                  </a:lnTo>
                  <a:lnTo>
                    <a:pt x="2329510" y="3391903"/>
                  </a:lnTo>
                  <a:lnTo>
                    <a:pt x="2367902" y="3353803"/>
                  </a:lnTo>
                  <a:lnTo>
                    <a:pt x="2403106" y="3315703"/>
                  </a:lnTo>
                  <a:lnTo>
                    <a:pt x="2434209" y="3290303"/>
                  </a:lnTo>
                  <a:lnTo>
                    <a:pt x="2460294" y="3252203"/>
                  </a:lnTo>
                  <a:lnTo>
                    <a:pt x="2472017" y="3239503"/>
                  </a:lnTo>
                  <a:lnTo>
                    <a:pt x="2481783" y="3226803"/>
                  </a:lnTo>
                  <a:lnTo>
                    <a:pt x="2490190" y="3214103"/>
                  </a:lnTo>
                  <a:lnTo>
                    <a:pt x="2497823" y="3214103"/>
                  </a:lnTo>
                  <a:lnTo>
                    <a:pt x="2507119" y="3201403"/>
                  </a:lnTo>
                  <a:lnTo>
                    <a:pt x="2513736" y="3188703"/>
                  </a:lnTo>
                  <a:lnTo>
                    <a:pt x="2518816" y="3201403"/>
                  </a:lnTo>
                  <a:lnTo>
                    <a:pt x="2518816" y="2044268"/>
                  </a:lnTo>
                  <a:lnTo>
                    <a:pt x="2497277" y="2033003"/>
                  </a:lnTo>
                  <a:lnTo>
                    <a:pt x="2356104" y="1956803"/>
                  </a:lnTo>
                  <a:lnTo>
                    <a:pt x="2348712" y="1956803"/>
                  </a:lnTo>
                  <a:lnTo>
                    <a:pt x="2331593" y="1944103"/>
                  </a:lnTo>
                  <a:lnTo>
                    <a:pt x="2319172" y="1931403"/>
                  </a:lnTo>
                  <a:lnTo>
                    <a:pt x="2314613" y="1918703"/>
                  </a:lnTo>
                  <a:lnTo>
                    <a:pt x="2321102" y="1906003"/>
                  </a:lnTo>
                  <a:lnTo>
                    <a:pt x="2350363" y="1855203"/>
                  </a:lnTo>
                  <a:lnTo>
                    <a:pt x="2380640" y="1817103"/>
                  </a:lnTo>
                  <a:lnTo>
                    <a:pt x="2412009" y="1779003"/>
                  </a:lnTo>
                  <a:lnTo>
                    <a:pt x="2444521" y="1740903"/>
                  </a:lnTo>
                  <a:lnTo>
                    <a:pt x="2478278" y="1702803"/>
                  </a:lnTo>
                  <a:lnTo>
                    <a:pt x="2513342" y="1664703"/>
                  </a:lnTo>
                  <a:lnTo>
                    <a:pt x="2549791" y="1626603"/>
                  </a:lnTo>
                  <a:lnTo>
                    <a:pt x="2587701" y="1588503"/>
                  </a:lnTo>
                  <a:lnTo>
                    <a:pt x="2627134" y="1563103"/>
                  </a:lnTo>
                  <a:lnTo>
                    <a:pt x="2640825" y="1550403"/>
                  </a:lnTo>
                  <a:lnTo>
                    <a:pt x="2668181" y="1525003"/>
                  </a:lnTo>
                  <a:lnTo>
                    <a:pt x="2666390" y="1525003"/>
                  </a:lnTo>
                  <a:lnTo>
                    <a:pt x="2665387" y="1512303"/>
                  </a:lnTo>
                  <a:lnTo>
                    <a:pt x="2666796" y="1461503"/>
                  </a:lnTo>
                  <a:lnTo>
                    <a:pt x="2668143" y="1410703"/>
                  </a:lnTo>
                  <a:lnTo>
                    <a:pt x="2669387" y="1359903"/>
                  </a:lnTo>
                  <a:lnTo>
                    <a:pt x="2670568" y="1309103"/>
                  </a:lnTo>
                  <a:lnTo>
                    <a:pt x="2671661" y="1245603"/>
                  </a:lnTo>
                  <a:lnTo>
                    <a:pt x="2672664" y="1194803"/>
                  </a:lnTo>
                  <a:lnTo>
                    <a:pt x="2673591" y="1144003"/>
                  </a:lnTo>
                  <a:lnTo>
                    <a:pt x="2674429" y="1093203"/>
                  </a:lnTo>
                  <a:lnTo>
                    <a:pt x="2675191" y="1042403"/>
                  </a:lnTo>
                  <a:lnTo>
                    <a:pt x="2675864" y="991603"/>
                  </a:lnTo>
                  <a:lnTo>
                    <a:pt x="2676461" y="940803"/>
                  </a:lnTo>
                  <a:lnTo>
                    <a:pt x="2676969" y="890003"/>
                  </a:lnTo>
                  <a:lnTo>
                    <a:pt x="2677388" y="839203"/>
                  </a:lnTo>
                  <a:lnTo>
                    <a:pt x="2677731" y="788403"/>
                  </a:lnTo>
                  <a:lnTo>
                    <a:pt x="2678163" y="674103"/>
                  </a:lnTo>
                  <a:lnTo>
                    <a:pt x="2678252" y="623303"/>
                  </a:lnTo>
                  <a:lnTo>
                    <a:pt x="2652014" y="585203"/>
                  </a:lnTo>
                  <a:lnTo>
                    <a:pt x="2622664" y="547103"/>
                  </a:lnTo>
                  <a:lnTo>
                    <a:pt x="2590596" y="509003"/>
                  </a:lnTo>
                  <a:lnTo>
                    <a:pt x="2583891" y="501586"/>
                  </a:lnTo>
                  <a:lnTo>
                    <a:pt x="2583891" y="801103"/>
                  </a:lnTo>
                  <a:lnTo>
                    <a:pt x="2583065" y="864603"/>
                  </a:lnTo>
                  <a:lnTo>
                    <a:pt x="2579801" y="940803"/>
                  </a:lnTo>
                  <a:lnTo>
                    <a:pt x="2573655" y="1017003"/>
                  </a:lnTo>
                  <a:lnTo>
                    <a:pt x="2566047" y="1093203"/>
                  </a:lnTo>
                  <a:lnTo>
                    <a:pt x="2558986" y="1169403"/>
                  </a:lnTo>
                  <a:lnTo>
                    <a:pt x="2552395" y="1232903"/>
                  </a:lnTo>
                  <a:lnTo>
                    <a:pt x="2546185" y="1283703"/>
                  </a:lnTo>
                  <a:lnTo>
                    <a:pt x="2540292" y="1321803"/>
                  </a:lnTo>
                  <a:lnTo>
                    <a:pt x="2534628" y="1347203"/>
                  </a:lnTo>
                  <a:lnTo>
                    <a:pt x="2524747" y="1347203"/>
                  </a:lnTo>
                  <a:lnTo>
                    <a:pt x="2521318" y="1321803"/>
                  </a:lnTo>
                  <a:lnTo>
                    <a:pt x="2519197" y="1283703"/>
                  </a:lnTo>
                  <a:lnTo>
                    <a:pt x="2518714" y="1220203"/>
                  </a:lnTo>
                  <a:lnTo>
                    <a:pt x="2520238" y="1169403"/>
                  </a:lnTo>
                  <a:lnTo>
                    <a:pt x="2524099" y="1093203"/>
                  </a:lnTo>
                  <a:lnTo>
                    <a:pt x="2530652" y="1017003"/>
                  </a:lnTo>
                  <a:lnTo>
                    <a:pt x="2537891" y="940803"/>
                  </a:lnTo>
                  <a:lnTo>
                    <a:pt x="2543289" y="877303"/>
                  </a:lnTo>
                  <a:lnTo>
                    <a:pt x="2544368" y="864603"/>
                  </a:lnTo>
                  <a:lnTo>
                    <a:pt x="2547912" y="826503"/>
                  </a:lnTo>
                  <a:lnTo>
                    <a:pt x="2550274" y="801103"/>
                  </a:lnTo>
                  <a:lnTo>
                    <a:pt x="2555773" y="750303"/>
                  </a:lnTo>
                  <a:lnTo>
                    <a:pt x="2561069" y="712203"/>
                  </a:lnTo>
                  <a:lnTo>
                    <a:pt x="2571750" y="674103"/>
                  </a:lnTo>
                  <a:lnTo>
                    <a:pt x="2576207" y="686803"/>
                  </a:lnTo>
                  <a:lnTo>
                    <a:pt x="2580017" y="712203"/>
                  </a:lnTo>
                  <a:lnTo>
                    <a:pt x="2582722" y="750303"/>
                  </a:lnTo>
                  <a:lnTo>
                    <a:pt x="2583891" y="801103"/>
                  </a:lnTo>
                  <a:lnTo>
                    <a:pt x="2583891" y="501586"/>
                  </a:lnTo>
                  <a:lnTo>
                    <a:pt x="2556167" y="470903"/>
                  </a:lnTo>
                  <a:lnTo>
                    <a:pt x="2519743" y="445503"/>
                  </a:lnTo>
                  <a:lnTo>
                    <a:pt x="2481694" y="407403"/>
                  </a:lnTo>
                  <a:lnTo>
                    <a:pt x="2442387" y="382003"/>
                  </a:lnTo>
                  <a:lnTo>
                    <a:pt x="2402205" y="356603"/>
                  </a:lnTo>
                  <a:lnTo>
                    <a:pt x="2386114" y="341553"/>
                  </a:lnTo>
                  <a:lnTo>
                    <a:pt x="2386114" y="1550403"/>
                  </a:lnTo>
                  <a:lnTo>
                    <a:pt x="2373592" y="1575803"/>
                  </a:lnTo>
                  <a:lnTo>
                    <a:pt x="2350947" y="1613903"/>
                  </a:lnTo>
                  <a:lnTo>
                    <a:pt x="2318308" y="1652003"/>
                  </a:lnTo>
                  <a:lnTo>
                    <a:pt x="2298877" y="1677403"/>
                  </a:lnTo>
                  <a:lnTo>
                    <a:pt x="2254631" y="1728203"/>
                  </a:lnTo>
                  <a:lnTo>
                    <a:pt x="2217877" y="1766303"/>
                  </a:lnTo>
                  <a:lnTo>
                    <a:pt x="2192477" y="1791703"/>
                  </a:lnTo>
                  <a:lnTo>
                    <a:pt x="2179383" y="1817103"/>
                  </a:lnTo>
                  <a:lnTo>
                    <a:pt x="2173059" y="1817103"/>
                  </a:lnTo>
                  <a:lnTo>
                    <a:pt x="2166721" y="1829803"/>
                  </a:lnTo>
                  <a:lnTo>
                    <a:pt x="2154059" y="1842503"/>
                  </a:lnTo>
                  <a:lnTo>
                    <a:pt x="2140953" y="1867903"/>
                  </a:lnTo>
                  <a:lnTo>
                    <a:pt x="2129244" y="1880603"/>
                  </a:lnTo>
                  <a:lnTo>
                    <a:pt x="2121573" y="1893303"/>
                  </a:lnTo>
                  <a:lnTo>
                    <a:pt x="2113762" y="1906003"/>
                  </a:lnTo>
                  <a:lnTo>
                    <a:pt x="2106282" y="1918703"/>
                  </a:lnTo>
                  <a:lnTo>
                    <a:pt x="2099602" y="1931403"/>
                  </a:lnTo>
                  <a:lnTo>
                    <a:pt x="2095563" y="1931403"/>
                  </a:lnTo>
                  <a:lnTo>
                    <a:pt x="2087676" y="1944103"/>
                  </a:lnTo>
                  <a:lnTo>
                    <a:pt x="2083701" y="1956803"/>
                  </a:lnTo>
                  <a:lnTo>
                    <a:pt x="2134705" y="1982203"/>
                  </a:lnTo>
                  <a:lnTo>
                    <a:pt x="2179840" y="2020303"/>
                  </a:lnTo>
                  <a:lnTo>
                    <a:pt x="2218982" y="2045703"/>
                  </a:lnTo>
                  <a:lnTo>
                    <a:pt x="2252027" y="2083803"/>
                  </a:lnTo>
                  <a:lnTo>
                    <a:pt x="2280564" y="2096503"/>
                  </a:lnTo>
                  <a:lnTo>
                    <a:pt x="2301202" y="2121903"/>
                  </a:lnTo>
                  <a:lnTo>
                    <a:pt x="2313254" y="2134603"/>
                  </a:lnTo>
                  <a:lnTo>
                    <a:pt x="2316022" y="2147303"/>
                  </a:lnTo>
                  <a:lnTo>
                    <a:pt x="2308898" y="2147303"/>
                  </a:lnTo>
                  <a:lnTo>
                    <a:pt x="2292667" y="2134603"/>
                  </a:lnTo>
                  <a:lnTo>
                    <a:pt x="2268143" y="2121903"/>
                  </a:lnTo>
                  <a:lnTo>
                    <a:pt x="2236127" y="2096503"/>
                  </a:lnTo>
                  <a:lnTo>
                    <a:pt x="2197430" y="2071103"/>
                  </a:lnTo>
                  <a:lnTo>
                    <a:pt x="2152599" y="2045703"/>
                  </a:lnTo>
                  <a:lnTo>
                    <a:pt x="2101938" y="2007603"/>
                  </a:lnTo>
                  <a:lnTo>
                    <a:pt x="2045792" y="1982203"/>
                  </a:lnTo>
                  <a:lnTo>
                    <a:pt x="2027974" y="1969503"/>
                  </a:lnTo>
                  <a:lnTo>
                    <a:pt x="2036876" y="1956803"/>
                  </a:lnTo>
                  <a:lnTo>
                    <a:pt x="2049602" y="1931403"/>
                  </a:lnTo>
                  <a:lnTo>
                    <a:pt x="2069617" y="1893303"/>
                  </a:lnTo>
                  <a:lnTo>
                    <a:pt x="2085581" y="1867903"/>
                  </a:lnTo>
                  <a:lnTo>
                    <a:pt x="2093620" y="1855203"/>
                  </a:lnTo>
                  <a:lnTo>
                    <a:pt x="2106218" y="1842503"/>
                  </a:lnTo>
                  <a:lnTo>
                    <a:pt x="2119706" y="1817103"/>
                  </a:lnTo>
                  <a:lnTo>
                    <a:pt x="2126602" y="1817103"/>
                  </a:lnTo>
                  <a:lnTo>
                    <a:pt x="2146681" y="1791703"/>
                  </a:lnTo>
                  <a:lnTo>
                    <a:pt x="2160384" y="1766303"/>
                  </a:lnTo>
                  <a:lnTo>
                    <a:pt x="2173986" y="1753603"/>
                  </a:lnTo>
                  <a:lnTo>
                    <a:pt x="2226513" y="1702803"/>
                  </a:lnTo>
                  <a:lnTo>
                    <a:pt x="2274341" y="1652003"/>
                  </a:lnTo>
                  <a:lnTo>
                    <a:pt x="2295791" y="1626603"/>
                  </a:lnTo>
                  <a:lnTo>
                    <a:pt x="2332558" y="1588503"/>
                  </a:lnTo>
                  <a:lnTo>
                    <a:pt x="2360714" y="1563103"/>
                  </a:lnTo>
                  <a:lnTo>
                    <a:pt x="2379561" y="1550403"/>
                  </a:lnTo>
                  <a:lnTo>
                    <a:pt x="2386114" y="1550403"/>
                  </a:lnTo>
                  <a:lnTo>
                    <a:pt x="2386114" y="341553"/>
                  </a:lnTo>
                  <a:lnTo>
                    <a:pt x="2361501" y="318503"/>
                  </a:lnTo>
                  <a:lnTo>
                    <a:pt x="2320658" y="293103"/>
                  </a:lnTo>
                  <a:lnTo>
                    <a:pt x="2280043" y="267703"/>
                  </a:lnTo>
                  <a:lnTo>
                    <a:pt x="2266696" y="255003"/>
                  </a:lnTo>
                  <a:lnTo>
                    <a:pt x="2240013" y="229603"/>
                  </a:lnTo>
                  <a:lnTo>
                    <a:pt x="2200948" y="204203"/>
                  </a:lnTo>
                  <a:lnTo>
                    <a:pt x="2163216" y="178803"/>
                  </a:lnTo>
                  <a:lnTo>
                    <a:pt x="1955076" y="178803"/>
                  </a:lnTo>
                  <a:lnTo>
                    <a:pt x="1947989" y="177038"/>
                  </a:lnTo>
                  <a:lnTo>
                    <a:pt x="1947989" y="2591803"/>
                  </a:lnTo>
                  <a:lnTo>
                    <a:pt x="1947722" y="2604503"/>
                  </a:lnTo>
                  <a:lnTo>
                    <a:pt x="1946744" y="2617203"/>
                  </a:lnTo>
                  <a:lnTo>
                    <a:pt x="1942401" y="2617203"/>
                  </a:lnTo>
                  <a:lnTo>
                    <a:pt x="1939150" y="2604503"/>
                  </a:lnTo>
                  <a:lnTo>
                    <a:pt x="1935314" y="2604503"/>
                  </a:lnTo>
                  <a:lnTo>
                    <a:pt x="1930908" y="2591803"/>
                  </a:lnTo>
                  <a:lnTo>
                    <a:pt x="1926894" y="2566403"/>
                  </a:lnTo>
                  <a:lnTo>
                    <a:pt x="1922881" y="2553703"/>
                  </a:lnTo>
                  <a:lnTo>
                    <a:pt x="1914867" y="2502903"/>
                  </a:lnTo>
                  <a:lnTo>
                    <a:pt x="1910257" y="2477503"/>
                  </a:lnTo>
                  <a:lnTo>
                    <a:pt x="1907895" y="2452103"/>
                  </a:lnTo>
                  <a:lnTo>
                    <a:pt x="1905457" y="2439403"/>
                  </a:lnTo>
                  <a:lnTo>
                    <a:pt x="1903704" y="2439403"/>
                  </a:lnTo>
                  <a:lnTo>
                    <a:pt x="1902040" y="2426703"/>
                  </a:lnTo>
                  <a:lnTo>
                    <a:pt x="1898713" y="2414003"/>
                  </a:lnTo>
                  <a:lnTo>
                    <a:pt x="1896452" y="2401303"/>
                  </a:lnTo>
                  <a:lnTo>
                    <a:pt x="1894420" y="2401303"/>
                  </a:lnTo>
                  <a:lnTo>
                    <a:pt x="1892236" y="2388603"/>
                  </a:lnTo>
                  <a:lnTo>
                    <a:pt x="1889556" y="2375903"/>
                  </a:lnTo>
                  <a:lnTo>
                    <a:pt x="1884464" y="2375903"/>
                  </a:lnTo>
                  <a:lnTo>
                    <a:pt x="1881797" y="2363203"/>
                  </a:lnTo>
                  <a:lnTo>
                    <a:pt x="1878482" y="2363203"/>
                  </a:lnTo>
                  <a:lnTo>
                    <a:pt x="1873643" y="2350503"/>
                  </a:lnTo>
                  <a:lnTo>
                    <a:pt x="1869071" y="2337803"/>
                  </a:lnTo>
                  <a:lnTo>
                    <a:pt x="1836724" y="2337803"/>
                  </a:lnTo>
                  <a:lnTo>
                    <a:pt x="1817027" y="2325103"/>
                  </a:lnTo>
                  <a:lnTo>
                    <a:pt x="1798764" y="2325103"/>
                  </a:lnTo>
                  <a:lnTo>
                    <a:pt x="1780260" y="2312403"/>
                  </a:lnTo>
                  <a:lnTo>
                    <a:pt x="1728597" y="2299703"/>
                  </a:lnTo>
                  <a:lnTo>
                    <a:pt x="1678127" y="2299703"/>
                  </a:lnTo>
                  <a:lnTo>
                    <a:pt x="1629613" y="2287003"/>
                  </a:lnTo>
                  <a:lnTo>
                    <a:pt x="1583753" y="2287003"/>
                  </a:lnTo>
                  <a:lnTo>
                    <a:pt x="1541272" y="2274303"/>
                  </a:lnTo>
                  <a:lnTo>
                    <a:pt x="1454048" y="2274303"/>
                  </a:lnTo>
                  <a:lnTo>
                    <a:pt x="1417396" y="2261603"/>
                  </a:lnTo>
                  <a:lnTo>
                    <a:pt x="1394358" y="2261603"/>
                  </a:lnTo>
                  <a:lnTo>
                    <a:pt x="1386370" y="2248903"/>
                  </a:lnTo>
                  <a:lnTo>
                    <a:pt x="1683448" y="2248903"/>
                  </a:lnTo>
                  <a:lnTo>
                    <a:pt x="1791589" y="2274303"/>
                  </a:lnTo>
                  <a:lnTo>
                    <a:pt x="1812302" y="2287003"/>
                  </a:lnTo>
                  <a:lnTo>
                    <a:pt x="1832521" y="2287003"/>
                  </a:lnTo>
                  <a:lnTo>
                    <a:pt x="1850872" y="2299703"/>
                  </a:lnTo>
                  <a:lnTo>
                    <a:pt x="1892604" y="2299703"/>
                  </a:lnTo>
                  <a:lnTo>
                    <a:pt x="1895919" y="2312403"/>
                  </a:lnTo>
                  <a:lnTo>
                    <a:pt x="1902028" y="2312403"/>
                  </a:lnTo>
                  <a:lnTo>
                    <a:pt x="1904060" y="2325103"/>
                  </a:lnTo>
                  <a:lnTo>
                    <a:pt x="1909267" y="2325103"/>
                  </a:lnTo>
                  <a:lnTo>
                    <a:pt x="1913851" y="2337803"/>
                  </a:lnTo>
                  <a:lnTo>
                    <a:pt x="1917166" y="2337803"/>
                  </a:lnTo>
                  <a:lnTo>
                    <a:pt x="1918944" y="2350503"/>
                  </a:lnTo>
                  <a:lnTo>
                    <a:pt x="1921230" y="2350503"/>
                  </a:lnTo>
                  <a:lnTo>
                    <a:pt x="1925815" y="2363203"/>
                  </a:lnTo>
                  <a:lnTo>
                    <a:pt x="1928723" y="2375903"/>
                  </a:lnTo>
                  <a:lnTo>
                    <a:pt x="1931263" y="2388603"/>
                  </a:lnTo>
                  <a:lnTo>
                    <a:pt x="1935861" y="2401303"/>
                  </a:lnTo>
                  <a:lnTo>
                    <a:pt x="1937042" y="2414003"/>
                  </a:lnTo>
                  <a:lnTo>
                    <a:pt x="1940699" y="2439403"/>
                  </a:lnTo>
                  <a:lnTo>
                    <a:pt x="1942160" y="2452103"/>
                  </a:lnTo>
                  <a:lnTo>
                    <a:pt x="1943430" y="2464803"/>
                  </a:lnTo>
                  <a:lnTo>
                    <a:pt x="1944420" y="2477503"/>
                  </a:lnTo>
                  <a:lnTo>
                    <a:pt x="1945030" y="2502903"/>
                  </a:lnTo>
                  <a:lnTo>
                    <a:pt x="1946033" y="2528303"/>
                  </a:lnTo>
                  <a:lnTo>
                    <a:pt x="1946770" y="2541003"/>
                  </a:lnTo>
                  <a:lnTo>
                    <a:pt x="1947278" y="2566403"/>
                  </a:lnTo>
                  <a:lnTo>
                    <a:pt x="1947570" y="2579103"/>
                  </a:lnTo>
                  <a:lnTo>
                    <a:pt x="1947989" y="2591803"/>
                  </a:lnTo>
                  <a:lnTo>
                    <a:pt x="1947989" y="177038"/>
                  </a:lnTo>
                  <a:lnTo>
                    <a:pt x="1932305" y="173113"/>
                  </a:lnTo>
                  <a:lnTo>
                    <a:pt x="1932305" y="280403"/>
                  </a:lnTo>
                  <a:lnTo>
                    <a:pt x="1857590" y="280403"/>
                  </a:lnTo>
                  <a:lnTo>
                    <a:pt x="1829879" y="289306"/>
                  </a:lnTo>
                  <a:lnTo>
                    <a:pt x="1829879" y="801103"/>
                  </a:lnTo>
                  <a:lnTo>
                    <a:pt x="1816620" y="813803"/>
                  </a:lnTo>
                  <a:lnTo>
                    <a:pt x="1779701" y="813803"/>
                  </a:lnTo>
                  <a:lnTo>
                    <a:pt x="1723390" y="826503"/>
                  </a:lnTo>
                  <a:lnTo>
                    <a:pt x="1416011" y="826503"/>
                  </a:lnTo>
                  <a:lnTo>
                    <a:pt x="1359700" y="813803"/>
                  </a:lnTo>
                  <a:lnTo>
                    <a:pt x="1322781" y="813803"/>
                  </a:lnTo>
                  <a:lnTo>
                    <a:pt x="1309522" y="801103"/>
                  </a:lnTo>
                  <a:lnTo>
                    <a:pt x="1322781" y="801103"/>
                  </a:lnTo>
                  <a:lnTo>
                    <a:pt x="1359700" y="788403"/>
                  </a:lnTo>
                  <a:lnTo>
                    <a:pt x="1487436" y="788403"/>
                  </a:lnTo>
                  <a:lnTo>
                    <a:pt x="1569694" y="775703"/>
                  </a:lnTo>
                  <a:lnTo>
                    <a:pt x="1651965" y="788403"/>
                  </a:lnTo>
                  <a:lnTo>
                    <a:pt x="1779701" y="788403"/>
                  </a:lnTo>
                  <a:lnTo>
                    <a:pt x="1816620" y="801103"/>
                  </a:lnTo>
                  <a:lnTo>
                    <a:pt x="1829879" y="801103"/>
                  </a:lnTo>
                  <a:lnTo>
                    <a:pt x="1829879" y="289306"/>
                  </a:lnTo>
                  <a:lnTo>
                    <a:pt x="1818055" y="293103"/>
                  </a:lnTo>
                  <a:lnTo>
                    <a:pt x="771461" y="293103"/>
                  </a:lnTo>
                  <a:lnTo>
                    <a:pt x="731939" y="280403"/>
                  </a:lnTo>
                  <a:lnTo>
                    <a:pt x="657225" y="280403"/>
                  </a:lnTo>
                  <a:lnTo>
                    <a:pt x="662190" y="267703"/>
                  </a:lnTo>
                  <a:lnTo>
                    <a:pt x="771461" y="267703"/>
                  </a:lnTo>
                  <a:lnTo>
                    <a:pt x="818146" y="255003"/>
                  </a:lnTo>
                  <a:lnTo>
                    <a:pt x="1771383" y="255003"/>
                  </a:lnTo>
                  <a:lnTo>
                    <a:pt x="1818055" y="267703"/>
                  </a:lnTo>
                  <a:lnTo>
                    <a:pt x="1927326" y="267703"/>
                  </a:lnTo>
                  <a:lnTo>
                    <a:pt x="1932305" y="280403"/>
                  </a:lnTo>
                  <a:lnTo>
                    <a:pt x="1932305" y="173113"/>
                  </a:lnTo>
                  <a:lnTo>
                    <a:pt x="1904276" y="166103"/>
                  </a:lnTo>
                  <a:lnTo>
                    <a:pt x="1599298" y="166103"/>
                  </a:lnTo>
                  <a:lnTo>
                    <a:pt x="1548447" y="153403"/>
                  </a:lnTo>
                  <a:lnTo>
                    <a:pt x="735850" y="153403"/>
                  </a:lnTo>
                  <a:lnTo>
                    <a:pt x="685203" y="166103"/>
                  </a:lnTo>
                  <a:lnTo>
                    <a:pt x="634593" y="166103"/>
                  </a:lnTo>
                  <a:lnTo>
                    <a:pt x="583996" y="178803"/>
                  </a:lnTo>
                  <a:lnTo>
                    <a:pt x="528726" y="178803"/>
                  </a:lnTo>
                  <a:lnTo>
                    <a:pt x="491413" y="216903"/>
                  </a:lnTo>
                  <a:lnTo>
                    <a:pt x="456018" y="255003"/>
                  </a:lnTo>
                  <a:lnTo>
                    <a:pt x="422300" y="293103"/>
                  </a:lnTo>
                  <a:lnTo>
                    <a:pt x="389991" y="331203"/>
                  </a:lnTo>
                  <a:lnTo>
                    <a:pt x="358863" y="369303"/>
                  </a:lnTo>
                  <a:lnTo>
                    <a:pt x="328650" y="407403"/>
                  </a:lnTo>
                  <a:lnTo>
                    <a:pt x="299110" y="445503"/>
                  </a:lnTo>
                  <a:lnTo>
                    <a:pt x="269976" y="483603"/>
                  </a:lnTo>
                  <a:lnTo>
                    <a:pt x="241007" y="534403"/>
                  </a:lnTo>
                  <a:lnTo>
                    <a:pt x="211950" y="572503"/>
                  </a:lnTo>
                  <a:lnTo>
                    <a:pt x="182562" y="610603"/>
                  </a:lnTo>
                  <a:lnTo>
                    <a:pt x="152577" y="648703"/>
                  </a:lnTo>
                  <a:lnTo>
                    <a:pt x="121754" y="686803"/>
                  </a:lnTo>
                  <a:lnTo>
                    <a:pt x="89839" y="724903"/>
                  </a:lnTo>
                  <a:lnTo>
                    <a:pt x="56578" y="763003"/>
                  </a:lnTo>
                  <a:lnTo>
                    <a:pt x="21717" y="801103"/>
                  </a:lnTo>
                  <a:lnTo>
                    <a:pt x="17716" y="851903"/>
                  </a:lnTo>
                  <a:lnTo>
                    <a:pt x="13639" y="902703"/>
                  </a:lnTo>
                  <a:lnTo>
                    <a:pt x="9715" y="953503"/>
                  </a:lnTo>
                  <a:lnTo>
                    <a:pt x="6159" y="1004303"/>
                  </a:lnTo>
                  <a:lnTo>
                    <a:pt x="3213" y="1042403"/>
                  </a:lnTo>
                  <a:lnTo>
                    <a:pt x="1079" y="1093203"/>
                  </a:lnTo>
                  <a:lnTo>
                    <a:pt x="0" y="1144003"/>
                  </a:lnTo>
                  <a:lnTo>
                    <a:pt x="203" y="1194803"/>
                  </a:lnTo>
                  <a:lnTo>
                    <a:pt x="1892" y="1245603"/>
                  </a:lnTo>
                  <a:lnTo>
                    <a:pt x="5308" y="1296403"/>
                  </a:lnTo>
                  <a:lnTo>
                    <a:pt x="107111" y="1296403"/>
                  </a:lnTo>
                  <a:lnTo>
                    <a:pt x="158038" y="1309103"/>
                  </a:lnTo>
                  <a:lnTo>
                    <a:pt x="310921" y="1309103"/>
                  </a:lnTo>
                  <a:lnTo>
                    <a:pt x="361886" y="1321803"/>
                  </a:lnTo>
                  <a:lnTo>
                    <a:pt x="565658" y="1321803"/>
                  </a:lnTo>
                  <a:lnTo>
                    <a:pt x="616534" y="1334503"/>
                  </a:lnTo>
                  <a:lnTo>
                    <a:pt x="667397" y="1334503"/>
                  </a:lnTo>
                  <a:lnTo>
                    <a:pt x="718210" y="1321803"/>
                  </a:lnTo>
                  <a:lnTo>
                    <a:pt x="819696" y="1321803"/>
                  </a:lnTo>
                  <a:lnTo>
                    <a:pt x="870369" y="1309103"/>
                  </a:lnTo>
                  <a:lnTo>
                    <a:pt x="920965" y="1309103"/>
                  </a:lnTo>
                  <a:lnTo>
                    <a:pt x="913777" y="1258303"/>
                  </a:lnTo>
                  <a:lnTo>
                    <a:pt x="910882" y="1207503"/>
                  </a:lnTo>
                  <a:lnTo>
                    <a:pt x="910793" y="1144003"/>
                  </a:lnTo>
                  <a:lnTo>
                    <a:pt x="912025" y="1093203"/>
                  </a:lnTo>
                  <a:lnTo>
                    <a:pt x="913079" y="1042403"/>
                  </a:lnTo>
                  <a:lnTo>
                    <a:pt x="913587" y="1042403"/>
                  </a:lnTo>
                  <a:lnTo>
                    <a:pt x="913841" y="1029703"/>
                  </a:lnTo>
                  <a:lnTo>
                    <a:pt x="913714" y="1029703"/>
                  </a:lnTo>
                  <a:lnTo>
                    <a:pt x="915530" y="1017003"/>
                  </a:lnTo>
                  <a:lnTo>
                    <a:pt x="919099" y="1004303"/>
                  </a:lnTo>
                  <a:lnTo>
                    <a:pt x="924267" y="1004303"/>
                  </a:lnTo>
                  <a:lnTo>
                    <a:pt x="953173" y="966203"/>
                  </a:lnTo>
                  <a:lnTo>
                    <a:pt x="986472" y="953503"/>
                  </a:lnTo>
                  <a:lnTo>
                    <a:pt x="1023683" y="928103"/>
                  </a:lnTo>
                  <a:lnTo>
                    <a:pt x="1064285" y="915403"/>
                  </a:lnTo>
                  <a:lnTo>
                    <a:pt x="1107770" y="902703"/>
                  </a:lnTo>
                  <a:lnTo>
                    <a:pt x="1153617" y="890003"/>
                  </a:lnTo>
                  <a:lnTo>
                    <a:pt x="1201318" y="877303"/>
                  </a:lnTo>
                  <a:lnTo>
                    <a:pt x="1350441" y="877303"/>
                  </a:lnTo>
                  <a:lnTo>
                    <a:pt x="1400441" y="890003"/>
                  </a:lnTo>
                  <a:lnTo>
                    <a:pt x="1497838" y="890003"/>
                  </a:lnTo>
                  <a:lnTo>
                    <a:pt x="1544193" y="902703"/>
                  </a:lnTo>
                  <a:lnTo>
                    <a:pt x="1588312" y="902703"/>
                  </a:lnTo>
                  <a:lnTo>
                    <a:pt x="1629689" y="915403"/>
                  </a:lnTo>
                  <a:lnTo>
                    <a:pt x="1696669" y="915403"/>
                  </a:lnTo>
                  <a:lnTo>
                    <a:pt x="1706410" y="928103"/>
                  </a:lnTo>
                  <a:lnTo>
                    <a:pt x="1713217" y="940803"/>
                  </a:lnTo>
                  <a:lnTo>
                    <a:pt x="1728241" y="978903"/>
                  </a:lnTo>
                  <a:lnTo>
                    <a:pt x="1747037" y="1004303"/>
                  </a:lnTo>
                  <a:lnTo>
                    <a:pt x="1767154" y="1029703"/>
                  </a:lnTo>
                  <a:lnTo>
                    <a:pt x="1786115" y="1055103"/>
                  </a:lnTo>
                  <a:lnTo>
                    <a:pt x="1790065" y="1067803"/>
                  </a:lnTo>
                  <a:lnTo>
                    <a:pt x="1791589" y="1067803"/>
                  </a:lnTo>
                  <a:lnTo>
                    <a:pt x="1792097" y="1080503"/>
                  </a:lnTo>
                  <a:lnTo>
                    <a:pt x="1795145" y="1080503"/>
                  </a:lnTo>
                  <a:lnTo>
                    <a:pt x="1795322" y="1093203"/>
                  </a:lnTo>
                  <a:lnTo>
                    <a:pt x="1794383" y="1093203"/>
                  </a:lnTo>
                  <a:lnTo>
                    <a:pt x="1784616" y="1144003"/>
                  </a:lnTo>
                  <a:lnTo>
                    <a:pt x="1776514" y="1194803"/>
                  </a:lnTo>
                  <a:lnTo>
                    <a:pt x="1769808" y="1245603"/>
                  </a:lnTo>
                  <a:lnTo>
                    <a:pt x="1764245" y="1296403"/>
                  </a:lnTo>
                  <a:lnTo>
                    <a:pt x="1759572" y="1347203"/>
                  </a:lnTo>
                  <a:lnTo>
                    <a:pt x="1755521" y="1398003"/>
                  </a:lnTo>
                  <a:lnTo>
                    <a:pt x="1751838" y="1448803"/>
                  </a:lnTo>
                  <a:lnTo>
                    <a:pt x="1748243" y="1499603"/>
                  </a:lnTo>
                  <a:lnTo>
                    <a:pt x="1744510" y="1537703"/>
                  </a:lnTo>
                  <a:lnTo>
                    <a:pt x="1741893" y="1550403"/>
                  </a:lnTo>
                  <a:lnTo>
                    <a:pt x="1736407" y="1563103"/>
                  </a:lnTo>
                  <a:lnTo>
                    <a:pt x="1728762" y="1575803"/>
                  </a:lnTo>
                  <a:lnTo>
                    <a:pt x="1719707" y="1575803"/>
                  </a:lnTo>
                  <a:lnTo>
                    <a:pt x="1714474" y="1588503"/>
                  </a:lnTo>
                  <a:lnTo>
                    <a:pt x="1706943" y="1588503"/>
                  </a:lnTo>
                  <a:lnTo>
                    <a:pt x="1697088" y="1601203"/>
                  </a:lnTo>
                  <a:lnTo>
                    <a:pt x="1222375" y="1601203"/>
                  </a:lnTo>
                  <a:lnTo>
                    <a:pt x="1216253" y="1652003"/>
                  </a:lnTo>
                  <a:lnTo>
                    <a:pt x="1211402" y="1702803"/>
                  </a:lnTo>
                  <a:lnTo>
                    <a:pt x="1207693" y="1753603"/>
                  </a:lnTo>
                  <a:lnTo>
                    <a:pt x="1205052" y="1804403"/>
                  </a:lnTo>
                  <a:lnTo>
                    <a:pt x="1203363" y="1855203"/>
                  </a:lnTo>
                  <a:lnTo>
                    <a:pt x="1202550" y="1906003"/>
                  </a:lnTo>
                  <a:lnTo>
                    <a:pt x="1202664" y="1969503"/>
                  </a:lnTo>
                  <a:lnTo>
                    <a:pt x="1203134" y="2007603"/>
                  </a:lnTo>
                  <a:lnTo>
                    <a:pt x="1204353" y="2058403"/>
                  </a:lnTo>
                  <a:lnTo>
                    <a:pt x="1206042" y="2109203"/>
                  </a:lnTo>
                  <a:lnTo>
                    <a:pt x="1208125" y="2160003"/>
                  </a:lnTo>
                  <a:lnTo>
                    <a:pt x="1210500" y="2210803"/>
                  </a:lnTo>
                  <a:lnTo>
                    <a:pt x="1213078" y="2261603"/>
                  </a:lnTo>
                  <a:lnTo>
                    <a:pt x="1218425" y="2363203"/>
                  </a:lnTo>
                  <a:lnTo>
                    <a:pt x="1267739" y="2363203"/>
                  </a:lnTo>
                  <a:lnTo>
                    <a:pt x="1317193" y="2375903"/>
                  </a:lnTo>
                  <a:lnTo>
                    <a:pt x="1416392" y="2375903"/>
                  </a:lnTo>
                  <a:lnTo>
                    <a:pt x="1466100" y="2388603"/>
                  </a:lnTo>
                  <a:lnTo>
                    <a:pt x="1665084" y="2388603"/>
                  </a:lnTo>
                  <a:lnTo>
                    <a:pt x="1714741" y="2401303"/>
                  </a:lnTo>
                  <a:lnTo>
                    <a:pt x="1737893" y="2401303"/>
                  </a:lnTo>
                  <a:lnTo>
                    <a:pt x="1751291" y="2414003"/>
                  </a:lnTo>
                  <a:lnTo>
                    <a:pt x="1761299" y="2414003"/>
                  </a:lnTo>
                  <a:lnTo>
                    <a:pt x="1766011" y="2439403"/>
                  </a:lnTo>
                  <a:lnTo>
                    <a:pt x="1772615" y="2490203"/>
                  </a:lnTo>
                  <a:lnTo>
                    <a:pt x="1783549" y="2541003"/>
                  </a:lnTo>
                  <a:lnTo>
                    <a:pt x="1796008" y="2591803"/>
                  </a:lnTo>
                  <a:lnTo>
                    <a:pt x="1807210" y="2642603"/>
                  </a:lnTo>
                  <a:lnTo>
                    <a:pt x="1814360" y="2693403"/>
                  </a:lnTo>
                  <a:lnTo>
                    <a:pt x="1813306" y="2744203"/>
                  </a:lnTo>
                  <a:lnTo>
                    <a:pt x="1804784" y="2795003"/>
                  </a:lnTo>
                  <a:lnTo>
                    <a:pt x="1791792" y="2833103"/>
                  </a:lnTo>
                  <a:lnTo>
                    <a:pt x="1777326" y="2883903"/>
                  </a:lnTo>
                  <a:lnTo>
                    <a:pt x="1764360" y="2934703"/>
                  </a:lnTo>
                  <a:lnTo>
                    <a:pt x="1761769" y="2934703"/>
                  </a:lnTo>
                  <a:lnTo>
                    <a:pt x="1757972" y="2947403"/>
                  </a:lnTo>
                  <a:lnTo>
                    <a:pt x="1753158" y="2947403"/>
                  </a:lnTo>
                  <a:lnTo>
                    <a:pt x="1747570" y="2960103"/>
                  </a:lnTo>
                  <a:lnTo>
                    <a:pt x="1738782" y="2960103"/>
                  </a:lnTo>
                  <a:lnTo>
                    <a:pt x="1732572" y="2972803"/>
                  </a:lnTo>
                  <a:lnTo>
                    <a:pt x="1725053" y="2972803"/>
                  </a:lnTo>
                  <a:lnTo>
                    <a:pt x="1626133" y="2998203"/>
                  </a:lnTo>
                  <a:lnTo>
                    <a:pt x="1576400" y="2998203"/>
                  </a:lnTo>
                  <a:lnTo>
                    <a:pt x="1526489" y="3010903"/>
                  </a:lnTo>
                  <a:lnTo>
                    <a:pt x="1426298" y="3010903"/>
                  </a:lnTo>
                  <a:lnTo>
                    <a:pt x="1376057" y="3023603"/>
                  </a:lnTo>
                  <a:lnTo>
                    <a:pt x="1225067" y="3023603"/>
                  </a:lnTo>
                  <a:lnTo>
                    <a:pt x="1174724" y="3010903"/>
                  </a:lnTo>
                  <a:lnTo>
                    <a:pt x="1074178" y="3010903"/>
                  </a:lnTo>
                  <a:lnTo>
                    <a:pt x="1024026" y="2998203"/>
                  </a:lnTo>
                  <a:lnTo>
                    <a:pt x="987615" y="2998203"/>
                  </a:lnTo>
                  <a:lnTo>
                    <a:pt x="977468" y="2985503"/>
                  </a:lnTo>
                  <a:lnTo>
                    <a:pt x="972870" y="2960103"/>
                  </a:lnTo>
                  <a:lnTo>
                    <a:pt x="969619" y="2909303"/>
                  </a:lnTo>
                  <a:lnTo>
                    <a:pt x="965479" y="2871203"/>
                  </a:lnTo>
                  <a:lnTo>
                    <a:pt x="959802" y="2820403"/>
                  </a:lnTo>
                  <a:lnTo>
                    <a:pt x="951877" y="2769603"/>
                  </a:lnTo>
                  <a:lnTo>
                    <a:pt x="944499" y="2769603"/>
                  </a:lnTo>
                  <a:lnTo>
                    <a:pt x="941451" y="2756903"/>
                  </a:lnTo>
                  <a:lnTo>
                    <a:pt x="891349" y="2769603"/>
                  </a:lnTo>
                  <a:lnTo>
                    <a:pt x="791159" y="2769603"/>
                  </a:lnTo>
                  <a:lnTo>
                    <a:pt x="672731" y="2779623"/>
                  </a:lnTo>
                  <a:lnTo>
                    <a:pt x="672731" y="3645903"/>
                  </a:lnTo>
                  <a:lnTo>
                    <a:pt x="666292" y="3645903"/>
                  </a:lnTo>
                  <a:lnTo>
                    <a:pt x="649427" y="3633203"/>
                  </a:lnTo>
                  <a:lnTo>
                    <a:pt x="624700" y="3620503"/>
                  </a:lnTo>
                  <a:lnTo>
                    <a:pt x="592975" y="3595103"/>
                  </a:lnTo>
                  <a:lnTo>
                    <a:pt x="563067" y="3557003"/>
                  </a:lnTo>
                  <a:lnTo>
                    <a:pt x="529666" y="3531603"/>
                  </a:lnTo>
                  <a:lnTo>
                    <a:pt x="493407" y="3493503"/>
                  </a:lnTo>
                  <a:lnTo>
                    <a:pt x="454964" y="3455403"/>
                  </a:lnTo>
                  <a:lnTo>
                    <a:pt x="414985" y="3417303"/>
                  </a:lnTo>
                  <a:lnTo>
                    <a:pt x="376097" y="3379203"/>
                  </a:lnTo>
                  <a:lnTo>
                    <a:pt x="340474" y="3341103"/>
                  </a:lnTo>
                  <a:lnTo>
                    <a:pt x="308571" y="3303003"/>
                  </a:lnTo>
                  <a:lnTo>
                    <a:pt x="280797" y="3264903"/>
                  </a:lnTo>
                  <a:lnTo>
                    <a:pt x="257606" y="3226803"/>
                  </a:lnTo>
                  <a:lnTo>
                    <a:pt x="236143" y="3188703"/>
                  </a:lnTo>
                  <a:lnTo>
                    <a:pt x="221640" y="3163303"/>
                  </a:lnTo>
                  <a:lnTo>
                    <a:pt x="214172" y="3137903"/>
                  </a:lnTo>
                  <a:lnTo>
                    <a:pt x="221373" y="3137903"/>
                  </a:lnTo>
                  <a:lnTo>
                    <a:pt x="235686" y="3150603"/>
                  </a:lnTo>
                  <a:lnTo>
                    <a:pt x="256349" y="3176003"/>
                  </a:lnTo>
                  <a:lnTo>
                    <a:pt x="282917" y="3214103"/>
                  </a:lnTo>
                  <a:lnTo>
                    <a:pt x="308521" y="3239503"/>
                  </a:lnTo>
                  <a:lnTo>
                    <a:pt x="338035" y="3277603"/>
                  </a:lnTo>
                  <a:lnTo>
                    <a:pt x="371017" y="3315703"/>
                  </a:lnTo>
                  <a:lnTo>
                    <a:pt x="407035" y="3353803"/>
                  </a:lnTo>
                  <a:lnTo>
                    <a:pt x="445643" y="3391903"/>
                  </a:lnTo>
                  <a:lnTo>
                    <a:pt x="484987" y="3430003"/>
                  </a:lnTo>
                  <a:lnTo>
                    <a:pt x="522185" y="3468103"/>
                  </a:lnTo>
                  <a:lnTo>
                    <a:pt x="556602" y="3506203"/>
                  </a:lnTo>
                  <a:lnTo>
                    <a:pt x="587654" y="3531603"/>
                  </a:lnTo>
                  <a:lnTo>
                    <a:pt x="614730" y="3569703"/>
                  </a:lnTo>
                  <a:lnTo>
                    <a:pt x="642162" y="3595103"/>
                  </a:lnTo>
                  <a:lnTo>
                    <a:pt x="661746" y="3620503"/>
                  </a:lnTo>
                  <a:lnTo>
                    <a:pt x="672731" y="3645903"/>
                  </a:lnTo>
                  <a:lnTo>
                    <a:pt x="672731" y="2779623"/>
                  </a:lnTo>
                  <a:lnTo>
                    <a:pt x="640892" y="2782303"/>
                  </a:lnTo>
                  <a:lnTo>
                    <a:pt x="490613" y="2782303"/>
                  </a:lnTo>
                  <a:lnTo>
                    <a:pt x="440524" y="2795003"/>
                  </a:lnTo>
                  <a:lnTo>
                    <a:pt x="39408" y="2795003"/>
                  </a:lnTo>
                  <a:lnTo>
                    <a:pt x="36283" y="2845803"/>
                  </a:lnTo>
                  <a:lnTo>
                    <a:pt x="35026" y="2896603"/>
                  </a:lnTo>
                  <a:lnTo>
                    <a:pt x="35229" y="2934703"/>
                  </a:lnTo>
                  <a:lnTo>
                    <a:pt x="36449" y="2985503"/>
                  </a:lnTo>
                  <a:lnTo>
                    <a:pt x="38277" y="3036303"/>
                  </a:lnTo>
                  <a:lnTo>
                    <a:pt x="40297" y="3087103"/>
                  </a:lnTo>
                  <a:lnTo>
                    <a:pt x="42087" y="3125203"/>
                  </a:lnTo>
                  <a:lnTo>
                    <a:pt x="43218" y="3176003"/>
                  </a:lnTo>
                  <a:lnTo>
                    <a:pt x="85090" y="3201403"/>
                  </a:lnTo>
                  <a:lnTo>
                    <a:pt x="124714" y="3239503"/>
                  </a:lnTo>
                  <a:lnTo>
                    <a:pt x="162369" y="3264903"/>
                  </a:lnTo>
                  <a:lnTo>
                    <a:pt x="198361" y="3303003"/>
                  </a:lnTo>
                  <a:lnTo>
                    <a:pt x="232956" y="3341103"/>
                  </a:lnTo>
                  <a:lnTo>
                    <a:pt x="266433" y="3379203"/>
                  </a:lnTo>
                  <a:lnTo>
                    <a:pt x="299085" y="3417303"/>
                  </a:lnTo>
                  <a:lnTo>
                    <a:pt x="427037" y="3569703"/>
                  </a:lnTo>
                  <a:lnTo>
                    <a:pt x="459790" y="3607803"/>
                  </a:lnTo>
                  <a:lnTo>
                    <a:pt x="493395" y="3645903"/>
                  </a:lnTo>
                  <a:lnTo>
                    <a:pt x="528154" y="3684003"/>
                  </a:lnTo>
                  <a:lnTo>
                    <a:pt x="564349" y="3709403"/>
                  </a:lnTo>
                  <a:lnTo>
                    <a:pt x="602259" y="3747503"/>
                  </a:lnTo>
                  <a:lnTo>
                    <a:pt x="653605" y="3747503"/>
                  </a:lnTo>
                  <a:lnTo>
                    <a:pt x="704964" y="3734803"/>
                  </a:lnTo>
                  <a:lnTo>
                    <a:pt x="807681" y="3734803"/>
                  </a:lnTo>
                  <a:lnTo>
                    <a:pt x="859053" y="3722103"/>
                  </a:lnTo>
                  <a:lnTo>
                    <a:pt x="1064590" y="3722103"/>
                  </a:lnTo>
                  <a:lnTo>
                    <a:pt x="1115987" y="3709403"/>
                  </a:lnTo>
                  <a:lnTo>
                    <a:pt x="1475943" y="3709403"/>
                  </a:lnTo>
                  <a:lnTo>
                    <a:pt x="1527378" y="3696703"/>
                  </a:lnTo>
                  <a:lnTo>
                    <a:pt x="2200872" y="3696703"/>
                  </a:lnTo>
                  <a:lnTo>
                    <a:pt x="2235987" y="3658603"/>
                  </a:lnTo>
                  <a:lnTo>
                    <a:pt x="2247887" y="3645903"/>
                  </a:lnTo>
                  <a:lnTo>
                    <a:pt x="2271661" y="3620503"/>
                  </a:lnTo>
                  <a:lnTo>
                    <a:pt x="2307806" y="3582403"/>
                  </a:lnTo>
                  <a:lnTo>
                    <a:pt x="2344369" y="3544303"/>
                  </a:lnTo>
                  <a:lnTo>
                    <a:pt x="2381300" y="3506203"/>
                  </a:lnTo>
                  <a:lnTo>
                    <a:pt x="2418524" y="3480803"/>
                  </a:lnTo>
                  <a:lnTo>
                    <a:pt x="2606852" y="3290303"/>
                  </a:lnTo>
                  <a:lnTo>
                    <a:pt x="2644533" y="3264903"/>
                  </a:lnTo>
                  <a:lnTo>
                    <a:pt x="2682062" y="3226803"/>
                  </a:lnTo>
                  <a:close/>
                </a:path>
                <a:path w="2857500" h="3747770">
                  <a:moveTo>
                    <a:pt x="2833179" y="440740"/>
                  </a:moveTo>
                  <a:lnTo>
                    <a:pt x="2804083" y="401802"/>
                  </a:lnTo>
                  <a:lnTo>
                    <a:pt x="2772232" y="365112"/>
                  </a:lnTo>
                  <a:lnTo>
                    <a:pt x="2737993" y="330415"/>
                  </a:lnTo>
                  <a:lnTo>
                    <a:pt x="2701734" y="297421"/>
                  </a:lnTo>
                  <a:lnTo>
                    <a:pt x="2663825" y="265861"/>
                  </a:lnTo>
                  <a:lnTo>
                    <a:pt x="2624632" y="235445"/>
                  </a:lnTo>
                  <a:lnTo>
                    <a:pt x="2584513" y="205905"/>
                  </a:lnTo>
                  <a:lnTo>
                    <a:pt x="2422169" y="90957"/>
                  </a:lnTo>
                  <a:lnTo>
                    <a:pt x="2382939" y="61633"/>
                  </a:lnTo>
                  <a:lnTo>
                    <a:pt x="2349385" y="85496"/>
                  </a:lnTo>
                  <a:lnTo>
                    <a:pt x="2314981" y="108102"/>
                  </a:lnTo>
                  <a:lnTo>
                    <a:pt x="2279802" y="129514"/>
                  </a:lnTo>
                  <a:lnTo>
                    <a:pt x="2243874" y="149796"/>
                  </a:lnTo>
                  <a:lnTo>
                    <a:pt x="2284412" y="181025"/>
                  </a:lnTo>
                  <a:lnTo>
                    <a:pt x="2325967" y="211594"/>
                  </a:lnTo>
                  <a:lnTo>
                    <a:pt x="2453055" y="302260"/>
                  </a:lnTo>
                  <a:lnTo>
                    <a:pt x="2494965" y="333171"/>
                  </a:lnTo>
                  <a:lnTo>
                    <a:pt x="2536012" y="364934"/>
                  </a:lnTo>
                  <a:lnTo>
                    <a:pt x="2575826" y="397865"/>
                  </a:lnTo>
                  <a:lnTo>
                    <a:pt x="2614028" y="432269"/>
                  </a:lnTo>
                  <a:lnTo>
                    <a:pt x="2650236" y="468439"/>
                  </a:lnTo>
                  <a:lnTo>
                    <a:pt x="2684068" y="506704"/>
                  </a:lnTo>
                  <a:lnTo>
                    <a:pt x="2715145" y="547357"/>
                  </a:lnTo>
                  <a:lnTo>
                    <a:pt x="2742857" y="518414"/>
                  </a:lnTo>
                  <a:lnTo>
                    <a:pt x="2771508" y="490664"/>
                  </a:lnTo>
                  <a:lnTo>
                    <a:pt x="2801480" y="464616"/>
                  </a:lnTo>
                  <a:lnTo>
                    <a:pt x="2833179" y="440740"/>
                  </a:lnTo>
                  <a:close/>
                </a:path>
                <a:path w="2857500" h="3747770">
                  <a:moveTo>
                    <a:pt x="2857385" y="518223"/>
                  </a:moveTo>
                  <a:lnTo>
                    <a:pt x="2830703" y="540600"/>
                  </a:lnTo>
                  <a:lnTo>
                    <a:pt x="2805303" y="564502"/>
                  </a:lnTo>
                  <a:lnTo>
                    <a:pt x="2780728" y="589495"/>
                  </a:lnTo>
                  <a:lnTo>
                    <a:pt x="2756484" y="615162"/>
                  </a:lnTo>
                  <a:lnTo>
                    <a:pt x="2754465" y="617194"/>
                  </a:lnTo>
                  <a:lnTo>
                    <a:pt x="2754947" y="622414"/>
                  </a:lnTo>
                  <a:lnTo>
                    <a:pt x="2751556" y="1068705"/>
                  </a:lnTo>
                  <a:lnTo>
                    <a:pt x="2743517" y="1465503"/>
                  </a:lnTo>
                  <a:lnTo>
                    <a:pt x="2768536" y="1443304"/>
                  </a:lnTo>
                  <a:lnTo>
                    <a:pt x="2794177" y="1421638"/>
                  </a:lnTo>
                  <a:lnTo>
                    <a:pt x="2820441" y="1400594"/>
                  </a:lnTo>
                  <a:lnTo>
                    <a:pt x="2847314" y="1380261"/>
                  </a:lnTo>
                  <a:lnTo>
                    <a:pt x="2845524" y="1375676"/>
                  </a:lnTo>
                  <a:lnTo>
                    <a:pt x="2844520" y="1370342"/>
                  </a:lnTo>
                  <a:lnTo>
                    <a:pt x="2854604" y="866673"/>
                  </a:lnTo>
                  <a:lnTo>
                    <a:pt x="2857385" y="518223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1342" y="5871241"/>
              <a:ext cx="130535" cy="2493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1380" y="4204550"/>
              <a:ext cx="2729230" cy="2195195"/>
            </a:xfrm>
            <a:custGeom>
              <a:avLst/>
              <a:gdLst/>
              <a:ahLst/>
              <a:cxnLst/>
              <a:rect l="l" t="t" r="r" b="b"/>
              <a:pathLst>
                <a:path w="2729229" h="2195195">
                  <a:moveTo>
                    <a:pt x="900518" y="1639849"/>
                  </a:moveTo>
                  <a:lnTo>
                    <a:pt x="550557" y="1659445"/>
                  </a:lnTo>
                  <a:lnTo>
                    <a:pt x="400481" y="1665808"/>
                  </a:lnTo>
                  <a:lnTo>
                    <a:pt x="300367" y="1668411"/>
                  </a:lnTo>
                  <a:lnTo>
                    <a:pt x="200202" y="1669262"/>
                  </a:lnTo>
                  <a:lnTo>
                    <a:pt x="99999" y="1667967"/>
                  </a:lnTo>
                  <a:lnTo>
                    <a:pt x="75895" y="1688490"/>
                  </a:lnTo>
                  <a:lnTo>
                    <a:pt x="51142" y="1708302"/>
                  </a:lnTo>
                  <a:lnTo>
                    <a:pt x="25819" y="1727441"/>
                  </a:lnTo>
                  <a:lnTo>
                    <a:pt x="0" y="1745957"/>
                  </a:lnTo>
                  <a:lnTo>
                    <a:pt x="102781" y="1745513"/>
                  </a:lnTo>
                  <a:lnTo>
                    <a:pt x="205524" y="1743113"/>
                  </a:lnTo>
                  <a:lnTo>
                    <a:pt x="359549" y="1736775"/>
                  </a:lnTo>
                  <a:lnTo>
                    <a:pt x="821385" y="1711477"/>
                  </a:lnTo>
                  <a:lnTo>
                    <a:pt x="838225" y="1690839"/>
                  </a:lnTo>
                  <a:lnTo>
                    <a:pt x="857326" y="1672234"/>
                  </a:lnTo>
                  <a:lnTo>
                    <a:pt x="878243" y="1655343"/>
                  </a:lnTo>
                  <a:lnTo>
                    <a:pt x="900518" y="1639849"/>
                  </a:lnTo>
                  <a:close/>
                </a:path>
                <a:path w="2729229" h="2195195">
                  <a:moveTo>
                    <a:pt x="968832" y="184721"/>
                  </a:moveTo>
                  <a:lnTo>
                    <a:pt x="961986" y="138811"/>
                  </a:lnTo>
                  <a:lnTo>
                    <a:pt x="958545" y="92684"/>
                  </a:lnTo>
                  <a:lnTo>
                    <a:pt x="957618" y="46405"/>
                  </a:lnTo>
                  <a:lnTo>
                    <a:pt x="958278" y="0"/>
                  </a:lnTo>
                  <a:lnTo>
                    <a:pt x="948359" y="0"/>
                  </a:lnTo>
                  <a:lnTo>
                    <a:pt x="901585" y="33997"/>
                  </a:lnTo>
                  <a:lnTo>
                    <a:pt x="857770" y="71234"/>
                  </a:lnTo>
                  <a:lnTo>
                    <a:pt x="855256" y="166306"/>
                  </a:lnTo>
                  <a:lnTo>
                    <a:pt x="854875" y="213855"/>
                  </a:lnTo>
                  <a:lnTo>
                    <a:pt x="856754" y="261175"/>
                  </a:lnTo>
                  <a:lnTo>
                    <a:pt x="882586" y="239636"/>
                  </a:lnTo>
                  <a:lnTo>
                    <a:pt x="910450" y="220179"/>
                  </a:lnTo>
                  <a:lnTo>
                    <a:pt x="939495" y="202107"/>
                  </a:lnTo>
                  <a:lnTo>
                    <a:pt x="968832" y="184721"/>
                  </a:lnTo>
                  <a:close/>
                </a:path>
                <a:path w="2729229" h="2195195">
                  <a:moveTo>
                    <a:pt x="1543392" y="469176"/>
                  </a:moveTo>
                  <a:lnTo>
                    <a:pt x="1245806" y="469176"/>
                  </a:lnTo>
                  <a:lnTo>
                    <a:pt x="1244282" y="468922"/>
                  </a:lnTo>
                  <a:lnTo>
                    <a:pt x="1219111" y="486397"/>
                  </a:lnTo>
                  <a:lnTo>
                    <a:pt x="1194536" y="504837"/>
                  </a:lnTo>
                  <a:lnTo>
                    <a:pt x="1171105" y="524560"/>
                  </a:lnTo>
                  <a:lnTo>
                    <a:pt x="1149375" y="545896"/>
                  </a:lnTo>
                  <a:lnTo>
                    <a:pt x="1537550" y="545896"/>
                  </a:lnTo>
                  <a:lnTo>
                    <a:pt x="1543392" y="469176"/>
                  </a:lnTo>
                  <a:close/>
                </a:path>
                <a:path w="2729229" h="2195195">
                  <a:moveTo>
                    <a:pt x="1573809" y="1879663"/>
                  </a:moveTo>
                  <a:lnTo>
                    <a:pt x="1521485" y="1884883"/>
                  </a:lnTo>
                  <a:lnTo>
                    <a:pt x="1469034" y="1888604"/>
                  </a:lnTo>
                  <a:lnTo>
                    <a:pt x="1416481" y="1890915"/>
                  </a:lnTo>
                  <a:lnTo>
                    <a:pt x="1363853" y="1891880"/>
                  </a:lnTo>
                  <a:lnTo>
                    <a:pt x="1311198" y="1891563"/>
                  </a:lnTo>
                  <a:lnTo>
                    <a:pt x="1258531" y="1890039"/>
                  </a:lnTo>
                  <a:lnTo>
                    <a:pt x="1205877" y="1887372"/>
                  </a:lnTo>
                  <a:lnTo>
                    <a:pt x="1153287" y="1883638"/>
                  </a:lnTo>
                  <a:lnTo>
                    <a:pt x="1100772" y="1878901"/>
                  </a:lnTo>
                  <a:lnTo>
                    <a:pt x="1097724" y="1884121"/>
                  </a:lnTo>
                  <a:lnTo>
                    <a:pt x="1093139" y="1888693"/>
                  </a:lnTo>
                  <a:lnTo>
                    <a:pt x="1058037" y="1907552"/>
                  </a:lnTo>
                  <a:lnTo>
                    <a:pt x="1030808" y="1924189"/>
                  </a:lnTo>
                  <a:lnTo>
                    <a:pt x="1004468" y="1942058"/>
                  </a:lnTo>
                  <a:lnTo>
                    <a:pt x="979017" y="1961083"/>
                  </a:lnTo>
                  <a:lnTo>
                    <a:pt x="1027722" y="1964550"/>
                  </a:lnTo>
                  <a:lnTo>
                    <a:pt x="1076490" y="1967103"/>
                  </a:lnTo>
                  <a:lnTo>
                    <a:pt x="1125283" y="1968652"/>
                  </a:lnTo>
                  <a:lnTo>
                    <a:pt x="1174089" y="1969147"/>
                  </a:lnTo>
                  <a:lnTo>
                    <a:pt x="1222883" y="1968512"/>
                  </a:lnTo>
                  <a:lnTo>
                    <a:pt x="1271612" y="1966683"/>
                  </a:lnTo>
                  <a:lnTo>
                    <a:pt x="1320253" y="1963585"/>
                  </a:lnTo>
                  <a:lnTo>
                    <a:pt x="1368806" y="1959165"/>
                  </a:lnTo>
                  <a:lnTo>
                    <a:pt x="1417205" y="1953361"/>
                  </a:lnTo>
                  <a:lnTo>
                    <a:pt x="1465453" y="1946071"/>
                  </a:lnTo>
                  <a:lnTo>
                    <a:pt x="1513509" y="1937270"/>
                  </a:lnTo>
                  <a:lnTo>
                    <a:pt x="1561338" y="1926856"/>
                  </a:lnTo>
                  <a:lnTo>
                    <a:pt x="1573809" y="1879663"/>
                  </a:lnTo>
                  <a:close/>
                </a:path>
                <a:path w="2729229" h="2195195">
                  <a:moveTo>
                    <a:pt x="2681059" y="966228"/>
                  </a:moveTo>
                  <a:lnTo>
                    <a:pt x="2633065" y="948042"/>
                  </a:lnTo>
                  <a:lnTo>
                    <a:pt x="2585910" y="928090"/>
                  </a:lnTo>
                  <a:lnTo>
                    <a:pt x="2539466" y="906614"/>
                  </a:lnTo>
                  <a:lnTo>
                    <a:pt x="2493619" y="883805"/>
                  </a:lnTo>
                  <a:lnTo>
                    <a:pt x="2448242" y="859878"/>
                  </a:lnTo>
                  <a:lnTo>
                    <a:pt x="2397861" y="831380"/>
                  </a:lnTo>
                  <a:lnTo>
                    <a:pt x="2395829" y="829335"/>
                  </a:lnTo>
                  <a:lnTo>
                    <a:pt x="2388070" y="827316"/>
                  </a:lnTo>
                  <a:lnTo>
                    <a:pt x="2380843" y="824001"/>
                  </a:lnTo>
                  <a:lnTo>
                    <a:pt x="2374430" y="819531"/>
                  </a:lnTo>
                  <a:lnTo>
                    <a:pt x="2369108" y="814070"/>
                  </a:lnTo>
                  <a:lnTo>
                    <a:pt x="2345715" y="842378"/>
                  </a:lnTo>
                  <a:lnTo>
                    <a:pt x="2323020" y="871372"/>
                  </a:lnTo>
                  <a:lnTo>
                    <a:pt x="2300935" y="901001"/>
                  </a:lnTo>
                  <a:lnTo>
                    <a:pt x="2279408" y="931240"/>
                  </a:lnTo>
                  <a:lnTo>
                    <a:pt x="2324824" y="956005"/>
                  </a:lnTo>
                  <a:lnTo>
                    <a:pt x="2370607" y="979728"/>
                  </a:lnTo>
                  <a:lnTo>
                    <a:pt x="2416924" y="1002157"/>
                  </a:lnTo>
                  <a:lnTo>
                    <a:pt x="2463952" y="1022997"/>
                  </a:lnTo>
                  <a:lnTo>
                    <a:pt x="2511869" y="1041984"/>
                  </a:lnTo>
                  <a:lnTo>
                    <a:pt x="2561361" y="1059103"/>
                  </a:lnTo>
                  <a:lnTo>
                    <a:pt x="2595080" y="1042136"/>
                  </a:lnTo>
                  <a:lnTo>
                    <a:pt x="2627439" y="1020279"/>
                  </a:lnTo>
                  <a:lnTo>
                    <a:pt x="2656751" y="994676"/>
                  </a:lnTo>
                  <a:lnTo>
                    <a:pt x="2681059" y="966228"/>
                  </a:lnTo>
                  <a:close/>
                </a:path>
                <a:path w="2729229" h="2195195">
                  <a:moveTo>
                    <a:pt x="2729166" y="2095169"/>
                  </a:moveTo>
                  <a:lnTo>
                    <a:pt x="2699931" y="1374851"/>
                  </a:lnTo>
                  <a:lnTo>
                    <a:pt x="2694076" y="1168958"/>
                  </a:lnTo>
                  <a:lnTo>
                    <a:pt x="2692260" y="1065961"/>
                  </a:lnTo>
                  <a:lnTo>
                    <a:pt x="2668041" y="1085100"/>
                  </a:lnTo>
                  <a:lnTo>
                    <a:pt x="2642463" y="1102410"/>
                  </a:lnTo>
                  <a:lnTo>
                    <a:pt x="2616022" y="1117638"/>
                  </a:lnTo>
                  <a:lnTo>
                    <a:pt x="2589212" y="1130465"/>
                  </a:lnTo>
                  <a:lnTo>
                    <a:pt x="2590952" y="1282700"/>
                  </a:lnTo>
                  <a:lnTo>
                    <a:pt x="2597772" y="1536280"/>
                  </a:lnTo>
                  <a:lnTo>
                    <a:pt x="2624709" y="2195182"/>
                  </a:lnTo>
                  <a:lnTo>
                    <a:pt x="2729166" y="2095169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09409" y="4379122"/>
            <a:ext cx="4977765" cy="4242435"/>
            <a:chOff x="4209409" y="4379122"/>
            <a:chExt cx="4977765" cy="4242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2011" y="4379122"/>
              <a:ext cx="2754782" cy="27547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9409" y="5795863"/>
              <a:ext cx="2825313" cy="282530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4460" y="4649409"/>
            <a:ext cx="3577590" cy="26333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065" marR="5080" algn="ctr">
              <a:lnSpc>
                <a:spcPts val="2230"/>
              </a:lnSpc>
              <a:spcBef>
                <a:spcPts val="590"/>
              </a:spcBef>
            </a:pPr>
            <a:r>
              <a:rPr sz="2250" spc="-6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-155" dirty="0">
                <a:solidFill>
                  <a:srgbClr val="0F1D5B"/>
                </a:solidFill>
                <a:latin typeface="Verdana"/>
                <a:cs typeface="Verdana"/>
              </a:rPr>
              <a:t>3</a:t>
            </a:r>
            <a:r>
              <a:rPr sz="2250" spc="-345" dirty="0">
                <a:solidFill>
                  <a:srgbClr val="0F1D5B"/>
                </a:solidFill>
                <a:latin typeface="Verdana"/>
                <a:cs typeface="Verdana"/>
              </a:rPr>
              <a:t>,</a:t>
            </a:r>
            <a:r>
              <a:rPr sz="2250" spc="-155" dirty="0">
                <a:solidFill>
                  <a:srgbClr val="0F1D5B"/>
                </a:solidFill>
                <a:latin typeface="Verdana"/>
                <a:cs typeface="Verdana"/>
              </a:rPr>
              <a:t>3</a:t>
            </a:r>
            <a:r>
              <a:rPr sz="2250" spc="-535" dirty="0">
                <a:solidFill>
                  <a:srgbClr val="0F1D5B"/>
                </a:solidFill>
                <a:latin typeface="Verdana"/>
                <a:cs typeface="Verdana"/>
              </a:rPr>
              <a:t>%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2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5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6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-25" dirty="0">
                <a:solidFill>
                  <a:srgbClr val="0F1D5B"/>
                </a:solidFill>
                <a:latin typeface="Verdana"/>
                <a:cs typeface="Verdana"/>
              </a:rPr>
              <a:t>f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6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80" dirty="0">
                <a:solidFill>
                  <a:srgbClr val="0F1D5B"/>
                </a:solidFill>
                <a:latin typeface="Verdana"/>
                <a:cs typeface="Verdana"/>
              </a:rPr>
              <a:t>n  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100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6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250" spc="-5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2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í</a:t>
            </a:r>
            <a:r>
              <a:rPr sz="2250" spc="-6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250" spc="-340" dirty="0">
                <a:solidFill>
                  <a:srgbClr val="0F1D5B"/>
                </a:solidFill>
                <a:latin typeface="Verdana"/>
                <a:cs typeface="Verdana"/>
              </a:rPr>
              <a:t>,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250" spc="100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80" dirty="0">
                <a:solidFill>
                  <a:srgbClr val="0F1D5B"/>
                </a:solidFill>
                <a:latin typeface="Verdana"/>
                <a:cs typeface="Verdana"/>
              </a:rPr>
              <a:t>n  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6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6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5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a  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105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-25" dirty="0">
                <a:solidFill>
                  <a:srgbClr val="0F1D5B"/>
                </a:solidFill>
                <a:latin typeface="Verdana"/>
                <a:cs typeface="Verdana"/>
              </a:rPr>
              <a:t>z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5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la  i</a:t>
            </a:r>
            <a:r>
              <a:rPr sz="2250" spc="22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22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ó</a:t>
            </a:r>
            <a:r>
              <a:rPr sz="2250" spc="114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70" dirty="0">
                <a:solidFill>
                  <a:srgbClr val="0F1D5B"/>
                </a:solidFill>
                <a:latin typeface="Verdana"/>
                <a:cs typeface="Verdana"/>
              </a:rPr>
              <a:t>B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g  </a:t>
            </a:r>
            <a:r>
              <a:rPr sz="2250" spc="14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-100" dirty="0">
                <a:solidFill>
                  <a:srgbClr val="0F1D5B"/>
                </a:solidFill>
                <a:latin typeface="Verdana"/>
                <a:cs typeface="Verdana"/>
              </a:rPr>
              <a:t>y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  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250" spc="-5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-105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h</a:t>
            </a:r>
            <a:r>
              <a:rPr sz="2250" spc="-1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50" spc="22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11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2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2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250" spc="-1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25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250" spc="-5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250" spc="30" dirty="0">
                <a:solidFill>
                  <a:srgbClr val="0F1D5B"/>
                </a:solidFill>
                <a:latin typeface="Verdana"/>
                <a:cs typeface="Verdana"/>
              </a:rPr>
              <a:t>datos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95391" y="1673757"/>
            <a:ext cx="3347085" cy="309943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67310" algn="ctr">
              <a:lnSpc>
                <a:spcPts val="1980"/>
              </a:lnSpc>
              <a:spcBef>
                <a:spcPts val="545"/>
              </a:spcBef>
            </a:pPr>
            <a:r>
              <a:rPr sz="2000" spc="-12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90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é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q</a:t>
            </a:r>
            <a:r>
              <a:rPr sz="2000" spc="90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4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140" dirty="0">
                <a:solidFill>
                  <a:srgbClr val="0F1D5B"/>
                </a:solidFill>
                <a:latin typeface="Verdana"/>
                <a:cs typeface="Verdana"/>
              </a:rPr>
              <a:t>g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b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75" dirty="0">
                <a:solidFill>
                  <a:srgbClr val="0F1D5B"/>
                </a:solidFill>
                <a:latin typeface="Verdana"/>
                <a:cs typeface="Verdana"/>
              </a:rPr>
              <a:t>n  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9</a:t>
            </a:r>
            <a:r>
              <a:rPr sz="2000" spc="65" dirty="0">
                <a:solidFill>
                  <a:srgbClr val="0F1D5B"/>
                </a:solidFill>
                <a:latin typeface="Verdana"/>
                <a:cs typeface="Verdana"/>
              </a:rPr>
              <a:t>0</a:t>
            </a:r>
            <a:r>
              <a:rPr sz="2000" spc="-475" dirty="0">
                <a:solidFill>
                  <a:srgbClr val="0F1D5B"/>
                </a:solidFill>
                <a:latin typeface="Verdana"/>
                <a:cs typeface="Verdana"/>
              </a:rPr>
              <a:t>%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9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-90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4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al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la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20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-4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9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-5" dirty="0">
                <a:solidFill>
                  <a:srgbClr val="0F1D5B"/>
                </a:solidFill>
                <a:latin typeface="Verdana"/>
                <a:cs typeface="Verdana"/>
              </a:rPr>
              <a:t>l  </a:t>
            </a:r>
            <a:r>
              <a:rPr sz="2000" spc="-12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12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12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24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oo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-114" dirty="0">
                <a:solidFill>
                  <a:srgbClr val="0F1D5B"/>
                </a:solidFill>
                <a:latin typeface="Verdana"/>
                <a:cs typeface="Verdana"/>
              </a:rPr>
              <a:t>’</a:t>
            </a:r>
            <a:r>
              <a:rPr sz="2000" spc="-4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000" spc="-250" dirty="0">
                <a:solidFill>
                  <a:srgbClr val="0F1D5B"/>
                </a:solidFill>
                <a:latin typeface="Verdana"/>
                <a:cs typeface="Verdana"/>
              </a:rPr>
              <a:t>(</a:t>
            </a:r>
            <a:r>
              <a:rPr sz="2000" spc="-12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05" dirty="0">
                <a:solidFill>
                  <a:srgbClr val="0F1D5B"/>
                </a:solidFill>
                <a:latin typeface="Verdana"/>
                <a:cs typeface="Verdana"/>
              </a:rPr>
              <a:t>&amp;</a:t>
            </a:r>
            <a:r>
              <a:rPr sz="2000" spc="24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-245" dirty="0">
                <a:solidFill>
                  <a:srgbClr val="0F1D5B"/>
                </a:solidFill>
                <a:latin typeface="Verdana"/>
                <a:cs typeface="Verdana"/>
              </a:rPr>
              <a:t>)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30" dirty="0">
                <a:solidFill>
                  <a:srgbClr val="0F1D5B"/>
                </a:solidFill>
                <a:latin typeface="Verdana"/>
                <a:cs typeface="Verdana"/>
              </a:rPr>
              <a:t>5</a:t>
            </a:r>
            <a:r>
              <a:rPr sz="2000" spc="65" dirty="0">
                <a:solidFill>
                  <a:srgbClr val="0F1D5B"/>
                </a:solidFill>
                <a:latin typeface="Verdana"/>
                <a:cs typeface="Verdana"/>
              </a:rPr>
              <a:t>00</a:t>
            </a:r>
            <a:r>
              <a:rPr sz="2000" spc="-300" dirty="0">
                <a:solidFill>
                  <a:srgbClr val="0F1D5B"/>
                </a:solidFill>
                <a:latin typeface="Verdana"/>
                <a:cs typeface="Verdana"/>
              </a:rPr>
              <a:t>.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245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295" dirty="0">
                <a:solidFill>
                  <a:srgbClr val="0F1D5B"/>
                </a:solidFill>
                <a:latin typeface="Verdana"/>
                <a:cs typeface="Verdana"/>
              </a:rPr>
              <a:t>,  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10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la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20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-4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000" spc="9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20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b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ia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300" dirty="0">
                <a:solidFill>
                  <a:srgbClr val="0F1D5B"/>
                </a:solidFill>
                <a:latin typeface="Verdana"/>
                <a:cs typeface="Verdana"/>
              </a:rPr>
              <a:t>,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te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20" dirty="0">
                <a:solidFill>
                  <a:srgbClr val="0F1D5B"/>
                </a:solidFill>
                <a:latin typeface="Verdana"/>
                <a:cs typeface="Verdana"/>
              </a:rPr>
              <a:t>e 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9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-90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000" spc="5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al</a:t>
            </a:r>
            <a:r>
              <a:rPr sz="2000" spc="9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-20" dirty="0">
                <a:solidFill>
                  <a:srgbClr val="0F1D5B"/>
                </a:solidFill>
                <a:latin typeface="Verdana"/>
                <a:cs typeface="Verdana"/>
              </a:rPr>
              <a:t>z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b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10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" dirty="0">
                <a:solidFill>
                  <a:srgbClr val="0F1D5B"/>
                </a:solidFill>
                <a:latin typeface="Verdana"/>
                <a:cs typeface="Verdana"/>
              </a:rPr>
              <a:t>l  </a:t>
            </a:r>
            <a:r>
              <a:rPr sz="2000" spc="-545" dirty="0">
                <a:solidFill>
                  <a:srgbClr val="0F1D5B"/>
                </a:solidFill>
                <a:latin typeface="Verdana"/>
                <a:cs typeface="Verdana"/>
              </a:rPr>
              <a:t>1</a:t>
            </a:r>
            <a:r>
              <a:rPr sz="2000" spc="-305" dirty="0">
                <a:solidFill>
                  <a:srgbClr val="0F1D5B"/>
                </a:solidFill>
                <a:latin typeface="Verdana"/>
                <a:cs typeface="Verdana"/>
              </a:rPr>
              <a:t>.</a:t>
            </a:r>
            <a:r>
              <a:rPr sz="2000" spc="-85" dirty="0">
                <a:solidFill>
                  <a:srgbClr val="0F1D5B"/>
                </a:solidFill>
                <a:latin typeface="Verdana"/>
                <a:cs typeface="Verdana"/>
              </a:rPr>
              <a:t>7</a:t>
            </a:r>
            <a:r>
              <a:rPr sz="2000" spc="-45" dirty="0">
                <a:solidFill>
                  <a:srgbClr val="0F1D5B"/>
                </a:solidFill>
                <a:latin typeface="Verdana"/>
                <a:cs typeface="Verdana"/>
              </a:rPr>
              <a:t>6</a:t>
            </a:r>
            <a:r>
              <a:rPr sz="2000" spc="-475" dirty="0">
                <a:solidFill>
                  <a:srgbClr val="0F1D5B"/>
                </a:solidFill>
                <a:latin typeface="Verdana"/>
                <a:cs typeface="Verdana"/>
              </a:rPr>
              <a:t>%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5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000" spc="9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000" spc="-90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-4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5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000" spc="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000" spc="-10" dirty="0">
                <a:solidFill>
                  <a:srgbClr val="0F1D5B"/>
                </a:solidFill>
                <a:latin typeface="Verdana"/>
                <a:cs typeface="Verdana"/>
              </a:rPr>
              <a:t>al</a:t>
            </a:r>
            <a:r>
              <a:rPr sz="2000" spc="2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00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000" spc="-300" dirty="0">
                <a:solidFill>
                  <a:srgbClr val="0F1D5B"/>
                </a:solidFill>
                <a:latin typeface="Verdana"/>
                <a:cs typeface="Verdana"/>
              </a:rPr>
              <a:t>.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250" dirty="0">
                <a:solidFill>
                  <a:srgbClr val="0F1D5B"/>
                </a:solidFill>
                <a:latin typeface="Verdana"/>
                <a:cs typeface="Verdana"/>
              </a:rPr>
              <a:t>(</a:t>
            </a:r>
            <a:r>
              <a:rPr sz="2000" spc="12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000" spc="14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000" spc="24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000" spc="-300" dirty="0">
                <a:solidFill>
                  <a:srgbClr val="0F1D5B"/>
                </a:solidFill>
                <a:latin typeface="Verdana"/>
                <a:cs typeface="Verdana"/>
              </a:rPr>
              <a:t>,</a:t>
            </a:r>
            <a:r>
              <a:rPr sz="2000" spc="-17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000" spc="-125" dirty="0">
                <a:solidFill>
                  <a:srgbClr val="0F1D5B"/>
                </a:solidFill>
                <a:latin typeface="Verdana"/>
                <a:cs typeface="Verdana"/>
              </a:rPr>
              <a:t>2</a:t>
            </a:r>
            <a:r>
              <a:rPr sz="2000" spc="65" dirty="0">
                <a:solidFill>
                  <a:srgbClr val="0F1D5B"/>
                </a:solidFill>
                <a:latin typeface="Verdana"/>
                <a:cs typeface="Verdana"/>
              </a:rPr>
              <a:t>0</a:t>
            </a:r>
            <a:r>
              <a:rPr sz="2000" spc="-125" dirty="0">
                <a:solidFill>
                  <a:srgbClr val="0F1D5B"/>
                </a:solidFill>
                <a:latin typeface="Verdana"/>
                <a:cs typeface="Verdana"/>
              </a:rPr>
              <a:t>2</a:t>
            </a:r>
            <a:r>
              <a:rPr sz="2000" spc="-545" dirty="0">
                <a:solidFill>
                  <a:srgbClr val="0F1D5B"/>
                </a:solidFill>
                <a:latin typeface="Verdana"/>
                <a:cs typeface="Verdana"/>
              </a:rPr>
              <a:t>1</a:t>
            </a:r>
            <a:r>
              <a:rPr sz="2000" spc="-245" dirty="0">
                <a:solidFill>
                  <a:srgbClr val="0F1D5B"/>
                </a:solidFill>
                <a:latin typeface="Verdana"/>
                <a:cs typeface="Verdana"/>
              </a:rPr>
              <a:t>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88388" y="3399599"/>
            <a:ext cx="1078865" cy="920115"/>
          </a:xfrm>
          <a:custGeom>
            <a:avLst/>
            <a:gdLst/>
            <a:ahLst/>
            <a:cxnLst/>
            <a:rect l="l" t="t" r="r" b="b"/>
            <a:pathLst>
              <a:path w="1078865" h="920114">
                <a:moveTo>
                  <a:pt x="921359" y="152869"/>
                </a:moveTo>
                <a:lnTo>
                  <a:pt x="920178" y="139446"/>
                </a:lnTo>
                <a:lnTo>
                  <a:pt x="913777" y="128638"/>
                </a:lnTo>
                <a:lnTo>
                  <a:pt x="902550" y="121424"/>
                </a:lnTo>
                <a:lnTo>
                  <a:pt x="886942" y="118770"/>
                </a:lnTo>
                <a:lnTo>
                  <a:pt x="848753" y="118973"/>
                </a:lnTo>
                <a:lnTo>
                  <a:pt x="810577" y="119697"/>
                </a:lnTo>
                <a:lnTo>
                  <a:pt x="734263" y="121615"/>
                </a:lnTo>
                <a:lnTo>
                  <a:pt x="680008" y="123532"/>
                </a:lnTo>
                <a:lnTo>
                  <a:pt x="625779" y="125793"/>
                </a:lnTo>
                <a:lnTo>
                  <a:pt x="571614" y="128803"/>
                </a:lnTo>
                <a:lnTo>
                  <a:pt x="517537" y="132905"/>
                </a:lnTo>
                <a:lnTo>
                  <a:pt x="463613" y="138506"/>
                </a:lnTo>
                <a:lnTo>
                  <a:pt x="409841" y="145973"/>
                </a:lnTo>
                <a:lnTo>
                  <a:pt x="356285" y="155689"/>
                </a:lnTo>
                <a:lnTo>
                  <a:pt x="309156" y="167703"/>
                </a:lnTo>
                <a:lnTo>
                  <a:pt x="247916" y="190131"/>
                </a:lnTo>
                <a:lnTo>
                  <a:pt x="206514" y="213550"/>
                </a:lnTo>
                <a:lnTo>
                  <a:pt x="169341" y="242531"/>
                </a:lnTo>
                <a:lnTo>
                  <a:pt x="136309" y="276961"/>
                </a:lnTo>
                <a:lnTo>
                  <a:pt x="107327" y="316712"/>
                </a:lnTo>
                <a:lnTo>
                  <a:pt x="82867" y="358990"/>
                </a:lnTo>
                <a:lnTo>
                  <a:pt x="62242" y="402615"/>
                </a:lnTo>
                <a:lnTo>
                  <a:pt x="45135" y="447471"/>
                </a:lnTo>
                <a:lnTo>
                  <a:pt x="31178" y="493458"/>
                </a:lnTo>
                <a:lnTo>
                  <a:pt x="20053" y="540461"/>
                </a:lnTo>
                <a:lnTo>
                  <a:pt x="11417" y="588365"/>
                </a:lnTo>
                <a:lnTo>
                  <a:pt x="5499" y="637159"/>
                </a:lnTo>
                <a:lnTo>
                  <a:pt x="2400" y="686028"/>
                </a:lnTo>
                <a:lnTo>
                  <a:pt x="1219" y="734974"/>
                </a:lnTo>
                <a:lnTo>
                  <a:pt x="1016" y="832929"/>
                </a:lnTo>
                <a:lnTo>
                  <a:pt x="215" y="881875"/>
                </a:lnTo>
                <a:lnTo>
                  <a:pt x="23177" y="919797"/>
                </a:lnTo>
                <a:lnTo>
                  <a:pt x="33515" y="919721"/>
                </a:lnTo>
                <a:lnTo>
                  <a:pt x="56921" y="842073"/>
                </a:lnTo>
                <a:lnTo>
                  <a:pt x="59372" y="738187"/>
                </a:lnTo>
                <a:lnTo>
                  <a:pt x="62001" y="686689"/>
                </a:lnTo>
                <a:lnTo>
                  <a:pt x="66675" y="635406"/>
                </a:lnTo>
                <a:lnTo>
                  <a:pt x="73736" y="584339"/>
                </a:lnTo>
                <a:lnTo>
                  <a:pt x="83566" y="533552"/>
                </a:lnTo>
                <a:lnTo>
                  <a:pt x="95872" y="486918"/>
                </a:lnTo>
                <a:lnTo>
                  <a:pt x="111633" y="441680"/>
                </a:lnTo>
                <a:lnTo>
                  <a:pt x="131064" y="397891"/>
                </a:lnTo>
                <a:lnTo>
                  <a:pt x="154381" y="355600"/>
                </a:lnTo>
                <a:lnTo>
                  <a:pt x="187325" y="310857"/>
                </a:lnTo>
                <a:lnTo>
                  <a:pt x="226479" y="274535"/>
                </a:lnTo>
                <a:lnTo>
                  <a:pt x="271881" y="246545"/>
                </a:lnTo>
                <a:lnTo>
                  <a:pt x="323621" y="226796"/>
                </a:lnTo>
                <a:lnTo>
                  <a:pt x="369163" y="215328"/>
                </a:lnTo>
                <a:lnTo>
                  <a:pt x="415086" y="206527"/>
                </a:lnTo>
                <a:lnTo>
                  <a:pt x="461314" y="199961"/>
                </a:lnTo>
                <a:lnTo>
                  <a:pt x="507784" y="195224"/>
                </a:lnTo>
                <a:lnTo>
                  <a:pt x="554393" y="191897"/>
                </a:lnTo>
                <a:lnTo>
                  <a:pt x="601954" y="189407"/>
                </a:lnTo>
                <a:lnTo>
                  <a:pt x="649554" y="187401"/>
                </a:lnTo>
                <a:lnTo>
                  <a:pt x="697153" y="185737"/>
                </a:lnTo>
                <a:lnTo>
                  <a:pt x="839990" y="181483"/>
                </a:lnTo>
                <a:lnTo>
                  <a:pt x="850493" y="181559"/>
                </a:lnTo>
                <a:lnTo>
                  <a:pt x="860996" y="182232"/>
                </a:lnTo>
                <a:lnTo>
                  <a:pt x="871499" y="183108"/>
                </a:lnTo>
                <a:lnTo>
                  <a:pt x="882002" y="183781"/>
                </a:lnTo>
                <a:lnTo>
                  <a:pt x="896442" y="181825"/>
                </a:lnTo>
                <a:lnTo>
                  <a:pt x="908558" y="175399"/>
                </a:lnTo>
                <a:lnTo>
                  <a:pt x="917244" y="165430"/>
                </a:lnTo>
                <a:lnTo>
                  <a:pt x="921359" y="152869"/>
                </a:lnTo>
                <a:close/>
              </a:path>
              <a:path w="1078865" h="920114">
                <a:moveTo>
                  <a:pt x="1078471" y="171742"/>
                </a:moveTo>
                <a:lnTo>
                  <a:pt x="1067092" y="123786"/>
                </a:lnTo>
                <a:lnTo>
                  <a:pt x="1041387" y="94792"/>
                </a:lnTo>
                <a:lnTo>
                  <a:pt x="1002499" y="65582"/>
                </a:lnTo>
                <a:lnTo>
                  <a:pt x="987653" y="55562"/>
                </a:lnTo>
                <a:lnTo>
                  <a:pt x="973112" y="45110"/>
                </a:lnTo>
                <a:lnTo>
                  <a:pt x="963625" y="37541"/>
                </a:lnTo>
                <a:lnTo>
                  <a:pt x="954468" y="29540"/>
                </a:lnTo>
                <a:lnTo>
                  <a:pt x="945616" y="21196"/>
                </a:lnTo>
                <a:lnTo>
                  <a:pt x="936993" y="12623"/>
                </a:lnTo>
                <a:lnTo>
                  <a:pt x="926782" y="4127"/>
                </a:lnTo>
                <a:lnTo>
                  <a:pt x="919607" y="876"/>
                </a:lnTo>
                <a:lnTo>
                  <a:pt x="904621" y="0"/>
                </a:lnTo>
                <a:lnTo>
                  <a:pt x="897267" y="2997"/>
                </a:lnTo>
                <a:lnTo>
                  <a:pt x="889546" y="10617"/>
                </a:lnTo>
                <a:lnTo>
                  <a:pt x="884555" y="20955"/>
                </a:lnTo>
                <a:lnTo>
                  <a:pt x="883158" y="32537"/>
                </a:lnTo>
                <a:lnTo>
                  <a:pt x="886155" y="43840"/>
                </a:lnTo>
                <a:lnTo>
                  <a:pt x="910590" y="73367"/>
                </a:lnTo>
                <a:lnTo>
                  <a:pt x="963841" y="112128"/>
                </a:lnTo>
                <a:lnTo>
                  <a:pt x="981595" y="125044"/>
                </a:lnTo>
                <a:lnTo>
                  <a:pt x="990841" y="132334"/>
                </a:lnTo>
                <a:lnTo>
                  <a:pt x="999883" y="139979"/>
                </a:lnTo>
                <a:lnTo>
                  <a:pt x="1017765" y="155498"/>
                </a:lnTo>
                <a:lnTo>
                  <a:pt x="1015936" y="166039"/>
                </a:lnTo>
                <a:lnTo>
                  <a:pt x="976807" y="185178"/>
                </a:lnTo>
                <a:lnTo>
                  <a:pt x="936955" y="202260"/>
                </a:lnTo>
                <a:lnTo>
                  <a:pt x="882675" y="218821"/>
                </a:lnTo>
                <a:lnTo>
                  <a:pt x="827887" y="233883"/>
                </a:lnTo>
                <a:lnTo>
                  <a:pt x="813181" y="238150"/>
                </a:lnTo>
                <a:lnTo>
                  <a:pt x="807059" y="242176"/>
                </a:lnTo>
                <a:lnTo>
                  <a:pt x="800023" y="248221"/>
                </a:lnTo>
                <a:lnTo>
                  <a:pt x="795616" y="255536"/>
                </a:lnTo>
                <a:lnTo>
                  <a:pt x="793991" y="263956"/>
                </a:lnTo>
                <a:lnTo>
                  <a:pt x="795299" y="273316"/>
                </a:lnTo>
                <a:lnTo>
                  <a:pt x="828789" y="292989"/>
                </a:lnTo>
                <a:lnTo>
                  <a:pt x="879779" y="279933"/>
                </a:lnTo>
                <a:lnTo>
                  <a:pt x="927595" y="267157"/>
                </a:lnTo>
                <a:lnTo>
                  <a:pt x="974559" y="251688"/>
                </a:lnTo>
                <a:lnTo>
                  <a:pt x="1019949" y="231317"/>
                </a:lnTo>
                <a:lnTo>
                  <a:pt x="1069187" y="193484"/>
                </a:lnTo>
                <a:lnTo>
                  <a:pt x="1078471" y="171742"/>
                </a:lnTo>
                <a:close/>
              </a:path>
            </a:pathLst>
          </a:custGeom>
          <a:solidFill>
            <a:srgbClr val="E76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27362" y="5722530"/>
            <a:ext cx="768350" cy="1183640"/>
          </a:xfrm>
          <a:custGeom>
            <a:avLst/>
            <a:gdLst/>
            <a:ahLst/>
            <a:cxnLst/>
            <a:rect l="l" t="t" r="r" b="b"/>
            <a:pathLst>
              <a:path w="768350" h="1183640">
                <a:moveTo>
                  <a:pt x="703300" y="524522"/>
                </a:moveTo>
                <a:lnTo>
                  <a:pt x="702310" y="470090"/>
                </a:lnTo>
                <a:lnTo>
                  <a:pt x="698017" y="421652"/>
                </a:lnTo>
                <a:lnTo>
                  <a:pt x="685711" y="357593"/>
                </a:lnTo>
                <a:lnTo>
                  <a:pt x="669251" y="312978"/>
                </a:lnTo>
                <a:lnTo>
                  <a:pt x="646607" y="271640"/>
                </a:lnTo>
                <a:lnTo>
                  <a:pt x="617931" y="233502"/>
                </a:lnTo>
                <a:lnTo>
                  <a:pt x="583349" y="198513"/>
                </a:lnTo>
                <a:lnTo>
                  <a:pt x="545541" y="167589"/>
                </a:lnTo>
                <a:lnTo>
                  <a:pt x="505790" y="140233"/>
                </a:lnTo>
                <a:lnTo>
                  <a:pt x="464261" y="116141"/>
                </a:lnTo>
                <a:lnTo>
                  <a:pt x="421106" y="94983"/>
                </a:lnTo>
                <a:lnTo>
                  <a:pt x="376504" y="76454"/>
                </a:lnTo>
                <a:lnTo>
                  <a:pt x="330606" y="60236"/>
                </a:lnTo>
                <a:lnTo>
                  <a:pt x="283400" y="46570"/>
                </a:lnTo>
                <a:lnTo>
                  <a:pt x="235648" y="35661"/>
                </a:lnTo>
                <a:lnTo>
                  <a:pt x="187528" y="26644"/>
                </a:lnTo>
                <a:lnTo>
                  <a:pt x="90881" y="10718"/>
                </a:lnTo>
                <a:lnTo>
                  <a:pt x="42697" y="2057"/>
                </a:lnTo>
                <a:lnTo>
                  <a:pt x="36410" y="825"/>
                </a:lnTo>
                <a:lnTo>
                  <a:pt x="29375" y="0"/>
                </a:lnTo>
                <a:lnTo>
                  <a:pt x="23355" y="1625"/>
                </a:lnTo>
                <a:lnTo>
                  <a:pt x="13944" y="5270"/>
                </a:lnTo>
                <a:lnTo>
                  <a:pt x="6451" y="10858"/>
                </a:lnTo>
                <a:lnTo>
                  <a:pt x="1574" y="18643"/>
                </a:lnTo>
                <a:lnTo>
                  <a:pt x="0" y="28867"/>
                </a:lnTo>
                <a:lnTo>
                  <a:pt x="1701" y="38049"/>
                </a:lnTo>
                <a:lnTo>
                  <a:pt x="72885" y="64427"/>
                </a:lnTo>
                <a:lnTo>
                  <a:pt x="175031" y="83527"/>
                </a:lnTo>
                <a:lnTo>
                  <a:pt x="225425" y="94386"/>
                </a:lnTo>
                <a:lnTo>
                  <a:pt x="275310" y="107226"/>
                </a:lnTo>
                <a:lnTo>
                  <a:pt x="324573" y="122402"/>
                </a:lnTo>
                <a:lnTo>
                  <a:pt x="373126" y="140258"/>
                </a:lnTo>
                <a:lnTo>
                  <a:pt x="417182" y="159893"/>
                </a:lnTo>
                <a:lnTo>
                  <a:pt x="459295" y="182702"/>
                </a:lnTo>
                <a:lnTo>
                  <a:pt x="499402" y="208915"/>
                </a:lnTo>
                <a:lnTo>
                  <a:pt x="537400" y="238709"/>
                </a:lnTo>
                <a:lnTo>
                  <a:pt x="576275" y="278422"/>
                </a:lnTo>
                <a:lnTo>
                  <a:pt x="605840" y="322884"/>
                </a:lnTo>
                <a:lnTo>
                  <a:pt x="626173" y="372198"/>
                </a:lnTo>
                <a:lnTo>
                  <a:pt x="637374" y="426440"/>
                </a:lnTo>
                <a:lnTo>
                  <a:pt x="641375" y="473240"/>
                </a:lnTo>
                <a:lnTo>
                  <a:pt x="642696" y="519976"/>
                </a:lnTo>
                <a:lnTo>
                  <a:pt x="641743" y="566661"/>
                </a:lnTo>
                <a:lnTo>
                  <a:pt x="638962" y="613270"/>
                </a:lnTo>
                <a:lnTo>
                  <a:pt x="634771" y="659815"/>
                </a:lnTo>
                <a:lnTo>
                  <a:pt x="629589" y="707174"/>
                </a:lnTo>
                <a:lnTo>
                  <a:pt x="623925" y="754468"/>
                </a:lnTo>
                <a:lnTo>
                  <a:pt x="617918" y="801725"/>
                </a:lnTo>
                <a:lnTo>
                  <a:pt x="599198" y="943394"/>
                </a:lnTo>
                <a:lnTo>
                  <a:pt x="592531" y="974217"/>
                </a:lnTo>
                <a:lnTo>
                  <a:pt x="590181" y="984491"/>
                </a:lnTo>
                <a:lnTo>
                  <a:pt x="602640" y="1022210"/>
                </a:lnTo>
                <a:lnTo>
                  <a:pt x="627824" y="1029284"/>
                </a:lnTo>
                <a:lnTo>
                  <a:pt x="639508" y="1024686"/>
                </a:lnTo>
                <a:lnTo>
                  <a:pt x="659498" y="962063"/>
                </a:lnTo>
                <a:lnTo>
                  <a:pt x="664895" y="924267"/>
                </a:lnTo>
                <a:lnTo>
                  <a:pt x="675271" y="848639"/>
                </a:lnTo>
                <a:lnTo>
                  <a:pt x="682078" y="794778"/>
                </a:lnTo>
                <a:lnTo>
                  <a:pt x="688543" y="740892"/>
                </a:lnTo>
                <a:lnTo>
                  <a:pt x="694283" y="686943"/>
                </a:lnTo>
                <a:lnTo>
                  <a:pt x="698906" y="632917"/>
                </a:lnTo>
                <a:lnTo>
                  <a:pt x="702043" y="578789"/>
                </a:lnTo>
                <a:lnTo>
                  <a:pt x="703300" y="524522"/>
                </a:lnTo>
                <a:close/>
              </a:path>
              <a:path w="768350" h="1183640">
                <a:moveTo>
                  <a:pt x="767943" y="1036281"/>
                </a:moveTo>
                <a:lnTo>
                  <a:pt x="766178" y="1028573"/>
                </a:lnTo>
                <a:lnTo>
                  <a:pt x="759904" y="1019733"/>
                </a:lnTo>
                <a:lnTo>
                  <a:pt x="750481" y="1013142"/>
                </a:lnTo>
                <a:lnTo>
                  <a:pt x="739292" y="1009904"/>
                </a:lnTo>
                <a:lnTo>
                  <a:pt x="727646" y="1011047"/>
                </a:lnTo>
                <a:lnTo>
                  <a:pt x="694575" y="1030427"/>
                </a:lnTo>
                <a:lnTo>
                  <a:pt x="647776" y="1076756"/>
                </a:lnTo>
                <a:lnTo>
                  <a:pt x="632180" y="1092212"/>
                </a:lnTo>
                <a:lnTo>
                  <a:pt x="623481" y="1100175"/>
                </a:lnTo>
                <a:lnTo>
                  <a:pt x="614502" y="1107859"/>
                </a:lnTo>
                <a:lnTo>
                  <a:pt x="596303" y="1123022"/>
                </a:lnTo>
                <a:lnTo>
                  <a:pt x="586206" y="1119530"/>
                </a:lnTo>
                <a:lnTo>
                  <a:pt x="573595" y="1077836"/>
                </a:lnTo>
                <a:lnTo>
                  <a:pt x="563118" y="1035761"/>
                </a:lnTo>
                <a:lnTo>
                  <a:pt x="555485" y="979525"/>
                </a:lnTo>
                <a:lnTo>
                  <a:pt x="549414" y="923023"/>
                </a:lnTo>
                <a:lnTo>
                  <a:pt x="547573" y="907834"/>
                </a:lnTo>
                <a:lnTo>
                  <a:pt x="515721" y="884529"/>
                </a:lnTo>
                <a:lnTo>
                  <a:pt x="506590" y="887006"/>
                </a:lnTo>
                <a:lnTo>
                  <a:pt x="490943" y="914425"/>
                </a:lnTo>
                <a:lnTo>
                  <a:pt x="495642" y="966851"/>
                </a:lnTo>
                <a:lnTo>
                  <a:pt x="500570" y="1016101"/>
                </a:lnTo>
                <a:lnTo>
                  <a:pt x="508304" y="1064933"/>
                </a:lnTo>
                <a:lnTo>
                  <a:pt x="521119" y="1113002"/>
                </a:lnTo>
                <a:lnTo>
                  <a:pt x="550557" y="1167676"/>
                </a:lnTo>
                <a:lnTo>
                  <a:pt x="593826" y="1183551"/>
                </a:lnTo>
                <a:lnTo>
                  <a:pt x="619683" y="1176807"/>
                </a:lnTo>
                <a:lnTo>
                  <a:pt x="652424" y="1156093"/>
                </a:lnTo>
                <a:lnTo>
                  <a:pt x="687501" y="1122387"/>
                </a:lnTo>
                <a:lnTo>
                  <a:pt x="699782" y="1109357"/>
                </a:lnTo>
                <a:lnTo>
                  <a:pt x="712431" y="1096683"/>
                </a:lnTo>
                <a:lnTo>
                  <a:pt x="721423" y="1088517"/>
                </a:lnTo>
                <a:lnTo>
                  <a:pt x="730796" y="1080770"/>
                </a:lnTo>
                <a:lnTo>
                  <a:pt x="740448" y="1073365"/>
                </a:lnTo>
                <a:lnTo>
                  <a:pt x="750290" y="1066241"/>
                </a:lnTo>
                <a:lnTo>
                  <a:pt x="760323" y="1057516"/>
                </a:lnTo>
                <a:lnTo>
                  <a:pt x="764654" y="1050988"/>
                </a:lnTo>
                <a:lnTo>
                  <a:pt x="767943" y="1036281"/>
                </a:lnTo>
                <a:close/>
              </a:path>
            </a:pathLst>
          </a:custGeom>
          <a:solidFill>
            <a:srgbClr val="E76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70733" y="7558404"/>
            <a:ext cx="1276985" cy="697865"/>
          </a:xfrm>
          <a:custGeom>
            <a:avLst/>
            <a:gdLst/>
            <a:ahLst/>
            <a:cxnLst/>
            <a:rect l="l" t="t" r="r" b="b"/>
            <a:pathLst>
              <a:path w="1276985" h="697865">
                <a:moveTo>
                  <a:pt x="300139" y="155079"/>
                </a:moveTo>
                <a:lnTo>
                  <a:pt x="249097" y="100037"/>
                </a:lnTo>
                <a:lnTo>
                  <a:pt x="210261" y="69367"/>
                </a:lnTo>
                <a:lnTo>
                  <a:pt x="169760" y="41008"/>
                </a:lnTo>
                <a:lnTo>
                  <a:pt x="126288" y="16814"/>
                </a:lnTo>
                <a:lnTo>
                  <a:pt x="66509" y="0"/>
                </a:lnTo>
                <a:lnTo>
                  <a:pt x="43535" y="5575"/>
                </a:lnTo>
                <a:lnTo>
                  <a:pt x="11925" y="43395"/>
                </a:lnTo>
                <a:lnTo>
                  <a:pt x="4064" y="81330"/>
                </a:lnTo>
                <a:lnTo>
                  <a:pt x="3225" y="112102"/>
                </a:lnTo>
                <a:lnTo>
                  <a:pt x="3937" y="129971"/>
                </a:lnTo>
                <a:lnTo>
                  <a:pt x="4787" y="147866"/>
                </a:lnTo>
                <a:lnTo>
                  <a:pt x="5118" y="165760"/>
                </a:lnTo>
                <a:lnTo>
                  <a:pt x="4724" y="177901"/>
                </a:lnTo>
                <a:lnTo>
                  <a:pt x="3797" y="190017"/>
                </a:lnTo>
                <a:lnTo>
                  <a:pt x="2413" y="202107"/>
                </a:lnTo>
                <a:lnTo>
                  <a:pt x="698" y="214147"/>
                </a:lnTo>
                <a:lnTo>
                  <a:pt x="0" y="227418"/>
                </a:lnTo>
                <a:lnTo>
                  <a:pt x="1689" y="235038"/>
                </a:lnTo>
                <a:lnTo>
                  <a:pt x="10007" y="247662"/>
                </a:lnTo>
                <a:lnTo>
                  <a:pt x="16751" y="251739"/>
                </a:lnTo>
                <a:lnTo>
                  <a:pt x="27482" y="253365"/>
                </a:lnTo>
                <a:lnTo>
                  <a:pt x="38747" y="251167"/>
                </a:lnTo>
                <a:lnTo>
                  <a:pt x="62687" y="218008"/>
                </a:lnTo>
                <a:lnTo>
                  <a:pt x="65354" y="177012"/>
                </a:lnTo>
                <a:lnTo>
                  <a:pt x="64363" y="133096"/>
                </a:lnTo>
                <a:lnTo>
                  <a:pt x="64084" y="111137"/>
                </a:lnTo>
                <a:lnTo>
                  <a:pt x="64389" y="99364"/>
                </a:lnTo>
                <a:lnTo>
                  <a:pt x="65112" y="87553"/>
                </a:lnTo>
                <a:lnTo>
                  <a:pt x="66852" y="63944"/>
                </a:lnTo>
                <a:lnTo>
                  <a:pt x="76377" y="59105"/>
                </a:lnTo>
                <a:lnTo>
                  <a:pt x="115125" y="78994"/>
                </a:lnTo>
                <a:lnTo>
                  <a:pt x="152666" y="100698"/>
                </a:lnTo>
                <a:lnTo>
                  <a:pt x="198412" y="134277"/>
                </a:lnTo>
                <a:lnTo>
                  <a:pt x="243268" y="169164"/>
                </a:lnTo>
                <a:lnTo>
                  <a:pt x="255473" y="178396"/>
                </a:lnTo>
                <a:lnTo>
                  <a:pt x="262369" y="180898"/>
                </a:lnTo>
                <a:lnTo>
                  <a:pt x="271424" y="182918"/>
                </a:lnTo>
                <a:lnTo>
                  <a:pt x="279920" y="182067"/>
                </a:lnTo>
                <a:lnTo>
                  <a:pt x="287629" y="178333"/>
                </a:lnTo>
                <a:lnTo>
                  <a:pt x="294360" y="171678"/>
                </a:lnTo>
                <a:lnTo>
                  <a:pt x="298919" y="163398"/>
                </a:lnTo>
                <a:lnTo>
                  <a:pt x="300139" y="155079"/>
                </a:lnTo>
                <a:close/>
              </a:path>
              <a:path w="1276985" h="697865">
                <a:moveTo>
                  <a:pt x="1276553" y="412407"/>
                </a:moveTo>
                <a:lnTo>
                  <a:pt x="1274343" y="403491"/>
                </a:lnTo>
                <a:lnTo>
                  <a:pt x="1268095" y="395249"/>
                </a:lnTo>
                <a:lnTo>
                  <a:pt x="1260297" y="390093"/>
                </a:lnTo>
                <a:lnTo>
                  <a:pt x="1252067" y="388213"/>
                </a:lnTo>
                <a:lnTo>
                  <a:pt x="1243609" y="389470"/>
                </a:lnTo>
                <a:lnTo>
                  <a:pt x="1235138" y="393725"/>
                </a:lnTo>
                <a:lnTo>
                  <a:pt x="1191882" y="422973"/>
                </a:lnTo>
                <a:lnTo>
                  <a:pt x="1170368" y="437794"/>
                </a:lnTo>
                <a:lnTo>
                  <a:pt x="1107173" y="483158"/>
                </a:lnTo>
                <a:lnTo>
                  <a:pt x="1064348" y="511860"/>
                </a:lnTo>
                <a:lnTo>
                  <a:pt x="1020457" y="538822"/>
                </a:lnTo>
                <a:lnTo>
                  <a:pt x="975309" y="563714"/>
                </a:lnTo>
                <a:lnTo>
                  <a:pt x="928738" y="586219"/>
                </a:lnTo>
                <a:lnTo>
                  <a:pt x="884008" y="604266"/>
                </a:lnTo>
                <a:lnTo>
                  <a:pt x="838339" y="618705"/>
                </a:lnTo>
                <a:lnTo>
                  <a:pt x="791629" y="629335"/>
                </a:lnTo>
                <a:lnTo>
                  <a:pt x="743788" y="635965"/>
                </a:lnTo>
                <a:lnTo>
                  <a:pt x="688225" y="636346"/>
                </a:lnTo>
                <a:lnTo>
                  <a:pt x="635698" y="626706"/>
                </a:lnTo>
                <a:lnTo>
                  <a:pt x="586105" y="607072"/>
                </a:lnTo>
                <a:lnTo>
                  <a:pt x="539318" y="577443"/>
                </a:lnTo>
                <a:lnTo>
                  <a:pt x="502881" y="547814"/>
                </a:lnTo>
                <a:lnTo>
                  <a:pt x="468350" y="516280"/>
                </a:lnTo>
                <a:lnTo>
                  <a:pt x="435432" y="483171"/>
                </a:lnTo>
                <a:lnTo>
                  <a:pt x="403834" y="448779"/>
                </a:lnTo>
                <a:lnTo>
                  <a:pt x="373265" y="413423"/>
                </a:lnTo>
                <a:lnTo>
                  <a:pt x="342811" y="376809"/>
                </a:lnTo>
                <a:lnTo>
                  <a:pt x="312724" y="339877"/>
                </a:lnTo>
                <a:lnTo>
                  <a:pt x="282917" y="302717"/>
                </a:lnTo>
                <a:lnTo>
                  <a:pt x="194030" y="190817"/>
                </a:lnTo>
                <a:lnTo>
                  <a:pt x="176491" y="164604"/>
                </a:lnTo>
                <a:lnTo>
                  <a:pt x="170738" y="155790"/>
                </a:lnTo>
                <a:lnTo>
                  <a:pt x="160528" y="145389"/>
                </a:lnTo>
                <a:lnTo>
                  <a:pt x="148120" y="139522"/>
                </a:lnTo>
                <a:lnTo>
                  <a:pt x="134950" y="138531"/>
                </a:lnTo>
                <a:lnTo>
                  <a:pt x="122415" y="142760"/>
                </a:lnTo>
                <a:lnTo>
                  <a:pt x="112369" y="151739"/>
                </a:lnTo>
                <a:lnTo>
                  <a:pt x="107556" y="163322"/>
                </a:lnTo>
                <a:lnTo>
                  <a:pt x="108483" y="176631"/>
                </a:lnTo>
                <a:lnTo>
                  <a:pt x="138709" y="221221"/>
                </a:lnTo>
                <a:lnTo>
                  <a:pt x="162140" y="251371"/>
                </a:lnTo>
                <a:lnTo>
                  <a:pt x="209321" y="311365"/>
                </a:lnTo>
                <a:lnTo>
                  <a:pt x="243332" y="353682"/>
                </a:lnTo>
                <a:lnTo>
                  <a:pt x="277596" y="395782"/>
                </a:lnTo>
                <a:lnTo>
                  <a:pt x="312420" y="437388"/>
                </a:lnTo>
                <a:lnTo>
                  <a:pt x="348056" y="478243"/>
                </a:lnTo>
                <a:lnTo>
                  <a:pt x="384810" y="518109"/>
                </a:lnTo>
                <a:lnTo>
                  <a:pt x="422973" y="556717"/>
                </a:lnTo>
                <a:lnTo>
                  <a:pt x="462800" y="593813"/>
                </a:lnTo>
                <a:lnTo>
                  <a:pt x="500621" y="624382"/>
                </a:lnTo>
                <a:lnTo>
                  <a:pt x="555244" y="660044"/>
                </a:lnTo>
                <a:lnTo>
                  <a:pt x="598779" y="679196"/>
                </a:lnTo>
                <a:lnTo>
                  <a:pt x="644245" y="691642"/>
                </a:lnTo>
                <a:lnTo>
                  <a:pt x="691591" y="697509"/>
                </a:lnTo>
                <a:lnTo>
                  <a:pt x="740791" y="696937"/>
                </a:lnTo>
                <a:lnTo>
                  <a:pt x="789292" y="691235"/>
                </a:lnTo>
                <a:lnTo>
                  <a:pt x="836587" y="681659"/>
                </a:lnTo>
                <a:lnTo>
                  <a:pt x="882764" y="668528"/>
                </a:lnTo>
                <a:lnTo>
                  <a:pt x="927963" y="652183"/>
                </a:lnTo>
                <a:lnTo>
                  <a:pt x="972273" y="632980"/>
                </a:lnTo>
                <a:lnTo>
                  <a:pt x="1015834" y="611238"/>
                </a:lnTo>
                <a:lnTo>
                  <a:pt x="1058456" y="586778"/>
                </a:lnTo>
                <a:lnTo>
                  <a:pt x="1099477" y="560019"/>
                </a:lnTo>
                <a:lnTo>
                  <a:pt x="1139393" y="531672"/>
                </a:lnTo>
                <a:lnTo>
                  <a:pt x="1217993" y="473227"/>
                </a:lnTo>
                <a:lnTo>
                  <a:pt x="1257706" y="444588"/>
                </a:lnTo>
                <a:lnTo>
                  <a:pt x="1262964" y="440931"/>
                </a:lnTo>
                <a:lnTo>
                  <a:pt x="1268450" y="436435"/>
                </a:lnTo>
                <a:lnTo>
                  <a:pt x="1271460" y="430974"/>
                </a:lnTo>
                <a:lnTo>
                  <a:pt x="1275372" y="421678"/>
                </a:lnTo>
                <a:lnTo>
                  <a:pt x="1276553" y="412407"/>
                </a:lnTo>
                <a:close/>
              </a:path>
            </a:pathLst>
          </a:custGeom>
          <a:solidFill>
            <a:srgbClr val="E76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5811" y="2501986"/>
            <a:ext cx="6910070" cy="1280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200" spc="925" dirty="0"/>
              <a:t>S</a:t>
            </a:r>
            <a:r>
              <a:rPr sz="8200" spc="1245" dirty="0"/>
              <a:t>a</a:t>
            </a:r>
            <a:r>
              <a:rPr sz="8200" spc="844" dirty="0"/>
              <a:t>b</a:t>
            </a:r>
            <a:r>
              <a:rPr sz="8200" spc="425" dirty="0"/>
              <a:t>í</a:t>
            </a:r>
            <a:r>
              <a:rPr sz="8200" spc="1245" dirty="0"/>
              <a:t>a</a:t>
            </a:r>
            <a:r>
              <a:rPr sz="8200" spc="1145" dirty="0"/>
              <a:t>s</a:t>
            </a:r>
            <a:r>
              <a:rPr sz="8200" spc="-865" dirty="0"/>
              <a:t> </a:t>
            </a:r>
            <a:r>
              <a:rPr sz="8200" spc="825" dirty="0"/>
              <a:t>q</a:t>
            </a:r>
            <a:r>
              <a:rPr sz="8200" spc="815" dirty="0"/>
              <a:t>u</a:t>
            </a:r>
            <a:r>
              <a:rPr sz="8200" spc="375" dirty="0"/>
              <a:t>e</a:t>
            </a:r>
            <a:r>
              <a:rPr sz="8200" spc="690" dirty="0"/>
              <a:t>…</a:t>
            </a:r>
            <a:endParaRPr sz="8200"/>
          </a:p>
        </p:txBody>
      </p:sp>
      <p:sp>
        <p:nvSpPr>
          <p:cNvPr id="11" name="object 11"/>
          <p:cNvSpPr txBox="1"/>
          <p:nvPr/>
        </p:nvSpPr>
        <p:spPr>
          <a:xfrm>
            <a:off x="8748043" y="7099853"/>
            <a:ext cx="3324860" cy="22923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algn="ctr">
              <a:lnSpc>
                <a:spcPts val="2170"/>
              </a:lnSpc>
              <a:spcBef>
                <a:spcPts val="550"/>
              </a:spcBef>
            </a:pPr>
            <a:r>
              <a:rPr sz="2150" spc="6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22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b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cu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114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12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l  </a:t>
            </a:r>
            <a:r>
              <a:rPr sz="2150" spc="6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22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-140" dirty="0">
                <a:solidFill>
                  <a:srgbClr val="0F1D5B"/>
                </a:solidFill>
                <a:latin typeface="Verdana"/>
                <a:cs typeface="Verdana"/>
              </a:rPr>
              <a:t>3</a:t>
            </a:r>
            <a:r>
              <a:rPr sz="2150" spc="-40" dirty="0">
                <a:solidFill>
                  <a:srgbClr val="0F1D5B"/>
                </a:solidFill>
                <a:latin typeface="Verdana"/>
                <a:cs typeface="Verdana"/>
              </a:rPr>
              <a:t>9</a:t>
            </a:r>
            <a:r>
              <a:rPr sz="2150" spc="-130" dirty="0">
                <a:solidFill>
                  <a:srgbClr val="0F1D5B"/>
                </a:solidFill>
                <a:latin typeface="Verdana"/>
                <a:cs typeface="Verdana"/>
              </a:rPr>
              <a:t>2</a:t>
            </a:r>
            <a:r>
              <a:rPr sz="2150" spc="80" dirty="0">
                <a:solidFill>
                  <a:srgbClr val="0F1D5B"/>
                </a:solidFill>
                <a:latin typeface="Verdana"/>
                <a:cs typeface="Verdana"/>
              </a:rPr>
              <a:t>0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150" spc="4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-130" dirty="0">
                <a:solidFill>
                  <a:srgbClr val="0F1D5B"/>
                </a:solidFill>
                <a:latin typeface="Verdana"/>
                <a:cs typeface="Verdana"/>
              </a:rPr>
              <a:t>2</a:t>
            </a:r>
            <a:r>
              <a:rPr sz="2150" spc="75" dirty="0">
                <a:solidFill>
                  <a:srgbClr val="0F1D5B"/>
                </a:solidFill>
                <a:latin typeface="Verdana"/>
                <a:cs typeface="Verdana"/>
              </a:rPr>
              <a:t>0</a:t>
            </a:r>
            <a:r>
              <a:rPr sz="2150" spc="-585" dirty="0">
                <a:solidFill>
                  <a:srgbClr val="0F1D5B"/>
                </a:solidFill>
                <a:latin typeface="Verdana"/>
                <a:cs typeface="Verdana"/>
              </a:rPr>
              <a:t>1</a:t>
            </a:r>
            <a:r>
              <a:rPr sz="2150" spc="20" dirty="0">
                <a:solidFill>
                  <a:srgbClr val="0F1D5B"/>
                </a:solidFill>
                <a:latin typeface="Verdana"/>
                <a:cs typeface="Verdana"/>
              </a:rPr>
              <a:t>8  </a:t>
            </a:r>
            <a:r>
              <a:rPr sz="2150" spc="-265" dirty="0">
                <a:solidFill>
                  <a:srgbClr val="0F1D5B"/>
                </a:solidFill>
                <a:latin typeface="Verdana"/>
                <a:cs typeface="Verdana"/>
              </a:rPr>
              <a:t>(</a:t>
            </a:r>
            <a:r>
              <a:rPr sz="2150" spc="26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lí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14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114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150" spc="25" dirty="0">
                <a:solidFill>
                  <a:srgbClr val="0F1D5B"/>
                </a:solidFill>
                <a:latin typeface="Verdana"/>
                <a:cs typeface="Verdana"/>
              </a:rPr>
              <a:t>e  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110" dirty="0">
                <a:solidFill>
                  <a:srgbClr val="0F1D5B"/>
                </a:solidFill>
                <a:latin typeface="Verdana"/>
                <a:cs typeface="Verdana"/>
              </a:rPr>
              <a:t>x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p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ó</a:t>
            </a:r>
            <a:r>
              <a:rPr sz="2150" spc="120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150" spc="4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6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150" spc="-265" dirty="0">
                <a:solidFill>
                  <a:srgbClr val="0F1D5B"/>
                </a:solidFill>
                <a:latin typeface="Verdana"/>
                <a:cs typeface="Verdana"/>
              </a:rPr>
              <a:t>)</a:t>
            </a:r>
            <a:r>
              <a:rPr sz="2150" spc="-315" dirty="0">
                <a:solidFill>
                  <a:srgbClr val="0F1D5B"/>
                </a:solidFill>
                <a:latin typeface="Verdana"/>
                <a:cs typeface="Verdana"/>
              </a:rPr>
              <a:t>.  </a:t>
            </a:r>
            <a:r>
              <a:rPr sz="2150" spc="8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114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4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5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40" dirty="0">
                <a:solidFill>
                  <a:srgbClr val="0F1D5B"/>
                </a:solidFill>
                <a:latin typeface="Verdana"/>
                <a:cs typeface="Verdana"/>
              </a:rPr>
              <a:t>s  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22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150" spc="6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220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114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6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c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114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-5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l  </a:t>
            </a:r>
            <a:r>
              <a:rPr sz="2150" spc="1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2150" spc="4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70" dirty="0">
                <a:solidFill>
                  <a:srgbClr val="0F1D5B"/>
                </a:solidFill>
                <a:latin typeface="Verdana"/>
                <a:cs typeface="Verdana"/>
              </a:rPr>
              <a:t>4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2150" spc="-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150" spc="-1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150" spc="-5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2150" spc="3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2150" spc="-95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2150" spc="105" dirty="0">
                <a:solidFill>
                  <a:srgbClr val="0F1D5B"/>
                </a:solidFill>
                <a:latin typeface="Verdana"/>
                <a:cs typeface="Verdana"/>
              </a:rPr>
              <a:t>uc</a:t>
            </a:r>
            <a:r>
              <a:rPr sz="2150" spc="-10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2150" spc="60" dirty="0">
                <a:solidFill>
                  <a:srgbClr val="0F1D5B"/>
                </a:solidFill>
                <a:latin typeface="Verdana"/>
                <a:cs typeface="Verdana"/>
              </a:rPr>
              <a:t>ó</a:t>
            </a:r>
            <a:r>
              <a:rPr sz="2150" spc="80" dirty="0">
                <a:solidFill>
                  <a:srgbClr val="0F1D5B"/>
                </a:solidFill>
                <a:latin typeface="Verdana"/>
                <a:cs typeface="Verdana"/>
              </a:rPr>
              <a:t>n  </a:t>
            </a:r>
            <a:r>
              <a:rPr sz="2150" spc="25" dirty="0">
                <a:solidFill>
                  <a:srgbClr val="0F1D5B"/>
                </a:solidFill>
                <a:latin typeface="Verdana"/>
                <a:cs typeface="Verdana"/>
              </a:rPr>
              <a:t>industrial</a:t>
            </a:r>
            <a:endParaRPr sz="2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1643" y="2457236"/>
            <a:ext cx="8848725" cy="1646555"/>
            <a:chOff x="2891643" y="2457236"/>
            <a:chExt cx="8848725" cy="1646555"/>
          </a:xfrm>
        </p:grpSpPr>
        <p:sp>
          <p:nvSpPr>
            <p:cNvPr id="3" name="object 3"/>
            <p:cNvSpPr/>
            <p:nvPr/>
          </p:nvSpPr>
          <p:spPr>
            <a:xfrm>
              <a:off x="2891643" y="2457236"/>
              <a:ext cx="8848725" cy="1646555"/>
            </a:xfrm>
            <a:custGeom>
              <a:avLst/>
              <a:gdLst/>
              <a:ahLst/>
              <a:cxnLst/>
              <a:rect l="l" t="t" r="r" b="b"/>
              <a:pathLst>
                <a:path w="8848725" h="1646554">
                  <a:moveTo>
                    <a:pt x="864998" y="1199299"/>
                  </a:moveTo>
                  <a:lnTo>
                    <a:pt x="818129" y="1197495"/>
                  </a:lnTo>
                  <a:lnTo>
                    <a:pt x="772246" y="1192171"/>
                  </a:lnTo>
                  <a:lnTo>
                    <a:pt x="727484" y="1183462"/>
                  </a:lnTo>
                  <a:lnTo>
                    <a:pt x="683975" y="1171499"/>
                  </a:lnTo>
                  <a:lnTo>
                    <a:pt x="641852" y="1156418"/>
                  </a:lnTo>
                  <a:lnTo>
                    <a:pt x="601250" y="1138350"/>
                  </a:lnTo>
                  <a:lnTo>
                    <a:pt x="562301" y="1117430"/>
                  </a:lnTo>
                  <a:lnTo>
                    <a:pt x="525138" y="1093790"/>
                  </a:lnTo>
                  <a:lnTo>
                    <a:pt x="489895" y="1067563"/>
                  </a:lnTo>
                  <a:lnTo>
                    <a:pt x="456706" y="1038884"/>
                  </a:lnTo>
                  <a:lnTo>
                    <a:pt x="425703" y="1007886"/>
                  </a:lnTo>
                  <a:lnTo>
                    <a:pt x="397020" y="974701"/>
                  </a:lnTo>
                  <a:lnTo>
                    <a:pt x="370790" y="939463"/>
                  </a:lnTo>
                  <a:lnTo>
                    <a:pt x="347147" y="902305"/>
                  </a:lnTo>
                  <a:lnTo>
                    <a:pt x="326223" y="863361"/>
                  </a:lnTo>
                  <a:lnTo>
                    <a:pt x="308153" y="822764"/>
                  </a:lnTo>
                  <a:lnTo>
                    <a:pt x="293070" y="780647"/>
                  </a:lnTo>
                  <a:lnTo>
                    <a:pt x="281106" y="737144"/>
                  </a:lnTo>
                  <a:lnTo>
                    <a:pt x="272395" y="692388"/>
                  </a:lnTo>
                  <a:lnTo>
                    <a:pt x="267071" y="646512"/>
                  </a:lnTo>
                  <a:lnTo>
                    <a:pt x="265267" y="599649"/>
                  </a:lnTo>
                  <a:lnTo>
                    <a:pt x="267071" y="552786"/>
                  </a:lnTo>
                  <a:lnTo>
                    <a:pt x="272395" y="506910"/>
                  </a:lnTo>
                  <a:lnTo>
                    <a:pt x="281106" y="462154"/>
                  </a:lnTo>
                  <a:lnTo>
                    <a:pt x="293070" y="418651"/>
                  </a:lnTo>
                  <a:lnTo>
                    <a:pt x="308153" y="376534"/>
                  </a:lnTo>
                  <a:lnTo>
                    <a:pt x="326223" y="335937"/>
                  </a:lnTo>
                  <a:lnTo>
                    <a:pt x="347147" y="296993"/>
                  </a:lnTo>
                  <a:lnTo>
                    <a:pt x="370790" y="259835"/>
                  </a:lnTo>
                  <a:lnTo>
                    <a:pt x="397020" y="224598"/>
                  </a:lnTo>
                  <a:lnTo>
                    <a:pt x="425703" y="191413"/>
                  </a:lnTo>
                  <a:lnTo>
                    <a:pt x="456706" y="160414"/>
                  </a:lnTo>
                  <a:lnTo>
                    <a:pt x="489895" y="131735"/>
                  </a:lnTo>
                  <a:lnTo>
                    <a:pt x="525138" y="105509"/>
                  </a:lnTo>
                  <a:lnTo>
                    <a:pt x="562301" y="81869"/>
                  </a:lnTo>
                  <a:lnTo>
                    <a:pt x="601250" y="60948"/>
                  </a:lnTo>
                  <a:lnTo>
                    <a:pt x="641852" y="42880"/>
                  </a:lnTo>
                  <a:lnTo>
                    <a:pt x="683975" y="27799"/>
                  </a:lnTo>
                  <a:lnTo>
                    <a:pt x="727484" y="15837"/>
                  </a:lnTo>
                  <a:lnTo>
                    <a:pt x="772246" y="7127"/>
                  </a:lnTo>
                  <a:lnTo>
                    <a:pt x="818129" y="1804"/>
                  </a:lnTo>
                  <a:lnTo>
                    <a:pt x="864998" y="0"/>
                  </a:lnTo>
                  <a:lnTo>
                    <a:pt x="911867" y="1804"/>
                  </a:lnTo>
                  <a:lnTo>
                    <a:pt x="957749" y="7127"/>
                  </a:lnTo>
                  <a:lnTo>
                    <a:pt x="1002512" y="15837"/>
                  </a:lnTo>
                  <a:lnTo>
                    <a:pt x="1046021" y="27799"/>
                  </a:lnTo>
                  <a:lnTo>
                    <a:pt x="1088143" y="42880"/>
                  </a:lnTo>
                  <a:lnTo>
                    <a:pt x="1128746" y="60948"/>
                  </a:lnTo>
                  <a:lnTo>
                    <a:pt x="1167695" y="81869"/>
                  </a:lnTo>
                  <a:lnTo>
                    <a:pt x="1204858" y="105509"/>
                  </a:lnTo>
                  <a:lnTo>
                    <a:pt x="1240100" y="131735"/>
                  </a:lnTo>
                  <a:lnTo>
                    <a:pt x="1273290" y="160414"/>
                  </a:lnTo>
                  <a:lnTo>
                    <a:pt x="1304293" y="191413"/>
                  </a:lnTo>
                  <a:lnTo>
                    <a:pt x="1332976" y="224598"/>
                  </a:lnTo>
                  <a:lnTo>
                    <a:pt x="1359205" y="259835"/>
                  </a:lnTo>
                  <a:lnTo>
                    <a:pt x="1382849" y="296993"/>
                  </a:lnTo>
                  <a:lnTo>
                    <a:pt x="1403772" y="335937"/>
                  </a:lnTo>
                  <a:lnTo>
                    <a:pt x="1421842" y="376534"/>
                  </a:lnTo>
                  <a:lnTo>
                    <a:pt x="1436926" y="418651"/>
                  </a:lnTo>
                  <a:lnTo>
                    <a:pt x="1448890" y="462154"/>
                  </a:lnTo>
                  <a:lnTo>
                    <a:pt x="1457600" y="506910"/>
                  </a:lnTo>
                  <a:lnTo>
                    <a:pt x="1462925" y="552786"/>
                  </a:lnTo>
                  <a:lnTo>
                    <a:pt x="1464729" y="599649"/>
                  </a:lnTo>
                  <a:lnTo>
                    <a:pt x="1462925" y="646512"/>
                  </a:lnTo>
                  <a:lnTo>
                    <a:pt x="1457600" y="692388"/>
                  </a:lnTo>
                  <a:lnTo>
                    <a:pt x="1448890" y="737144"/>
                  </a:lnTo>
                  <a:lnTo>
                    <a:pt x="1436926" y="780647"/>
                  </a:lnTo>
                  <a:lnTo>
                    <a:pt x="1421842" y="822764"/>
                  </a:lnTo>
                  <a:lnTo>
                    <a:pt x="1403772" y="863361"/>
                  </a:lnTo>
                  <a:lnTo>
                    <a:pt x="1382849" y="902305"/>
                  </a:lnTo>
                  <a:lnTo>
                    <a:pt x="1359205" y="939463"/>
                  </a:lnTo>
                  <a:lnTo>
                    <a:pt x="1332976" y="974701"/>
                  </a:lnTo>
                  <a:lnTo>
                    <a:pt x="1304293" y="1007886"/>
                  </a:lnTo>
                  <a:lnTo>
                    <a:pt x="1273290" y="1038884"/>
                  </a:lnTo>
                  <a:lnTo>
                    <a:pt x="1240100" y="1067563"/>
                  </a:lnTo>
                  <a:lnTo>
                    <a:pt x="1204858" y="1093790"/>
                  </a:lnTo>
                  <a:lnTo>
                    <a:pt x="1167695" y="1117430"/>
                  </a:lnTo>
                  <a:lnTo>
                    <a:pt x="1128746" y="1138350"/>
                  </a:lnTo>
                  <a:lnTo>
                    <a:pt x="1088143" y="1156418"/>
                  </a:lnTo>
                  <a:lnTo>
                    <a:pt x="1046021" y="1171499"/>
                  </a:lnTo>
                  <a:lnTo>
                    <a:pt x="1002512" y="1183462"/>
                  </a:lnTo>
                  <a:lnTo>
                    <a:pt x="957749" y="1192171"/>
                  </a:lnTo>
                  <a:lnTo>
                    <a:pt x="911867" y="1197495"/>
                  </a:lnTo>
                  <a:lnTo>
                    <a:pt x="864998" y="1199299"/>
                  </a:lnTo>
                  <a:close/>
                </a:path>
                <a:path w="8848725" h="1646554">
                  <a:moveTo>
                    <a:pt x="8848724" y="1646152"/>
                  </a:moveTo>
                  <a:lnTo>
                    <a:pt x="0" y="1646152"/>
                  </a:lnTo>
                  <a:lnTo>
                    <a:pt x="0" y="565055"/>
                  </a:lnTo>
                  <a:lnTo>
                    <a:pt x="197379" y="565055"/>
                  </a:lnTo>
                  <a:lnTo>
                    <a:pt x="196839" y="575092"/>
                  </a:lnTo>
                  <a:lnTo>
                    <a:pt x="196426" y="585163"/>
                  </a:lnTo>
                  <a:lnTo>
                    <a:pt x="196162" y="595272"/>
                  </a:lnTo>
                  <a:lnTo>
                    <a:pt x="196070" y="605418"/>
                  </a:lnTo>
                  <a:lnTo>
                    <a:pt x="197764" y="653595"/>
                  </a:lnTo>
                  <a:lnTo>
                    <a:pt x="202770" y="700857"/>
                  </a:lnTo>
                  <a:lnTo>
                    <a:pt x="210974" y="747092"/>
                  </a:lnTo>
                  <a:lnTo>
                    <a:pt x="222261" y="792184"/>
                  </a:lnTo>
                  <a:lnTo>
                    <a:pt x="236518" y="836019"/>
                  </a:lnTo>
                  <a:lnTo>
                    <a:pt x="253631" y="878484"/>
                  </a:lnTo>
                  <a:lnTo>
                    <a:pt x="273485" y="919463"/>
                  </a:lnTo>
                  <a:lnTo>
                    <a:pt x="295965" y="958844"/>
                  </a:lnTo>
                  <a:lnTo>
                    <a:pt x="320958" y="996511"/>
                  </a:lnTo>
                  <a:lnTo>
                    <a:pt x="348350" y="1032351"/>
                  </a:lnTo>
                  <a:lnTo>
                    <a:pt x="378027" y="1066249"/>
                  </a:lnTo>
                  <a:lnTo>
                    <a:pt x="409873" y="1098091"/>
                  </a:lnTo>
                  <a:lnTo>
                    <a:pt x="443776" y="1127763"/>
                  </a:lnTo>
                  <a:lnTo>
                    <a:pt x="479621" y="1155152"/>
                  </a:lnTo>
                  <a:lnTo>
                    <a:pt x="517293" y="1180142"/>
                  </a:lnTo>
                  <a:lnTo>
                    <a:pt x="556679" y="1202619"/>
                  </a:lnTo>
                  <a:lnTo>
                    <a:pt x="597664" y="1222470"/>
                  </a:lnTo>
                  <a:lnTo>
                    <a:pt x="640134" y="1239580"/>
                  </a:lnTo>
                  <a:lnTo>
                    <a:pt x="683975" y="1253835"/>
                  </a:lnTo>
                  <a:lnTo>
                    <a:pt x="729074" y="1265121"/>
                  </a:lnTo>
                  <a:lnTo>
                    <a:pt x="775314" y="1273324"/>
                  </a:lnTo>
                  <a:lnTo>
                    <a:pt x="822584" y="1278330"/>
                  </a:lnTo>
                  <a:lnTo>
                    <a:pt x="870767" y="1280023"/>
                  </a:lnTo>
                  <a:lnTo>
                    <a:pt x="8848724" y="1280023"/>
                  </a:lnTo>
                  <a:lnTo>
                    <a:pt x="8848724" y="1646152"/>
                  </a:lnTo>
                  <a:close/>
                </a:path>
                <a:path w="8848725" h="1646554">
                  <a:moveTo>
                    <a:pt x="8848724" y="1280023"/>
                  </a:moveTo>
                  <a:lnTo>
                    <a:pt x="870767" y="1280023"/>
                  </a:lnTo>
                  <a:lnTo>
                    <a:pt x="918951" y="1278330"/>
                  </a:lnTo>
                  <a:lnTo>
                    <a:pt x="966220" y="1273324"/>
                  </a:lnTo>
                  <a:lnTo>
                    <a:pt x="1012461" y="1265121"/>
                  </a:lnTo>
                  <a:lnTo>
                    <a:pt x="1057559" y="1253835"/>
                  </a:lnTo>
                  <a:lnTo>
                    <a:pt x="1101400" y="1239580"/>
                  </a:lnTo>
                  <a:lnTo>
                    <a:pt x="1143870" y="1222470"/>
                  </a:lnTo>
                  <a:lnTo>
                    <a:pt x="1184856" y="1202619"/>
                  </a:lnTo>
                  <a:lnTo>
                    <a:pt x="1224241" y="1180142"/>
                  </a:lnTo>
                  <a:lnTo>
                    <a:pt x="1261914" y="1155152"/>
                  </a:lnTo>
                  <a:lnTo>
                    <a:pt x="1297758" y="1127763"/>
                  </a:lnTo>
                  <a:lnTo>
                    <a:pt x="1331661" y="1098091"/>
                  </a:lnTo>
                  <a:lnTo>
                    <a:pt x="1363507" y="1066249"/>
                  </a:lnTo>
                  <a:lnTo>
                    <a:pt x="1393184" y="1032351"/>
                  </a:lnTo>
                  <a:lnTo>
                    <a:pt x="1420576" y="996511"/>
                  </a:lnTo>
                  <a:lnTo>
                    <a:pt x="1445569" y="958844"/>
                  </a:lnTo>
                  <a:lnTo>
                    <a:pt x="1468050" y="919463"/>
                  </a:lnTo>
                  <a:lnTo>
                    <a:pt x="1487903" y="878484"/>
                  </a:lnTo>
                  <a:lnTo>
                    <a:pt x="1505016" y="836019"/>
                  </a:lnTo>
                  <a:lnTo>
                    <a:pt x="1519273" y="792184"/>
                  </a:lnTo>
                  <a:lnTo>
                    <a:pt x="1530561" y="747092"/>
                  </a:lnTo>
                  <a:lnTo>
                    <a:pt x="1538764" y="700857"/>
                  </a:lnTo>
                  <a:lnTo>
                    <a:pt x="1543771" y="653595"/>
                  </a:lnTo>
                  <a:lnTo>
                    <a:pt x="1545465" y="605418"/>
                  </a:lnTo>
                  <a:lnTo>
                    <a:pt x="1545372" y="595272"/>
                  </a:lnTo>
                  <a:lnTo>
                    <a:pt x="1545108" y="585163"/>
                  </a:lnTo>
                  <a:lnTo>
                    <a:pt x="1544696" y="575092"/>
                  </a:lnTo>
                  <a:lnTo>
                    <a:pt x="1544155" y="565055"/>
                  </a:lnTo>
                  <a:lnTo>
                    <a:pt x="8848724" y="565055"/>
                  </a:lnTo>
                  <a:lnTo>
                    <a:pt x="8848724" y="1280023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18382" y="2618686"/>
              <a:ext cx="876935" cy="876935"/>
            </a:xfrm>
            <a:custGeom>
              <a:avLst/>
              <a:gdLst/>
              <a:ahLst/>
              <a:cxnLst/>
              <a:rect l="l" t="t" r="r" b="b"/>
              <a:pathLst>
                <a:path w="876935" h="876935">
                  <a:moveTo>
                    <a:pt x="438259" y="876400"/>
                  </a:moveTo>
                  <a:lnTo>
                    <a:pt x="390505" y="873828"/>
                  </a:lnTo>
                  <a:lnTo>
                    <a:pt x="344241" y="866293"/>
                  </a:lnTo>
                  <a:lnTo>
                    <a:pt x="299734" y="854060"/>
                  </a:lnTo>
                  <a:lnTo>
                    <a:pt x="257251" y="837398"/>
                  </a:lnTo>
                  <a:lnTo>
                    <a:pt x="217059" y="816573"/>
                  </a:lnTo>
                  <a:lnTo>
                    <a:pt x="179427" y="791853"/>
                  </a:lnTo>
                  <a:lnTo>
                    <a:pt x="144621" y="763506"/>
                  </a:lnTo>
                  <a:lnTo>
                    <a:pt x="112909" y="731798"/>
                  </a:lnTo>
                  <a:lnTo>
                    <a:pt x="84557" y="696996"/>
                  </a:lnTo>
                  <a:lnTo>
                    <a:pt x="59834" y="659369"/>
                  </a:lnTo>
                  <a:lnTo>
                    <a:pt x="39006" y="619183"/>
                  </a:lnTo>
                  <a:lnTo>
                    <a:pt x="22342" y="576706"/>
                  </a:lnTo>
                  <a:lnTo>
                    <a:pt x="10108" y="532205"/>
                  </a:lnTo>
                  <a:lnTo>
                    <a:pt x="2571" y="485947"/>
                  </a:lnTo>
                  <a:lnTo>
                    <a:pt x="0" y="438200"/>
                  </a:lnTo>
                  <a:lnTo>
                    <a:pt x="2571" y="390452"/>
                  </a:lnTo>
                  <a:lnTo>
                    <a:pt x="10108" y="344194"/>
                  </a:lnTo>
                  <a:lnTo>
                    <a:pt x="22342" y="299693"/>
                  </a:lnTo>
                  <a:lnTo>
                    <a:pt x="39006" y="257216"/>
                  </a:lnTo>
                  <a:lnTo>
                    <a:pt x="59834" y="217030"/>
                  </a:lnTo>
                  <a:lnTo>
                    <a:pt x="84557" y="179403"/>
                  </a:lnTo>
                  <a:lnTo>
                    <a:pt x="112909" y="144601"/>
                  </a:lnTo>
                  <a:lnTo>
                    <a:pt x="144621" y="112893"/>
                  </a:lnTo>
                  <a:lnTo>
                    <a:pt x="179427" y="84546"/>
                  </a:lnTo>
                  <a:lnTo>
                    <a:pt x="217059" y="59826"/>
                  </a:lnTo>
                  <a:lnTo>
                    <a:pt x="257251" y="39001"/>
                  </a:lnTo>
                  <a:lnTo>
                    <a:pt x="299734" y="22339"/>
                  </a:lnTo>
                  <a:lnTo>
                    <a:pt x="344241" y="10106"/>
                  </a:lnTo>
                  <a:lnTo>
                    <a:pt x="390505" y="2571"/>
                  </a:lnTo>
                  <a:lnTo>
                    <a:pt x="438259" y="0"/>
                  </a:lnTo>
                  <a:lnTo>
                    <a:pt x="486013" y="2571"/>
                  </a:lnTo>
                  <a:lnTo>
                    <a:pt x="532277" y="10106"/>
                  </a:lnTo>
                  <a:lnTo>
                    <a:pt x="576785" y="22339"/>
                  </a:lnTo>
                  <a:lnTo>
                    <a:pt x="619268" y="39001"/>
                  </a:lnTo>
                  <a:lnTo>
                    <a:pt x="659459" y="59826"/>
                  </a:lnTo>
                  <a:lnTo>
                    <a:pt x="697091" y="84546"/>
                  </a:lnTo>
                  <a:lnTo>
                    <a:pt x="720709" y="103781"/>
                  </a:lnTo>
                  <a:lnTo>
                    <a:pt x="438259" y="103781"/>
                  </a:lnTo>
                  <a:lnTo>
                    <a:pt x="388833" y="107407"/>
                  </a:lnTo>
                  <a:lnTo>
                    <a:pt x="341659" y="117939"/>
                  </a:lnTo>
                  <a:lnTo>
                    <a:pt x="297255" y="134862"/>
                  </a:lnTo>
                  <a:lnTo>
                    <a:pt x="256137" y="157656"/>
                  </a:lnTo>
                  <a:lnTo>
                    <a:pt x="218823" y="185806"/>
                  </a:lnTo>
                  <a:lnTo>
                    <a:pt x="185831" y="218794"/>
                  </a:lnTo>
                  <a:lnTo>
                    <a:pt x="157678" y="256102"/>
                  </a:lnTo>
                  <a:lnTo>
                    <a:pt x="134880" y="297214"/>
                  </a:lnTo>
                  <a:lnTo>
                    <a:pt x="117955" y="341613"/>
                  </a:lnTo>
                  <a:lnTo>
                    <a:pt x="107421" y="388780"/>
                  </a:lnTo>
                  <a:lnTo>
                    <a:pt x="103795" y="438200"/>
                  </a:lnTo>
                  <a:lnTo>
                    <a:pt x="107421" y="487619"/>
                  </a:lnTo>
                  <a:lnTo>
                    <a:pt x="117955" y="534786"/>
                  </a:lnTo>
                  <a:lnTo>
                    <a:pt x="134880" y="579185"/>
                  </a:lnTo>
                  <a:lnTo>
                    <a:pt x="157678" y="620297"/>
                  </a:lnTo>
                  <a:lnTo>
                    <a:pt x="185831" y="657605"/>
                  </a:lnTo>
                  <a:lnTo>
                    <a:pt x="218823" y="690593"/>
                  </a:lnTo>
                  <a:lnTo>
                    <a:pt x="256137" y="718743"/>
                  </a:lnTo>
                  <a:lnTo>
                    <a:pt x="297255" y="741537"/>
                  </a:lnTo>
                  <a:lnTo>
                    <a:pt x="341659" y="758460"/>
                  </a:lnTo>
                  <a:lnTo>
                    <a:pt x="388833" y="768992"/>
                  </a:lnTo>
                  <a:lnTo>
                    <a:pt x="438259" y="772618"/>
                  </a:lnTo>
                  <a:lnTo>
                    <a:pt x="720709" y="772618"/>
                  </a:lnTo>
                  <a:lnTo>
                    <a:pt x="697091" y="791853"/>
                  </a:lnTo>
                  <a:lnTo>
                    <a:pt x="659459" y="816573"/>
                  </a:lnTo>
                  <a:lnTo>
                    <a:pt x="619268" y="837398"/>
                  </a:lnTo>
                  <a:lnTo>
                    <a:pt x="576785" y="854060"/>
                  </a:lnTo>
                  <a:lnTo>
                    <a:pt x="532277" y="866293"/>
                  </a:lnTo>
                  <a:lnTo>
                    <a:pt x="486013" y="873828"/>
                  </a:lnTo>
                  <a:lnTo>
                    <a:pt x="438259" y="876400"/>
                  </a:lnTo>
                  <a:close/>
                </a:path>
                <a:path w="876935" h="876935">
                  <a:moveTo>
                    <a:pt x="720709" y="772618"/>
                  </a:moveTo>
                  <a:lnTo>
                    <a:pt x="438259" y="772618"/>
                  </a:lnTo>
                  <a:lnTo>
                    <a:pt x="487685" y="768992"/>
                  </a:lnTo>
                  <a:lnTo>
                    <a:pt x="534859" y="758460"/>
                  </a:lnTo>
                  <a:lnTo>
                    <a:pt x="579264" y="741537"/>
                  </a:lnTo>
                  <a:lnTo>
                    <a:pt x="620381" y="718743"/>
                  </a:lnTo>
                  <a:lnTo>
                    <a:pt x="657695" y="690593"/>
                  </a:lnTo>
                  <a:lnTo>
                    <a:pt x="690687" y="657605"/>
                  </a:lnTo>
                  <a:lnTo>
                    <a:pt x="718841" y="620297"/>
                  </a:lnTo>
                  <a:lnTo>
                    <a:pt x="741638" y="579185"/>
                  </a:lnTo>
                  <a:lnTo>
                    <a:pt x="758563" y="534786"/>
                  </a:lnTo>
                  <a:lnTo>
                    <a:pt x="769097" y="487619"/>
                  </a:lnTo>
                  <a:lnTo>
                    <a:pt x="772723" y="438200"/>
                  </a:lnTo>
                  <a:lnTo>
                    <a:pt x="769097" y="388780"/>
                  </a:lnTo>
                  <a:lnTo>
                    <a:pt x="758563" y="341613"/>
                  </a:lnTo>
                  <a:lnTo>
                    <a:pt x="741638" y="297214"/>
                  </a:lnTo>
                  <a:lnTo>
                    <a:pt x="718841" y="256102"/>
                  </a:lnTo>
                  <a:lnTo>
                    <a:pt x="690687" y="218794"/>
                  </a:lnTo>
                  <a:lnTo>
                    <a:pt x="657695" y="185806"/>
                  </a:lnTo>
                  <a:lnTo>
                    <a:pt x="620381" y="157656"/>
                  </a:lnTo>
                  <a:lnTo>
                    <a:pt x="579264" y="134862"/>
                  </a:lnTo>
                  <a:lnTo>
                    <a:pt x="534859" y="117939"/>
                  </a:lnTo>
                  <a:lnTo>
                    <a:pt x="487685" y="107407"/>
                  </a:lnTo>
                  <a:lnTo>
                    <a:pt x="438259" y="103781"/>
                  </a:lnTo>
                  <a:lnTo>
                    <a:pt x="720709" y="103781"/>
                  </a:lnTo>
                  <a:lnTo>
                    <a:pt x="763610" y="144601"/>
                  </a:lnTo>
                  <a:lnTo>
                    <a:pt x="791961" y="179403"/>
                  </a:lnTo>
                  <a:lnTo>
                    <a:pt x="816684" y="217030"/>
                  </a:lnTo>
                  <a:lnTo>
                    <a:pt x="837512" y="257216"/>
                  </a:lnTo>
                  <a:lnTo>
                    <a:pt x="854176" y="299693"/>
                  </a:lnTo>
                  <a:lnTo>
                    <a:pt x="866411" y="344194"/>
                  </a:lnTo>
                  <a:lnTo>
                    <a:pt x="873947" y="390452"/>
                  </a:lnTo>
                  <a:lnTo>
                    <a:pt x="876519" y="438200"/>
                  </a:lnTo>
                  <a:lnTo>
                    <a:pt x="873947" y="485947"/>
                  </a:lnTo>
                  <a:lnTo>
                    <a:pt x="866411" y="532205"/>
                  </a:lnTo>
                  <a:lnTo>
                    <a:pt x="854176" y="576706"/>
                  </a:lnTo>
                  <a:lnTo>
                    <a:pt x="837512" y="619183"/>
                  </a:lnTo>
                  <a:lnTo>
                    <a:pt x="816684" y="659369"/>
                  </a:lnTo>
                  <a:lnTo>
                    <a:pt x="791961" y="696996"/>
                  </a:lnTo>
                  <a:lnTo>
                    <a:pt x="763610" y="731798"/>
                  </a:lnTo>
                  <a:lnTo>
                    <a:pt x="731897" y="763506"/>
                  </a:lnTo>
                  <a:lnTo>
                    <a:pt x="720709" y="77261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56910" y="2457236"/>
              <a:ext cx="1199515" cy="1199515"/>
            </a:xfrm>
            <a:custGeom>
              <a:avLst/>
              <a:gdLst/>
              <a:ahLst/>
              <a:cxnLst/>
              <a:rect l="l" t="t" r="r" b="b"/>
              <a:pathLst>
                <a:path w="1199514" h="1199514">
                  <a:moveTo>
                    <a:pt x="599731" y="1199299"/>
                  </a:moveTo>
                  <a:lnTo>
                    <a:pt x="552862" y="1197495"/>
                  </a:lnTo>
                  <a:lnTo>
                    <a:pt x="506979" y="1192171"/>
                  </a:lnTo>
                  <a:lnTo>
                    <a:pt x="462217" y="1183462"/>
                  </a:lnTo>
                  <a:lnTo>
                    <a:pt x="418708" y="1171499"/>
                  </a:lnTo>
                  <a:lnTo>
                    <a:pt x="376585" y="1156418"/>
                  </a:lnTo>
                  <a:lnTo>
                    <a:pt x="335983" y="1138350"/>
                  </a:lnTo>
                  <a:lnTo>
                    <a:pt x="297033" y="1117430"/>
                  </a:lnTo>
                  <a:lnTo>
                    <a:pt x="259871" y="1093790"/>
                  </a:lnTo>
                  <a:lnTo>
                    <a:pt x="224628" y="1067563"/>
                  </a:lnTo>
                  <a:lnTo>
                    <a:pt x="191439" y="1038884"/>
                  </a:lnTo>
                  <a:lnTo>
                    <a:pt x="160436" y="1007886"/>
                  </a:lnTo>
                  <a:lnTo>
                    <a:pt x="131753" y="974701"/>
                  </a:lnTo>
                  <a:lnTo>
                    <a:pt x="105523" y="939463"/>
                  </a:lnTo>
                  <a:lnTo>
                    <a:pt x="81880" y="902305"/>
                  </a:lnTo>
                  <a:lnTo>
                    <a:pt x="60956" y="863361"/>
                  </a:lnTo>
                  <a:lnTo>
                    <a:pt x="42886" y="822764"/>
                  </a:lnTo>
                  <a:lnTo>
                    <a:pt x="27798" y="780633"/>
                  </a:lnTo>
                  <a:lnTo>
                    <a:pt x="15839" y="737144"/>
                  </a:lnTo>
                  <a:lnTo>
                    <a:pt x="7128" y="692388"/>
                  </a:lnTo>
                  <a:lnTo>
                    <a:pt x="1804" y="646512"/>
                  </a:lnTo>
                  <a:lnTo>
                    <a:pt x="0" y="599649"/>
                  </a:lnTo>
                  <a:lnTo>
                    <a:pt x="1804" y="552786"/>
                  </a:lnTo>
                  <a:lnTo>
                    <a:pt x="7128" y="506910"/>
                  </a:lnTo>
                  <a:lnTo>
                    <a:pt x="15839" y="462154"/>
                  </a:lnTo>
                  <a:lnTo>
                    <a:pt x="27802" y="418651"/>
                  </a:lnTo>
                  <a:lnTo>
                    <a:pt x="42886" y="376534"/>
                  </a:lnTo>
                  <a:lnTo>
                    <a:pt x="60956" y="335937"/>
                  </a:lnTo>
                  <a:lnTo>
                    <a:pt x="81880" y="296993"/>
                  </a:lnTo>
                  <a:lnTo>
                    <a:pt x="105523" y="259835"/>
                  </a:lnTo>
                  <a:lnTo>
                    <a:pt x="131753" y="224598"/>
                  </a:lnTo>
                  <a:lnTo>
                    <a:pt x="160436" y="191413"/>
                  </a:lnTo>
                  <a:lnTo>
                    <a:pt x="191439" y="160414"/>
                  </a:lnTo>
                  <a:lnTo>
                    <a:pt x="224628" y="131735"/>
                  </a:lnTo>
                  <a:lnTo>
                    <a:pt x="259871" y="105509"/>
                  </a:lnTo>
                  <a:lnTo>
                    <a:pt x="297033" y="81869"/>
                  </a:lnTo>
                  <a:lnTo>
                    <a:pt x="335983" y="60948"/>
                  </a:lnTo>
                  <a:lnTo>
                    <a:pt x="376585" y="42880"/>
                  </a:lnTo>
                  <a:lnTo>
                    <a:pt x="418708" y="27799"/>
                  </a:lnTo>
                  <a:lnTo>
                    <a:pt x="462217" y="15837"/>
                  </a:lnTo>
                  <a:lnTo>
                    <a:pt x="506979" y="7127"/>
                  </a:lnTo>
                  <a:lnTo>
                    <a:pt x="552862" y="1804"/>
                  </a:lnTo>
                  <a:lnTo>
                    <a:pt x="599731" y="0"/>
                  </a:lnTo>
                  <a:lnTo>
                    <a:pt x="646600" y="1804"/>
                  </a:lnTo>
                  <a:lnTo>
                    <a:pt x="692482" y="7127"/>
                  </a:lnTo>
                  <a:lnTo>
                    <a:pt x="737244" y="15837"/>
                  </a:lnTo>
                  <a:lnTo>
                    <a:pt x="780754" y="27799"/>
                  </a:lnTo>
                  <a:lnTo>
                    <a:pt x="822876" y="42880"/>
                  </a:lnTo>
                  <a:lnTo>
                    <a:pt x="863479" y="60948"/>
                  </a:lnTo>
                  <a:lnTo>
                    <a:pt x="902428" y="81869"/>
                  </a:lnTo>
                  <a:lnTo>
                    <a:pt x="939590" y="105509"/>
                  </a:lnTo>
                  <a:lnTo>
                    <a:pt x="974833" y="131735"/>
                  </a:lnTo>
                  <a:lnTo>
                    <a:pt x="1008023" y="160414"/>
                  </a:lnTo>
                  <a:lnTo>
                    <a:pt x="1009058" y="161449"/>
                  </a:lnTo>
                  <a:lnTo>
                    <a:pt x="599731" y="161449"/>
                  </a:lnTo>
                  <a:lnTo>
                    <a:pt x="551977" y="164020"/>
                  </a:lnTo>
                  <a:lnTo>
                    <a:pt x="505713" y="171556"/>
                  </a:lnTo>
                  <a:lnTo>
                    <a:pt x="461205" y="183788"/>
                  </a:lnTo>
                  <a:lnTo>
                    <a:pt x="418722" y="200451"/>
                  </a:lnTo>
                  <a:lnTo>
                    <a:pt x="378531" y="221275"/>
                  </a:lnTo>
                  <a:lnTo>
                    <a:pt x="340899" y="245995"/>
                  </a:lnTo>
                  <a:lnTo>
                    <a:pt x="306092" y="274343"/>
                  </a:lnTo>
                  <a:lnTo>
                    <a:pt x="274380" y="306051"/>
                  </a:lnTo>
                  <a:lnTo>
                    <a:pt x="246029" y="340852"/>
                  </a:lnTo>
                  <a:lnTo>
                    <a:pt x="221305" y="378479"/>
                  </a:lnTo>
                  <a:lnTo>
                    <a:pt x="200478" y="418665"/>
                  </a:lnTo>
                  <a:lnTo>
                    <a:pt x="183813" y="461142"/>
                  </a:lnTo>
                  <a:lnTo>
                    <a:pt x="171579" y="505644"/>
                  </a:lnTo>
                  <a:lnTo>
                    <a:pt x="164043" y="551902"/>
                  </a:lnTo>
                  <a:lnTo>
                    <a:pt x="161471" y="599649"/>
                  </a:lnTo>
                  <a:lnTo>
                    <a:pt x="164043" y="647396"/>
                  </a:lnTo>
                  <a:lnTo>
                    <a:pt x="171579" y="693654"/>
                  </a:lnTo>
                  <a:lnTo>
                    <a:pt x="183813" y="738156"/>
                  </a:lnTo>
                  <a:lnTo>
                    <a:pt x="200485" y="780647"/>
                  </a:lnTo>
                  <a:lnTo>
                    <a:pt x="221305" y="820819"/>
                  </a:lnTo>
                  <a:lnTo>
                    <a:pt x="246029" y="858446"/>
                  </a:lnTo>
                  <a:lnTo>
                    <a:pt x="274380" y="893247"/>
                  </a:lnTo>
                  <a:lnTo>
                    <a:pt x="306092" y="924955"/>
                  </a:lnTo>
                  <a:lnTo>
                    <a:pt x="340899" y="953303"/>
                  </a:lnTo>
                  <a:lnTo>
                    <a:pt x="378531" y="978023"/>
                  </a:lnTo>
                  <a:lnTo>
                    <a:pt x="418722" y="998848"/>
                  </a:lnTo>
                  <a:lnTo>
                    <a:pt x="461205" y="1015510"/>
                  </a:lnTo>
                  <a:lnTo>
                    <a:pt x="505713" y="1027742"/>
                  </a:lnTo>
                  <a:lnTo>
                    <a:pt x="551977" y="1035278"/>
                  </a:lnTo>
                  <a:lnTo>
                    <a:pt x="599731" y="1037849"/>
                  </a:lnTo>
                  <a:lnTo>
                    <a:pt x="1009058" y="1037849"/>
                  </a:lnTo>
                  <a:lnTo>
                    <a:pt x="1008023" y="1038884"/>
                  </a:lnTo>
                  <a:lnTo>
                    <a:pt x="974833" y="1067563"/>
                  </a:lnTo>
                  <a:lnTo>
                    <a:pt x="939590" y="1093790"/>
                  </a:lnTo>
                  <a:lnTo>
                    <a:pt x="902428" y="1117430"/>
                  </a:lnTo>
                  <a:lnTo>
                    <a:pt x="863479" y="1138350"/>
                  </a:lnTo>
                  <a:lnTo>
                    <a:pt x="822876" y="1156418"/>
                  </a:lnTo>
                  <a:lnTo>
                    <a:pt x="780754" y="1171499"/>
                  </a:lnTo>
                  <a:lnTo>
                    <a:pt x="737244" y="1183462"/>
                  </a:lnTo>
                  <a:lnTo>
                    <a:pt x="692482" y="1192171"/>
                  </a:lnTo>
                  <a:lnTo>
                    <a:pt x="646600" y="1197495"/>
                  </a:lnTo>
                  <a:lnTo>
                    <a:pt x="599731" y="1199299"/>
                  </a:lnTo>
                  <a:close/>
                </a:path>
                <a:path w="1199514" h="1199514">
                  <a:moveTo>
                    <a:pt x="1009058" y="1037849"/>
                  </a:moveTo>
                  <a:lnTo>
                    <a:pt x="599731" y="1037849"/>
                  </a:lnTo>
                  <a:lnTo>
                    <a:pt x="647485" y="1035278"/>
                  </a:lnTo>
                  <a:lnTo>
                    <a:pt x="693749" y="1027742"/>
                  </a:lnTo>
                  <a:lnTo>
                    <a:pt x="738256" y="1015510"/>
                  </a:lnTo>
                  <a:lnTo>
                    <a:pt x="780739" y="998848"/>
                  </a:lnTo>
                  <a:lnTo>
                    <a:pt x="820930" y="978023"/>
                  </a:lnTo>
                  <a:lnTo>
                    <a:pt x="858563" y="953303"/>
                  </a:lnTo>
                  <a:lnTo>
                    <a:pt x="893369" y="924955"/>
                  </a:lnTo>
                  <a:lnTo>
                    <a:pt x="925081" y="893247"/>
                  </a:lnTo>
                  <a:lnTo>
                    <a:pt x="953433" y="858446"/>
                  </a:lnTo>
                  <a:lnTo>
                    <a:pt x="978156" y="820819"/>
                  </a:lnTo>
                  <a:lnTo>
                    <a:pt x="998983" y="780633"/>
                  </a:lnTo>
                  <a:lnTo>
                    <a:pt x="1015648" y="738156"/>
                  </a:lnTo>
                  <a:lnTo>
                    <a:pt x="1027882" y="693654"/>
                  </a:lnTo>
                  <a:lnTo>
                    <a:pt x="1035419" y="647396"/>
                  </a:lnTo>
                  <a:lnTo>
                    <a:pt x="1037990" y="599649"/>
                  </a:lnTo>
                  <a:lnTo>
                    <a:pt x="1035419" y="551902"/>
                  </a:lnTo>
                  <a:lnTo>
                    <a:pt x="1027882" y="505644"/>
                  </a:lnTo>
                  <a:lnTo>
                    <a:pt x="1015648" y="461142"/>
                  </a:lnTo>
                  <a:lnTo>
                    <a:pt x="998976" y="418651"/>
                  </a:lnTo>
                  <a:lnTo>
                    <a:pt x="978156" y="378479"/>
                  </a:lnTo>
                  <a:lnTo>
                    <a:pt x="953433" y="340852"/>
                  </a:lnTo>
                  <a:lnTo>
                    <a:pt x="925081" y="306051"/>
                  </a:lnTo>
                  <a:lnTo>
                    <a:pt x="893369" y="274343"/>
                  </a:lnTo>
                  <a:lnTo>
                    <a:pt x="858563" y="245995"/>
                  </a:lnTo>
                  <a:lnTo>
                    <a:pt x="820930" y="221275"/>
                  </a:lnTo>
                  <a:lnTo>
                    <a:pt x="780739" y="200451"/>
                  </a:lnTo>
                  <a:lnTo>
                    <a:pt x="738256" y="183788"/>
                  </a:lnTo>
                  <a:lnTo>
                    <a:pt x="693749" y="171556"/>
                  </a:lnTo>
                  <a:lnTo>
                    <a:pt x="647485" y="164020"/>
                  </a:lnTo>
                  <a:lnTo>
                    <a:pt x="599731" y="161449"/>
                  </a:lnTo>
                  <a:lnTo>
                    <a:pt x="1009058" y="161449"/>
                  </a:lnTo>
                  <a:lnTo>
                    <a:pt x="1039026" y="191413"/>
                  </a:lnTo>
                  <a:lnTo>
                    <a:pt x="1067709" y="224598"/>
                  </a:lnTo>
                  <a:lnTo>
                    <a:pt x="1093938" y="259835"/>
                  </a:lnTo>
                  <a:lnTo>
                    <a:pt x="1117582" y="296993"/>
                  </a:lnTo>
                  <a:lnTo>
                    <a:pt x="1138505" y="335937"/>
                  </a:lnTo>
                  <a:lnTo>
                    <a:pt x="1156575" y="376534"/>
                  </a:lnTo>
                  <a:lnTo>
                    <a:pt x="1171663" y="418665"/>
                  </a:lnTo>
                  <a:lnTo>
                    <a:pt x="1183623" y="462154"/>
                  </a:lnTo>
                  <a:lnTo>
                    <a:pt x="1192333" y="506910"/>
                  </a:lnTo>
                  <a:lnTo>
                    <a:pt x="1197657" y="552786"/>
                  </a:lnTo>
                  <a:lnTo>
                    <a:pt x="1199462" y="599649"/>
                  </a:lnTo>
                  <a:lnTo>
                    <a:pt x="1197657" y="646512"/>
                  </a:lnTo>
                  <a:lnTo>
                    <a:pt x="1192333" y="692388"/>
                  </a:lnTo>
                  <a:lnTo>
                    <a:pt x="1183623" y="737144"/>
                  </a:lnTo>
                  <a:lnTo>
                    <a:pt x="1171659" y="780647"/>
                  </a:lnTo>
                  <a:lnTo>
                    <a:pt x="1156575" y="822764"/>
                  </a:lnTo>
                  <a:lnTo>
                    <a:pt x="1138505" y="863361"/>
                  </a:lnTo>
                  <a:lnTo>
                    <a:pt x="1117582" y="902305"/>
                  </a:lnTo>
                  <a:lnTo>
                    <a:pt x="1093938" y="939463"/>
                  </a:lnTo>
                  <a:lnTo>
                    <a:pt x="1067709" y="974701"/>
                  </a:lnTo>
                  <a:lnTo>
                    <a:pt x="1039026" y="1007886"/>
                  </a:lnTo>
                  <a:lnTo>
                    <a:pt x="1009058" y="1037849"/>
                  </a:lnTo>
                  <a:close/>
                </a:path>
                <a:path w="1199514" h="1199514">
                  <a:moveTo>
                    <a:pt x="599731" y="934068"/>
                  </a:moveTo>
                  <a:lnTo>
                    <a:pt x="550305" y="930442"/>
                  </a:lnTo>
                  <a:lnTo>
                    <a:pt x="503131" y="919909"/>
                  </a:lnTo>
                  <a:lnTo>
                    <a:pt x="458726" y="902987"/>
                  </a:lnTo>
                  <a:lnTo>
                    <a:pt x="417609" y="880192"/>
                  </a:lnTo>
                  <a:lnTo>
                    <a:pt x="380295" y="852043"/>
                  </a:lnTo>
                  <a:lnTo>
                    <a:pt x="347303" y="819055"/>
                  </a:lnTo>
                  <a:lnTo>
                    <a:pt x="319149" y="781746"/>
                  </a:lnTo>
                  <a:lnTo>
                    <a:pt x="296351" y="740634"/>
                  </a:lnTo>
                  <a:lnTo>
                    <a:pt x="279427" y="696236"/>
                  </a:lnTo>
                  <a:lnTo>
                    <a:pt x="268893" y="649069"/>
                  </a:lnTo>
                  <a:lnTo>
                    <a:pt x="265267" y="599649"/>
                  </a:lnTo>
                  <a:lnTo>
                    <a:pt x="268893" y="550230"/>
                  </a:lnTo>
                  <a:lnTo>
                    <a:pt x="279427" y="503062"/>
                  </a:lnTo>
                  <a:lnTo>
                    <a:pt x="296351" y="458664"/>
                  </a:lnTo>
                  <a:lnTo>
                    <a:pt x="319149" y="417552"/>
                  </a:lnTo>
                  <a:lnTo>
                    <a:pt x="347303" y="380243"/>
                  </a:lnTo>
                  <a:lnTo>
                    <a:pt x="380295" y="347256"/>
                  </a:lnTo>
                  <a:lnTo>
                    <a:pt x="417609" y="319106"/>
                  </a:lnTo>
                  <a:lnTo>
                    <a:pt x="458726" y="296311"/>
                  </a:lnTo>
                  <a:lnTo>
                    <a:pt x="503131" y="279389"/>
                  </a:lnTo>
                  <a:lnTo>
                    <a:pt x="550305" y="268856"/>
                  </a:lnTo>
                  <a:lnTo>
                    <a:pt x="599731" y="265230"/>
                  </a:lnTo>
                  <a:lnTo>
                    <a:pt x="649157" y="268856"/>
                  </a:lnTo>
                  <a:lnTo>
                    <a:pt x="696331" y="279389"/>
                  </a:lnTo>
                  <a:lnTo>
                    <a:pt x="740735" y="296311"/>
                  </a:lnTo>
                  <a:lnTo>
                    <a:pt x="781853" y="319106"/>
                  </a:lnTo>
                  <a:lnTo>
                    <a:pt x="819166" y="347256"/>
                  </a:lnTo>
                  <a:lnTo>
                    <a:pt x="852159" y="380243"/>
                  </a:lnTo>
                  <a:lnTo>
                    <a:pt x="880312" y="417552"/>
                  </a:lnTo>
                  <a:lnTo>
                    <a:pt x="903110" y="458664"/>
                  </a:lnTo>
                  <a:lnTo>
                    <a:pt x="920034" y="503062"/>
                  </a:lnTo>
                  <a:lnTo>
                    <a:pt x="930568" y="550230"/>
                  </a:lnTo>
                  <a:lnTo>
                    <a:pt x="934195" y="599649"/>
                  </a:lnTo>
                  <a:lnTo>
                    <a:pt x="930568" y="649069"/>
                  </a:lnTo>
                  <a:lnTo>
                    <a:pt x="920034" y="696236"/>
                  </a:lnTo>
                  <a:lnTo>
                    <a:pt x="903110" y="740634"/>
                  </a:lnTo>
                  <a:lnTo>
                    <a:pt x="880312" y="781746"/>
                  </a:lnTo>
                  <a:lnTo>
                    <a:pt x="852159" y="819055"/>
                  </a:lnTo>
                  <a:lnTo>
                    <a:pt x="819166" y="852043"/>
                  </a:lnTo>
                  <a:lnTo>
                    <a:pt x="781853" y="880192"/>
                  </a:lnTo>
                  <a:lnTo>
                    <a:pt x="740735" y="902987"/>
                  </a:lnTo>
                  <a:lnTo>
                    <a:pt x="696331" y="919909"/>
                  </a:lnTo>
                  <a:lnTo>
                    <a:pt x="649157" y="930442"/>
                  </a:lnTo>
                  <a:lnTo>
                    <a:pt x="599731" y="93406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6105" y="2516964"/>
              <a:ext cx="700405" cy="757555"/>
            </a:xfrm>
            <a:custGeom>
              <a:avLst/>
              <a:gdLst/>
              <a:ahLst/>
              <a:cxnLst/>
              <a:rect l="l" t="t" r="r" b="b"/>
              <a:pathLst>
                <a:path w="700404" h="757554">
                  <a:moveTo>
                    <a:pt x="173285" y="757461"/>
                  </a:moveTo>
                  <a:lnTo>
                    <a:pt x="134704" y="726450"/>
                  </a:lnTo>
                  <a:lnTo>
                    <a:pt x="97499" y="662570"/>
                  </a:lnTo>
                  <a:lnTo>
                    <a:pt x="74257" y="616496"/>
                  </a:lnTo>
                  <a:lnTo>
                    <a:pt x="52024" y="569877"/>
                  </a:lnTo>
                  <a:lnTo>
                    <a:pt x="30296" y="522985"/>
                  </a:lnTo>
                  <a:lnTo>
                    <a:pt x="16905" y="487630"/>
                  </a:lnTo>
                  <a:lnTo>
                    <a:pt x="10417" y="469839"/>
                  </a:lnTo>
                  <a:lnTo>
                    <a:pt x="2415" y="452639"/>
                  </a:lnTo>
                  <a:lnTo>
                    <a:pt x="0" y="437713"/>
                  </a:lnTo>
                  <a:lnTo>
                    <a:pt x="2904" y="419103"/>
                  </a:lnTo>
                  <a:lnTo>
                    <a:pt x="22959" y="385204"/>
                  </a:lnTo>
                  <a:lnTo>
                    <a:pt x="53109" y="378889"/>
                  </a:lnTo>
                  <a:lnTo>
                    <a:pt x="71689" y="383203"/>
                  </a:lnTo>
                  <a:lnTo>
                    <a:pt x="85958" y="394702"/>
                  </a:lnTo>
                  <a:lnTo>
                    <a:pt x="94862" y="413342"/>
                  </a:lnTo>
                  <a:lnTo>
                    <a:pt x="101045" y="432437"/>
                  </a:lnTo>
                  <a:lnTo>
                    <a:pt x="108741" y="450759"/>
                  </a:lnTo>
                  <a:lnTo>
                    <a:pt x="117080" y="468808"/>
                  </a:lnTo>
                  <a:lnTo>
                    <a:pt x="125189" y="487084"/>
                  </a:lnTo>
                  <a:lnTo>
                    <a:pt x="133795" y="507013"/>
                  </a:lnTo>
                  <a:lnTo>
                    <a:pt x="142676" y="526805"/>
                  </a:lnTo>
                  <a:lnTo>
                    <a:pt x="151740" y="546507"/>
                  </a:lnTo>
                  <a:lnTo>
                    <a:pt x="160896" y="566163"/>
                  </a:lnTo>
                  <a:lnTo>
                    <a:pt x="163869" y="572826"/>
                  </a:lnTo>
                  <a:lnTo>
                    <a:pt x="167438" y="579443"/>
                  </a:lnTo>
                  <a:lnTo>
                    <a:pt x="172383" y="585606"/>
                  </a:lnTo>
                  <a:lnTo>
                    <a:pt x="179483" y="590905"/>
                  </a:lnTo>
                  <a:lnTo>
                    <a:pt x="183396" y="583628"/>
                  </a:lnTo>
                  <a:lnTo>
                    <a:pt x="187799" y="577321"/>
                  </a:lnTo>
                  <a:lnTo>
                    <a:pt x="208358" y="526008"/>
                  </a:lnTo>
                  <a:lnTo>
                    <a:pt x="229501" y="483094"/>
                  </a:lnTo>
                  <a:lnTo>
                    <a:pt x="253179" y="441531"/>
                  </a:lnTo>
                  <a:lnTo>
                    <a:pt x="278900" y="401062"/>
                  </a:lnTo>
                  <a:lnTo>
                    <a:pt x="306171" y="361432"/>
                  </a:lnTo>
                  <a:lnTo>
                    <a:pt x="329114" y="329534"/>
                  </a:lnTo>
                  <a:lnTo>
                    <a:pt x="352517" y="297999"/>
                  </a:lnTo>
                  <a:lnTo>
                    <a:pt x="376469" y="267011"/>
                  </a:lnTo>
                  <a:lnTo>
                    <a:pt x="401064" y="236750"/>
                  </a:lnTo>
                  <a:lnTo>
                    <a:pt x="432843" y="198105"/>
                  </a:lnTo>
                  <a:lnTo>
                    <a:pt x="464896" y="159733"/>
                  </a:lnTo>
                  <a:lnTo>
                    <a:pt x="498051" y="122271"/>
                  </a:lnTo>
                  <a:lnTo>
                    <a:pt x="533132" y="86355"/>
                  </a:lnTo>
                  <a:lnTo>
                    <a:pt x="567410" y="56701"/>
                  </a:lnTo>
                  <a:lnTo>
                    <a:pt x="604485" y="32140"/>
                  </a:lnTo>
                  <a:lnTo>
                    <a:pt x="644770" y="13220"/>
                  </a:lnTo>
                  <a:lnTo>
                    <a:pt x="688678" y="485"/>
                  </a:lnTo>
                  <a:lnTo>
                    <a:pt x="690635" y="0"/>
                  </a:lnTo>
                  <a:lnTo>
                    <a:pt x="693080" y="1455"/>
                  </a:lnTo>
                  <a:lnTo>
                    <a:pt x="695037" y="1940"/>
                  </a:lnTo>
                  <a:lnTo>
                    <a:pt x="699928" y="7277"/>
                  </a:lnTo>
                  <a:lnTo>
                    <a:pt x="695526" y="12128"/>
                  </a:lnTo>
                  <a:lnTo>
                    <a:pt x="693080" y="16494"/>
                  </a:lnTo>
                  <a:lnTo>
                    <a:pt x="672712" y="54737"/>
                  </a:lnTo>
                  <a:lnTo>
                    <a:pt x="649730" y="91025"/>
                  </a:lnTo>
                  <a:lnTo>
                    <a:pt x="624089" y="125584"/>
                  </a:lnTo>
                  <a:lnTo>
                    <a:pt x="595741" y="158642"/>
                  </a:lnTo>
                  <a:lnTo>
                    <a:pt x="573379" y="182004"/>
                  </a:lnTo>
                  <a:lnTo>
                    <a:pt x="551107" y="205458"/>
                  </a:lnTo>
                  <a:lnTo>
                    <a:pt x="530120" y="230003"/>
                  </a:lnTo>
                  <a:lnTo>
                    <a:pt x="511609" y="256641"/>
                  </a:lnTo>
                  <a:lnTo>
                    <a:pt x="501613" y="270771"/>
                  </a:lnTo>
                  <a:lnTo>
                    <a:pt x="489965" y="283809"/>
                  </a:lnTo>
                  <a:lnTo>
                    <a:pt x="477767" y="296483"/>
                  </a:lnTo>
                  <a:lnTo>
                    <a:pt x="466119" y="309521"/>
                  </a:lnTo>
                  <a:lnTo>
                    <a:pt x="432437" y="351691"/>
                  </a:lnTo>
                  <a:lnTo>
                    <a:pt x="399902" y="394725"/>
                  </a:lnTo>
                  <a:lnTo>
                    <a:pt x="368926" y="438941"/>
                  </a:lnTo>
                  <a:lnTo>
                    <a:pt x="339921" y="484658"/>
                  </a:lnTo>
                  <a:lnTo>
                    <a:pt x="316932" y="526745"/>
                  </a:lnTo>
                  <a:lnTo>
                    <a:pt x="306216" y="548243"/>
                  </a:lnTo>
                  <a:lnTo>
                    <a:pt x="295409" y="569559"/>
                  </a:lnTo>
                  <a:lnTo>
                    <a:pt x="292681" y="575593"/>
                  </a:lnTo>
                  <a:lnTo>
                    <a:pt x="290090" y="581809"/>
                  </a:lnTo>
                  <a:lnTo>
                    <a:pt x="287224" y="587842"/>
                  </a:lnTo>
                  <a:lnTo>
                    <a:pt x="283670" y="593331"/>
                  </a:lnTo>
                  <a:lnTo>
                    <a:pt x="274239" y="610061"/>
                  </a:lnTo>
                  <a:lnTo>
                    <a:pt x="267651" y="627837"/>
                  </a:lnTo>
                  <a:lnTo>
                    <a:pt x="262347" y="646067"/>
                  </a:lnTo>
                  <a:lnTo>
                    <a:pt x="256767" y="664162"/>
                  </a:lnTo>
                  <a:lnTo>
                    <a:pt x="253649" y="676108"/>
                  </a:lnTo>
                  <a:lnTo>
                    <a:pt x="249614" y="700729"/>
                  </a:lnTo>
                  <a:lnTo>
                    <a:pt x="246495" y="712676"/>
                  </a:lnTo>
                  <a:lnTo>
                    <a:pt x="220357" y="749517"/>
                  </a:lnTo>
                  <a:lnTo>
                    <a:pt x="191704" y="754975"/>
                  </a:lnTo>
                  <a:lnTo>
                    <a:pt x="182357" y="756582"/>
                  </a:lnTo>
                  <a:lnTo>
                    <a:pt x="173285" y="757461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91643" y="4176399"/>
            <a:ext cx="8848725" cy="1646555"/>
            <a:chOff x="2891643" y="4176399"/>
            <a:chExt cx="8848725" cy="1646555"/>
          </a:xfrm>
        </p:grpSpPr>
        <p:sp>
          <p:nvSpPr>
            <p:cNvPr id="8" name="object 8"/>
            <p:cNvSpPr/>
            <p:nvPr/>
          </p:nvSpPr>
          <p:spPr>
            <a:xfrm>
              <a:off x="2891643" y="4176399"/>
              <a:ext cx="8848725" cy="1646555"/>
            </a:xfrm>
            <a:custGeom>
              <a:avLst/>
              <a:gdLst/>
              <a:ahLst/>
              <a:cxnLst/>
              <a:rect l="l" t="t" r="r" b="b"/>
              <a:pathLst>
                <a:path w="8848725" h="1646554">
                  <a:moveTo>
                    <a:pt x="864998" y="1199299"/>
                  </a:moveTo>
                  <a:lnTo>
                    <a:pt x="818129" y="1197495"/>
                  </a:lnTo>
                  <a:lnTo>
                    <a:pt x="772246" y="1192171"/>
                  </a:lnTo>
                  <a:lnTo>
                    <a:pt x="727484" y="1183462"/>
                  </a:lnTo>
                  <a:lnTo>
                    <a:pt x="683975" y="1171499"/>
                  </a:lnTo>
                  <a:lnTo>
                    <a:pt x="641852" y="1156418"/>
                  </a:lnTo>
                  <a:lnTo>
                    <a:pt x="601250" y="1138350"/>
                  </a:lnTo>
                  <a:lnTo>
                    <a:pt x="562301" y="1117430"/>
                  </a:lnTo>
                  <a:lnTo>
                    <a:pt x="525138" y="1093790"/>
                  </a:lnTo>
                  <a:lnTo>
                    <a:pt x="489895" y="1067563"/>
                  </a:lnTo>
                  <a:lnTo>
                    <a:pt x="456706" y="1038884"/>
                  </a:lnTo>
                  <a:lnTo>
                    <a:pt x="425703" y="1007886"/>
                  </a:lnTo>
                  <a:lnTo>
                    <a:pt x="397020" y="974701"/>
                  </a:lnTo>
                  <a:lnTo>
                    <a:pt x="370790" y="939463"/>
                  </a:lnTo>
                  <a:lnTo>
                    <a:pt x="347147" y="902305"/>
                  </a:lnTo>
                  <a:lnTo>
                    <a:pt x="326223" y="863361"/>
                  </a:lnTo>
                  <a:lnTo>
                    <a:pt x="308153" y="822764"/>
                  </a:lnTo>
                  <a:lnTo>
                    <a:pt x="293070" y="780647"/>
                  </a:lnTo>
                  <a:lnTo>
                    <a:pt x="281106" y="737144"/>
                  </a:lnTo>
                  <a:lnTo>
                    <a:pt x="272395" y="692388"/>
                  </a:lnTo>
                  <a:lnTo>
                    <a:pt x="267071" y="646512"/>
                  </a:lnTo>
                  <a:lnTo>
                    <a:pt x="265267" y="599649"/>
                  </a:lnTo>
                  <a:lnTo>
                    <a:pt x="267071" y="552786"/>
                  </a:lnTo>
                  <a:lnTo>
                    <a:pt x="272395" y="506910"/>
                  </a:lnTo>
                  <a:lnTo>
                    <a:pt x="281106" y="462154"/>
                  </a:lnTo>
                  <a:lnTo>
                    <a:pt x="293070" y="418651"/>
                  </a:lnTo>
                  <a:lnTo>
                    <a:pt x="308153" y="376534"/>
                  </a:lnTo>
                  <a:lnTo>
                    <a:pt x="326223" y="335937"/>
                  </a:lnTo>
                  <a:lnTo>
                    <a:pt x="347147" y="296993"/>
                  </a:lnTo>
                  <a:lnTo>
                    <a:pt x="370790" y="259835"/>
                  </a:lnTo>
                  <a:lnTo>
                    <a:pt x="397020" y="224598"/>
                  </a:lnTo>
                  <a:lnTo>
                    <a:pt x="425703" y="191413"/>
                  </a:lnTo>
                  <a:lnTo>
                    <a:pt x="456706" y="160414"/>
                  </a:lnTo>
                  <a:lnTo>
                    <a:pt x="489895" y="131735"/>
                  </a:lnTo>
                  <a:lnTo>
                    <a:pt x="525138" y="105509"/>
                  </a:lnTo>
                  <a:lnTo>
                    <a:pt x="562301" y="81869"/>
                  </a:lnTo>
                  <a:lnTo>
                    <a:pt x="601250" y="60948"/>
                  </a:lnTo>
                  <a:lnTo>
                    <a:pt x="641852" y="42880"/>
                  </a:lnTo>
                  <a:lnTo>
                    <a:pt x="683975" y="27799"/>
                  </a:lnTo>
                  <a:lnTo>
                    <a:pt x="727484" y="15837"/>
                  </a:lnTo>
                  <a:lnTo>
                    <a:pt x="772246" y="7127"/>
                  </a:lnTo>
                  <a:lnTo>
                    <a:pt x="818129" y="1804"/>
                  </a:lnTo>
                  <a:lnTo>
                    <a:pt x="864998" y="0"/>
                  </a:lnTo>
                  <a:lnTo>
                    <a:pt x="911867" y="1804"/>
                  </a:lnTo>
                  <a:lnTo>
                    <a:pt x="957749" y="7127"/>
                  </a:lnTo>
                  <a:lnTo>
                    <a:pt x="1002512" y="15837"/>
                  </a:lnTo>
                  <a:lnTo>
                    <a:pt x="1046021" y="27799"/>
                  </a:lnTo>
                  <a:lnTo>
                    <a:pt x="1088143" y="42880"/>
                  </a:lnTo>
                  <a:lnTo>
                    <a:pt x="1128746" y="60948"/>
                  </a:lnTo>
                  <a:lnTo>
                    <a:pt x="1167695" y="81869"/>
                  </a:lnTo>
                  <a:lnTo>
                    <a:pt x="1204858" y="105509"/>
                  </a:lnTo>
                  <a:lnTo>
                    <a:pt x="1240100" y="131735"/>
                  </a:lnTo>
                  <a:lnTo>
                    <a:pt x="1273290" y="160414"/>
                  </a:lnTo>
                  <a:lnTo>
                    <a:pt x="1304293" y="191413"/>
                  </a:lnTo>
                  <a:lnTo>
                    <a:pt x="1332976" y="224598"/>
                  </a:lnTo>
                  <a:lnTo>
                    <a:pt x="1359205" y="259835"/>
                  </a:lnTo>
                  <a:lnTo>
                    <a:pt x="1382849" y="296993"/>
                  </a:lnTo>
                  <a:lnTo>
                    <a:pt x="1403772" y="335937"/>
                  </a:lnTo>
                  <a:lnTo>
                    <a:pt x="1421842" y="376534"/>
                  </a:lnTo>
                  <a:lnTo>
                    <a:pt x="1436926" y="418651"/>
                  </a:lnTo>
                  <a:lnTo>
                    <a:pt x="1448890" y="462154"/>
                  </a:lnTo>
                  <a:lnTo>
                    <a:pt x="1457600" y="506910"/>
                  </a:lnTo>
                  <a:lnTo>
                    <a:pt x="1462925" y="552786"/>
                  </a:lnTo>
                  <a:lnTo>
                    <a:pt x="1464729" y="599649"/>
                  </a:lnTo>
                  <a:lnTo>
                    <a:pt x="1462925" y="646512"/>
                  </a:lnTo>
                  <a:lnTo>
                    <a:pt x="1457600" y="692388"/>
                  </a:lnTo>
                  <a:lnTo>
                    <a:pt x="1448890" y="737144"/>
                  </a:lnTo>
                  <a:lnTo>
                    <a:pt x="1436926" y="780647"/>
                  </a:lnTo>
                  <a:lnTo>
                    <a:pt x="1421842" y="822764"/>
                  </a:lnTo>
                  <a:lnTo>
                    <a:pt x="1403772" y="863361"/>
                  </a:lnTo>
                  <a:lnTo>
                    <a:pt x="1382849" y="902305"/>
                  </a:lnTo>
                  <a:lnTo>
                    <a:pt x="1359205" y="939463"/>
                  </a:lnTo>
                  <a:lnTo>
                    <a:pt x="1332976" y="974701"/>
                  </a:lnTo>
                  <a:lnTo>
                    <a:pt x="1304293" y="1007886"/>
                  </a:lnTo>
                  <a:lnTo>
                    <a:pt x="1273290" y="1038884"/>
                  </a:lnTo>
                  <a:lnTo>
                    <a:pt x="1240100" y="1067563"/>
                  </a:lnTo>
                  <a:lnTo>
                    <a:pt x="1204858" y="1093790"/>
                  </a:lnTo>
                  <a:lnTo>
                    <a:pt x="1167695" y="1117430"/>
                  </a:lnTo>
                  <a:lnTo>
                    <a:pt x="1128746" y="1138350"/>
                  </a:lnTo>
                  <a:lnTo>
                    <a:pt x="1088143" y="1156418"/>
                  </a:lnTo>
                  <a:lnTo>
                    <a:pt x="1046021" y="1171499"/>
                  </a:lnTo>
                  <a:lnTo>
                    <a:pt x="1002512" y="1183462"/>
                  </a:lnTo>
                  <a:lnTo>
                    <a:pt x="957749" y="1192171"/>
                  </a:lnTo>
                  <a:lnTo>
                    <a:pt x="911867" y="1197495"/>
                  </a:lnTo>
                  <a:lnTo>
                    <a:pt x="864998" y="1199299"/>
                  </a:lnTo>
                  <a:close/>
                </a:path>
                <a:path w="8848725" h="1646554">
                  <a:moveTo>
                    <a:pt x="8848724" y="1646152"/>
                  </a:moveTo>
                  <a:lnTo>
                    <a:pt x="0" y="1646152"/>
                  </a:lnTo>
                  <a:lnTo>
                    <a:pt x="0" y="565055"/>
                  </a:lnTo>
                  <a:lnTo>
                    <a:pt x="197379" y="565055"/>
                  </a:lnTo>
                  <a:lnTo>
                    <a:pt x="196839" y="575092"/>
                  </a:lnTo>
                  <a:lnTo>
                    <a:pt x="196426" y="585163"/>
                  </a:lnTo>
                  <a:lnTo>
                    <a:pt x="196162" y="595272"/>
                  </a:lnTo>
                  <a:lnTo>
                    <a:pt x="196070" y="605418"/>
                  </a:lnTo>
                  <a:lnTo>
                    <a:pt x="197764" y="653595"/>
                  </a:lnTo>
                  <a:lnTo>
                    <a:pt x="202770" y="700857"/>
                  </a:lnTo>
                  <a:lnTo>
                    <a:pt x="210974" y="747092"/>
                  </a:lnTo>
                  <a:lnTo>
                    <a:pt x="222261" y="792184"/>
                  </a:lnTo>
                  <a:lnTo>
                    <a:pt x="236518" y="836019"/>
                  </a:lnTo>
                  <a:lnTo>
                    <a:pt x="253631" y="878484"/>
                  </a:lnTo>
                  <a:lnTo>
                    <a:pt x="273485" y="919463"/>
                  </a:lnTo>
                  <a:lnTo>
                    <a:pt x="295965" y="958844"/>
                  </a:lnTo>
                  <a:lnTo>
                    <a:pt x="320958" y="996511"/>
                  </a:lnTo>
                  <a:lnTo>
                    <a:pt x="348350" y="1032351"/>
                  </a:lnTo>
                  <a:lnTo>
                    <a:pt x="378027" y="1066249"/>
                  </a:lnTo>
                  <a:lnTo>
                    <a:pt x="409873" y="1098091"/>
                  </a:lnTo>
                  <a:lnTo>
                    <a:pt x="443776" y="1127763"/>
                  </a:lnTo>
                  <a:lnTo>
                    <a:pt x="479621" y="1155152"/>
                  </a:lnTo>
                  <a:lnTo>
                    <a:pt x="517293" y="1180142"/>
                  </a:lnTo>
                  <a:lnTo>
                    <a:pt x="556679" y="1202619"/>
                  </a:lnTo>
                  <a:lnTo>
                    <a:pt x="597664" y="1222470"/>
                  </a:lnTo>
                  <a:lnTo>
                    <a:pt x="640134" y="1239580"/>
                  </a:lnTo>
                  <a:lnTo>
                    <a:pt x="683975" y="1253835"/>
                  </a:lnTo>
                  <a:lnTo>
                    <a:pt x="729074" y="1265121"/>
                  </a:lnTo>
                  <a:lnTo>
                    <a:pt x="775314" y="1273324"/>
                  </a:lnTo>
                  <a:lnTo>
                    <a:pt x="822584" y="1278330"/>
                  </a:lnTo>
                  <a:lnTo>
                    <a:pt x="870767" y="1280023"/>
                  </a:lnTo>
                  <a:lnTo>
                    <a:pt x="8848724" y="1280023"/>
                  </a:lnTo>
                  <a:lnTo>
                    <a:pt x="8848724" y="1646152"/>
                  </a:lnTo>
                  <a:close/>
                </a:path>
                <a:path w="8848725" h="1646554">
                  <a:moveTo>
                    <a:pt x="8848724" y="1280023"/>
                  </a:moveTo>
                  <a:lnTo>
                    <a:pt x="870767" y="1280023"/>
                  </a:lnTo>
                  <a:lnTo>
                    <a:pt x="918951" y="1278330"/>
                  </a:lnTo>
                  <a:lnTo>
                    <a:pt x="966220" y="1273324"/>
                  </a:lnTo>
                  <a:lnTo>
                    <a:pt x="1012461" y="1265121"/>
                  </a:lnTo>
                  <a:lnTo>
                    <a:pt x="1057559" y="1253835"/>
                  </a:lnTo>
                  <a:lnTo>
                    <a:pt x="1101400" y="1239580"/>
                  </a:lnTo>
                  <a:lnTo>
                    <a:pt x="1143870" y="1222470"/>
                  </a:lnTo>
                  <a:lnTo>
                    <a:pt x="1184856" y="1202619"/>
                  </a:lnTo>
                  <a:lnTo>
                    <a:pt x="1224241" y="1180142"/>
                  </a:lnTo>
                  <a:lnTo>
                    <a:pt x="1261914" y="1155152"/>
                  </a:lnTo>
                  <a:lnTo>
                    <a:pt x="1297758" y="1127763"/>
                  </a:lnTo>
                  <a:lnTo>
                    <a:pt x="1331661" y="1098091"/>
                  </a:lnTo>
                  <a:lnTo>
                    <a:pt x="1363507" y="1066249"/>
                  </a:lnTo>
                  <a:lnTo>
                    <a:pt x="1393184" y="1032351"/>
                  </a:lnTo>
                  <a:lnTo>
                    <a:pt x="1420576" y="996511"/>
                  </a:lnTo>
                  <a:lnTo>
                    <a:pt x="1445569" y="958844"/>
                  </a:lnTo>
                  <a:lnTo>
                    <a:pt x="1468050" y="919463"/>
                  </a:lnTo>
                  <a:lnTo>
                    <a:pt x="1487903" y="878484"/>
                  </a:lnTo>
                  <a:lnTo>
                    <a:pt x="1505016" y="836019"/>
                  </a:lnTo>
                  <a:lnTo>
                    <a:pt x="1519273" y="792184"/>
                  </a:lnTo>
                  <a:lnTo>
                    <a:pt x="1530561" y="747092"/>
                  </a:lnTo>
                  <a:lnTo>
                    <a:pt x="1538764" y="700857"/>
                  </a:lnTo>
                  <a:lnTo>
                    <a:pt x="1543771" y="653595"/>
                  </a:lnTo>
                  <a:lnTo>
                    <a:pt x="1545465" y="605418"/>
                  </a:lnTo>
                  <a:lnTo>
                    <a:pt x="1545372" y="595272"/>
                  </a:lnTo>
                  <a:lnTo>
                    <a:pt x="1545108" y="585163"/>
                  </a:lnTo>
                  <a:lnTo>
                    <a:pt x="1544696" y="575092"/>
                  </a:lnTo>
                  <a:lnTo>
                    <a:pt x="1544155" y="565055"/>
                  </a:lnTo>
                  <a:lnTo>
                    <a:pt x="8848724" y="565055"/>
                  </a:lnTo>
                  <a:lnTo>
                    <a:pt x="8848724" y="1280023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18382" y="4337849"/>
              <a:ext cx="876935" cy="876935"/>
            </a:xfrm>
            <a:custGeom>
              <a:avLst/>
              <a:gdLst/>
              <a:ahLst/>
              <a:cxnLst/>
              <a:rect l="l" t="t" r="r" b="b"/>
              <a:pathLst>
                <a:path w="876935" h="876935">
                  <a:moveTo>
                    <a:pt x="438259" y="876400"/>
                  </a:moveTo>
                  <a:lnTo>
                    <a:pt x="390505" y="873828"/>
                  </a:lnTo>
                  <a:lnTo>
                    <a:pt x="344241" y="866293"/>
                  </a:lnTo>
                  <a:lnTo>
                    <a:pt x="299734" y="854060"/>
                  </a:lnTo>
                  <a:lnTo>
                    <a:pt x="257251" y="837398"/>
                  </a:lnTo>
                  <a:lnTo>
                    <a:pt x="217059" y="816573"/>
                  </a:lnTo>
                  <a:lnTo>
                    <a:pt x="179427" y="791853"/>
                  </a:lnTo>
                  <a:lnTo>
                    <a:pt x="144621" y="763506"/>
                  </a:lnTo>
                  <a:lnTo>
                    <a:pt x="112909" y="731798"/>
                  </a:lnTo>
                  <a:lnTo>
                    <a:pt x="84557" y="696996"/>
                  </a:lnTo>
                  <a:lnTo>
                    <a:pt x="59834" y="659369"/>
                  </a:lnTo>
                  <a:lnTo>
                    <a:pt x="39006" y="619183"/>
                  </a:lnTo>
                  <a:lnTo>
                    <a:pt x="22342" y="576706"/>
                  </a:lnTo>
                  <a:lnTo>
                    <a:pt x="10108" y="532205"/>
                  </a:lnTo>
                  <a:lnTo>
                    <a:pt x="2571" y="485947"/>
                  </a:lnTo>
                  <a:lnTo>
                    <a:pt x="0" y="438200"/>
                  </a:lnTo>
                  <a:lnTo>
                    <a:pt x="2571" y="390452"/>
                  </a:lnTo>
                  <a:lnTo>
                    <a:pt x="10108" y="344194"/>
                  </a:lnTo>
                  <a:lnTo>
                    <a:pt x="22342" y="299693"/>
                  </a:lnTo>
                  <a:lnTo>
                    <a:pt x="39006" y="257216"/>
                  </a:lnTo>
                  <a:lnTo>
                    <a:pt x="59834" y="217030"/>
                  </a:lnTo>
                  <a:lnTo>
                    <a:pt x="84557" y="179403"/>
                  </a:lnTo>
                  <a:lnTo>
                    <a:pt x="112909" y="144601"/>
                  </a:lnTo>
                  <a:lnTo>
                    <a:pt x="144621" y="112893"/>
                  </a:lnTo>
                  <a:lnTo>
                    <a:pt x="179427" y="84546"/>
                  </a:lnTo>
                  <a:lnTo>
                    <a:pt x="217059" y="59826"/>
                  </a:lnTo>
                  <a:lnTo>
                    <a:pt x="257251" y="39001"/>
                  </a:lnTo>
                  <a:lnTo>
                    <a:pt x="299734" y="22339"/>
                  </a:lnTo>
                  <a:lnTo>
                    <a:pt x="344241" y="10106"/>
                  </a:lnTo>
                  <a:lnTo>
                    <a:pt x="390505" y="2571"/>
                  </a:lnTo>
                  <a:lnTo>
                    <a:pt x="438259" y="0"/>
                  </a:lnTo>
                  <a:lnTo>
                    <a:pt x="486013" y="2571"/>
                  </a:lnTo>
                  <a:lnTo>
                    <a:pt x="532277" y="10106"/>
                  </a:lnTo>
                  <a:lnTo>
                    <a:pt x="576785" y="22339"/>
                  </a:lnTo>
                  <a:lnTo>
                    <a:pt x="619268" y="39001"/>
                  </a:lnTo>
                  <a:lnTo>
                    <a:pt x="659459" y="59826"/>
                  </a:lnTo>
                  <a:lnTo>
                    <a:pt x="697091" y="84546"/>
                  </a:lnTo>
                  <a:lnTo>
                    <a:pt x="720709" y="103781"/>
                  </a:lnTo>
                  <a:lnTo>
                    <a:pt x="438259" y="103781"/>
                  </a:lnTo>
                  <a:lnTo>
                    <a:pt x="388833" y="107407"/>
                  </a:lnTo>
                  <a:lnTo>
                    <a:pt x="341659" y="117939"/>
                  </a:lnTo>
                  <a:lnTo>
                    <a:pt x="297255" y="134862"/>
                  </a:lnTo>
                  <a:lnTo>
                    <a:pt x="256137" y="157656"/>
                  </a:lnTo>
                  <a:lnTo>
                    <a:pt x="218823" y="185806"/>
                  </a:lnTo>
                  <a:lnTo>
                    <a:pt x="185831" y="218794"/>
                  </a:lnTo>
                  <a:lnTo>
                    <a:pt x="157678" y="256102"/>
                  </a:lnTo>
                  <a:lnTo>
                    <a:pt x="134880" y="297214"/>
                  </a:lnTo>
                  <a:lnTo>
                    <a:pt x="117955" y="341613"/>
                  </a:lnTo>
                  <a:lnTo>
                    <a:pt x="107421" y="388780"/>
                  </a:lnTo>
                  <a:lnTo>
                    <a:pt x="103795" y="438200"/>
                  </a:lnTo>
                  <a:lnTo>
                    <a:pt x="107421" y="487619"/>
                  </a:lnTo>
                  <a:lnTo>
                    <a:pt x="117955" y="534786"/>
                  </a:lnTo>
                  <a:lnTo>
                    <a:pt x="134880" y="579185"/>
                  </a:lnTo>
                  <a:lnTo>
                    <a:pt x="157678" y="620297"/>
                  </a:lnTo>
                  <a:lnTo>
                    <a:pt x="185831" y="657605"/>
                  </a:lnTo>
                  <a:lnTo>
                    <a:pt x="218823" y="690593"/>
                  </a:lnTo>
                  <a:lnTo>
                    <a:pt x="256137" y="718743"/>
                  </a:lnTo>
                  <a:lnTo>
                    <a:pt x="297255" y="741537"/>
                  </a:lnTo>
                  <a:lnTo>
                    <a:pt x="341659" y="758460"/>
                  </a:lnTo>
                  <a:lnTo>
                    <a:pt x="388833" y="768992"/>
                  </a:lnTo>
                  <a:lnTo>
                    <a:pt x="438259" y="772618"/>
                  </a:lnTo>
                  <a:lnTo>
                    <a:pt x="720709" y="772618"/>
                  </a:lnTo>
                  <a:lnTo>
                    <a:pt x="697091" y="791853"/>
                  </a:lnTo>
                  <a:lnTo>
                    <a:pt x="659459" y="816573"/>
                  </a:lnTo>
                  <a:lnTo>
                    <a:pt x="619268" y="837398"/>
                  </a:lnTo>
                  <a:lnTo>
                    <a:pt x="576785" y="854060"/>
                  </a:lnTo>
                  <a:lnTo>
                    <a:pt x="532277" y="866293"/>
                  </a:lnTo>
                  <a:lnTo>
                    <a:pt x="486013" y="873828"/>
                  </a:lnTo>
                  <a:lnTo>
                    <a:pt x="438259" y="876400"/>
                  </a:lnTo>
                  <a:close/>
                </a:path>
                <a:path w="876935" h="876935">
                  <a:moveTo>
                    <a:pt x="720709" y="772618"/>
                  </a:moveTo>
                  <a:lnTo>
                    <a:pt x="438259" y="772618"/>
                  </a:lnTo>
                  <a:lnTo>
                    <a:pt x="487685" y="768992"/>
                  </a:lnTo>
                  <a:lnTo>
                    <a:pt x="534859" y="758460"/>
                  </a:lnTo>
                  <a:lnTo>
                    <a:pt x="579264" y="741537"/>
                  </a:lnTo>
                  <a:lnTo>
                    <a:pt x="620381" y="718743"/>
                  </a:lnTo>
                  <a:lnTo>
                    <a:pt x="657695" y="690593"/>
                  </a:lnTo>
                  <a:lnTo>
                    <a:pt x="690687" y="657605"/>
                  </a:lnTo>
                  <a:lnTo>
                    <a:pt x="718841" y="620297"/>
                  </a:lnTo>
                  <a:lnTo>
                    <a:pt x="741638" y="579185"/>
                  </a:lnTo>
                  <a:lnTo>
                    <a:pt x="758563" y="534786"/>
                  </a:lnTo>
                  <a:lnTo>
                    <a:pt x="769097" y="487619"/>
                  </a:lnTo>
                  <a:lnTo>
                    <a:pt x="772723" y="438200"/>
                  </a:lnTo>
                  <a:lnTo>
                    <a:pt x="769097" y="388780"/>
                  </a:lnTo>
                  <a:lnTo>
                    <a:pt x="758563" y="341613"/>
                  </a:lnTo>
                  <a:lnTo>
                    <a:pt x="741638" y="297214"/>
                  </a:lnTo>
                  <a:lnTo>
                    <a:pt x="718841" y="256102"/>
                  </a:lnTo>
                  <a:lnTo>
                    <a:pt x="690687" y="218794"/>
                  </a:lnTo>
                  <a:lnTo>
                    <a:pt x="657695" y="185806"/>
                  </a:lnTo>
                  <a:lnTo>
                    <a:pt x="620381" y="157656"/>
                  </a:lnTo>
                  <a:lnTo>
                    <a:pt x="579264" y="134862"/>
                  </a:lnTo>
                  <a:lnTo>
                    <a:pt x="534859" y="117939"/>
                  </a:lnTo>
                  <a:lnTo>
                    <a:pt x="487685" y="107407"/>
                  </a:lnTo>
                  <a:lnTo>
                    <a:pt x="438259" y="103781"/>
                  </a:lnTo>
                  <a:lnTo>
                    <a:pt x="720709" y="103781"/>
                  </a:lnTo>
                  <a:lnTo>
                    <a:pt x="763610" y="144601"/>
                  </a:lnTo>
                  <a:lnTo>
                    <a:pt x="791961" y="179403"/>
                  </a:lnTo>
                  <a:lnTo>
                    <a:pt x="816684" y="217030"/>
                  </a:lnTo>
                  <a:lnTo>
                    <a:pt x="837512" y="257216"/>
                  </a:lnTo>
                  <a:lnTo>
                    <a:pt x="854176" y="299693"/>
                  </a:lnTo>
                  <a:lnTo>
                    <a:pt x="866411" y="344194"/>
                  </a:lnTo>
                  <a:lnTo>
                    <a:pt x="873947" y="390452"/>
                  </a:lnTo>
                  <a:lnTo>
                    <a:pt x="876519" y="438200"/>
                  </a:lnTo>
                  <a:lnTo>
                    <a:pt x="873947" y="485947"/>
                  </a:lnTo>
                  <a:lnTo>
                    <a:pt x="866411" y="532205"/>
                  </a:lnTo>
                  <a:lnTo>
                    <a:pt x="854176" y="576706"/>
                  </a:lnTo>
                  <a:lnTo>
                    <a:pt x="837512" y="619183"/>
                  </a:lnTo>
                  <a:lnTo>
                    <a:pt x="816684" y="659369"/>
                  </a:lnTo>
                  <a:lnTo>
                    <a:pt x="791961" y="696996"/>
                  </a:lnTo>
                  <a:lnTo>
                    <a:pt x="763610" y="731798"/>
                  </a:lnTo>
                  <a:lnTo>
                    <a:pt x="731897" y="763506"/>
                  </a:lnTo>
                  <a:lnTo>
                    <a:pt x="720709" y="77261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56910" y="4176399"/>
              <a:ext cx="1199515" cy="1199515"/>
            </a:xfrm>
            <a:custGeom>
              <a:avLst/>
              <a:gdLst/>
              <a:ahLst/>
              <a:cxnLst/>
              <a:rect l="l" t="t" r="r" b="b"/>
              <a:pathLst>
                <a:path w="1199514" h="1199514">
                  <a:moveTo>
                    <a:pt x="599731" y="1199299"/>
                  </a:moveTo>
                  <a:lnTo>
                    <a:pt x="552862" y="1197495"/>
                  </a:lnTo>
                  <a:lnTo>
                    <a:pt x="506979" y="1192171"/>
                  </a:lnTo>
                  <a:lnTo>
                    <a:pt x="462217" y="1183462"/>
                  </a:lnTo>
                  <a:lnTo>
                    <a:pt x="418708" y="1171499"/>
                  </a:lnTo>
                  <a:lnTo>
                    <a:pt x="376585" y="1156418"/>
                  </a:lnTo>
                  <a:lnTo>
                    <a:pt x="335983" y="1138350"/>
                  </a:lnTo>
                  <a:lnTo>
                    <a:pt x="297033" y="1117430"/>
                  </a:lnTo>
                  <a:lnTo>
                    <a:pt x="259871" y="1093790"/>
                  </a:lnTo>
                  <a:lnTo>
                    <a:pt x="224628" y="1067563"/>
                  </a:lnTo>
                  <a:lnTo>
                    <a:pt x="191439" y="1038884"/>
                  </a:lnTo>
                  <a:lnTo>
                    <a:pt x="160436" y="1007886"/>
                  </a:lnTo>
                  <a:lnTo>
                    <a:pt x="131753" y="974701"/>
                  </a:lnTo>
                  <a:lnTo>
                    <a:pt x="105523" y="939463"/>
                  </a:lnTo>
                  <a:lnTo>
                    <a:pt x="81880" y="902305"/>
                  </a:lnTo>
                  <a:lnTo>
                    <a:pt x="60956" y="863361"/>
                  </a:lnTo>
                  <a:lnTo>
                    <a:pt x="42886" y="822764"/>
                  </a:lnTo>
                  <a:lnTo>
                    <a:pt x="27798" y="780633"/>
                  </a:lnTo>
                  <a:lnTo>
                    <a:pt x="15839" y="737144"/>
                  </a:lnTo>
                  <a:lnTo>
                    <a:pt x="7128" y="692388"/>
                  </a:lnTo>
                  <a:lnTo>
                    <a:pt x="1804" y="646512"/>
                  </a:lnTo>
                  <a:lnTo>
                    <a:pt x="0" y="599649"/>
                  </a:lnTo>
                  <a:lnTo>
                    <a:pt x="1804" y="552786"/>
                  </a:lnTo>
                  <a:lnTo>
                    <a:pt x="7128" y="506910"/>
                  </a:lnTo>
                  <a:lnTo>
                    <a:pt x="15839" y="462154"/>
                  </a:lnTo>
                  <a:lnTo>
                    <a:pt x="27802" y="418651"/>
                  </a:lnTo>
                  <a:lnTo>
                    <a:pt x="42886" y="376534"/>
                  </a:lnTo>
                  <a:lnTo>
                    <a:pt x="60956" y="335937"/>
                  </a:lnTo>
                  <a:lnTo>
                    <a:pt x="81880" y="296993"/>
                  </a:lnTo>
                  <a:lnTo>
                    <a:pt x="105523" y="259835"/>
                  </a:lnTo>
                  <a:lnTo>
                    <a:pt x="131753" y="224598"/>
                  </a:lnTo>
                  <a:lnTo>
                    <a:pt x="160436" y="191413"/>
                  </a:lnTo>
                  <a:lnTo>
                    <a:pt x="191439" y="160414"/>
                  </a:lnTo>
                  <a:lnTo>
                    <a:pt x="224628" y="131735"/>
                  </a:lnTo>
                  <a:lnTo>
                    <a:pt x="259871" y="105509"/>
                  </a:lnTo>
                  <a:lnTo>
                    <a:pt x="297033" y="81869"/>
                  </a:lnTo>
                  <a:lnTo>
                    <a:pt x="335983" y="60948"/>
                  </a:lnTo>
                  <a:lnTo>
                    <a:pt x="376585" y="42880"/>
                  </a:lnTo>
                  <a:lnTo>
                    <a:pt x="418708" y="27799"/>
                  </a:lnTo>
                  <a:lnTo>
                    <a:pt x="462217" y="15837"/>
                  </a:lnTo>
                  <a:lnTo>
                    <a:pt x="506979" y="7127"/>
                  </a:lnTo>
                  <a:lnTo>
                    <a:pt x="552862" y="1804"/>
                  </a:lnTo>
                  <a:lnTo>
                    <a:pt x="599731" y="0"/>
                  </a:lnTo>
                  <a:lnTo>
                    <a:pt x="646600" y="1804"/>
                  </a:lnTo>
                  <a:lnTo>
                    <a:pt x="692482" y="7127"/>
                  </a:lnTo>
                  <a:lnTo>
                    <a:pt x="737244" y="15837"/>
                  </a:lnTo>
                  <a:lnTo>
                    <a:pt x="780754" y="27799"/>
                  </a:lnTo>
                  <a:lnTo>
                    <a:pt x="822876" y="42880"/>
                  </a:lnTo>
                  <a:lnTo>
                    <a:pt x="863479" y="60948"/>
                  </a:lnTo>
                  <a:lnTo>
                    <a:pt x="902428" y="81869"/>
                  </a:lnTo>
                  <a:lnTo>
                    <a:pt x="939590" y="105509"/>
                  </a:lnTo>
                  <a:lnTo>
                    <a:pt x="974833" y="131735"/>
                  </a:lnTo>
                  <a:lnTo>
                    <a:pt x="1008023" y="160414"/>
                  </a:lnTo>
                  <a:lnTo>
                    <a:pt x="1009058" y="161449"/>
                  </a:lnTo>
                  <a:lnTo>
                    <a:pt x="599731" y="161449"/>
                  </a:lnTo>
                  <a:lnTo>
                    <a:pt x="551977" y="164020"/>
                  </a:lnTo>
                  <a:lnTo>
                    <a:pt x="505713" y="171556"/>
                  </a:lnTo>
                  <a:lnTo>
                    <a:pt x="461205" y="183788"/>
                  </a:lnTo>
                  <a:lnTo>
                    <a:pt x="418722" y="200451"/>
                  </a:lnTo>
                  <a:lnTo>
                    <a:pt x="378531" y="221275"/>
                  </a:lnTo>
                  <a:lnTo>
                    <a:pt x="340899" y="245995"/>
                  </a:lnTo>
                  <a:lnTo>
                    <a:pt x="306092" y="274343"/>
                  </a:lnTo>
                  <a:lnTo>
                    <a:pt x="274380" y="306051"/>
                  </a:lnTo>
                  <a:lnTo>
                    <a:pt x="246029" y="340852"/>
                  </a:lnTo>
                  <a:lnTo>
                    <a:pt x="221305" y="378479"/>
                  </a:lnTo>
                  <a:lnTo>
                    <a:pt x="200478" y="418665"/>
                  </a:lnTo>
                  <a:lnTo>
                    <a:pt x="183813" y="461142"/>
                  </a:lnTo>
                  <a:lnTo>
                    <a:pt x="171579" y="505644"/>
                  </a:lnTo>
                  <a:lnTo>
                    <a:pt x="164043" y="551902"/>
                  </a:lnTo>
                  <a:lnTo>
                    <a:pt x="161471" y="599649"/>
                  </a:lnTo>
                  <a:lnTo>
                    <a:pt x="164043" y="647396"/>
                  </a:lnTo>
                  <a:lnTo>
                    <a:pt x="171579" y="693654"/>
                  </a:lnTo>
                  <a:lnTo>
                    <a:pt x="183813" y="738156"/>
                  </a:lnTo>
                  <a:lnTo>
                    <a:pt x="200485" y="780647"/>
                  </a:lnTo>
                  <a:lnTo>
                    <a:pt x="221305" y="820819"/>
                  </a:lnTo>
                  <a:lnTo>
                    <a:pt x="246029" y="858446"/>
                  </a:lnTo>
                  <a:lnTo>
                    <a:pt x="274380" y="893247"/>
                  </a:lnTo>
                  <a:lnTo>
                    <a:pt x="306092" y="924955"/>
                  </a:lnTo>
                  <a:lnTo>
                    <a:pt x="340899" y="953303"/>
                  </a:lnTo>
                  <a:lnTo>
                    <a:pt x="378531" y="978023"/>
                  </a:lnTo>
                  <a:lnTo>
                    <a:pt x="418722" y="998848"/>
                  </a:lnTo>
                  <a:lnTo>
                    <a:pt x="461205" y="1015510"/>
                  </a:lnTo>
                  <a:lnTo>
                    <a:pt x="505713" y="1027742"/>
                  </a:lnTo>
                  <a:lnTo>
                    <a:pt x="551977" y="1035278"/>
                  </a:lnTo>
                  <a:lnTo>
                    <a:pt x="599731" y="1037849"/>
                  </a:lnTo>
                  <a:lnTo>
                    <a:pt x="1009058" y="1037849"/>
                  </a:lnTo>
                  <a:lnTo>
                    <a:pt x="1008023" y="1038884"/>
                  </a:lnTo>
                  <a:lnTo>
                    <a:pt x="974833" y="1067563"/>
                  </a:lnTo>
                  <a:lnTo>
                    <a:pt x="939590" y="1093790"/>
                  </a:lnTo>
                  <a:lnTo>
                    <a:pt x="902428" y="1117430"/>
                  </a:lnTo>
                  <a:lnTo>
                    <a:pt x="863479" y="1138350"/>
                  </a:lnTo>
                  <a:lnTo>
                    <a:pt x="822876" y="1156418"/>
                  </a:lnTo>
                  <a:lnTo>
                    <a:pt x="780754" y="1171499"/>
                  </a:lnTo>
                  <a:lnTo>
                    <a:pt x="737244" y="1183462"/>
                  </a:lnTo>
                  <a:lnTo>
                    <a:pt x="692482" y="1192171"/>
                  </a:lnTo>
                  <a:lnTo>
                    <a:pt x="646600" y="1197495"/>
                  </a:lnTo>
                  <a:lnTo>
                    <a:pt x="599731" y="1199299"/>
                  </a:lnTo>
                  <a:close/>
                </a:path>
                <a:path w="1199514" h="1199514">
                  <a:moveTo>
                    <a:pt x="1009058" y="1037849"/>
                  </a:moveTo>
                  <a:lnTo>
                    <a:pt x="599731" y="1037849"/>
                  </a:lnTo>
                  <a:lnTo>
                    <a:pt x="647485" y="1035278"/>
                  </a:lnTo>
                  <a:lnTo>
                    <a:pt x="693749" y="1027742"/>
                  </a:lnTo>
                  <a:lnTo>
                    <a:pt x="738256" y="1015510"/>
                  </a:lnTo>
                  <a:lnTo>
                    <a:pt x="780739" y="998848"/>
                  </a:lnTo>
                  <a:lnTo>
                    <a:pt x="820930" y="978023"/>
                  </a:lnTo>
                  <a:lnTo>
                    <a:pt x="858563" y="953303"/>
                  </a:lnTo>
                  <a:lnTo>
                    <a:pt x="893369" y="924955"/>
                  </a:lnTo>
                  <a:lnTo>
                    <a:pt x="925081" y="893247"/>
                  </a:lnTo>
                  <a:lnTo>
                    <a:pt x="953433" y="858446"/>
                  </a:lnTo>
                  <a:lnTo>
                    <a:pt x="978156" y="820819"/>
                  </a:lnTo>
                  <a:lnTo>
                    <a:pt x="998983" y="780633"/>
                  </a:lnTo>
                  <a:lnTo>
                    <a:pt x="1015648" y="738156"/>
                  </a:lnTo>
                  <a:lnTo>
                    <a:pt x="1027882" y="693654"/>
                  </a:lnTo>
                  <a:lnTo>
                    <a:pt x="1035419" y="647396"/>
                  </a:lnTo>
                  <a:lnTo>
                    <a:pt x="1037990" y="599649"/>
                  </a:lnTo>
                  <a:lnTo>
                    <a:pt x="1035419" y="551902"/>
                  </a:lnTo>
                  <a:lnTo>
                    <a:pt x="1027882" y="505644"/>
                  </a:lnTo>
                  <a:lnTo>
                    <a:pt x="1015648" y="461142"/>
                  </a:lnTo>
                  <a:lnTo>
                    <a:pt x="998976" y="418651"/>
                  </a:lnTo>
                  <a:lnTo>
                    <a:pt x="978156" y="378479"/>
                  </a:lnTo>
                  <a:lnTo>
                    <a:pt x="953433" y="340852"/>
                  </a:lnTo>
                  <a:lnTo>
                    <a:pt x="925081" y="306051"/>
                  </a:lnTo>
                  <a:lnTo>
                    <a:pt x="893369" y="274343"/>
                  </a:lnTo>
                  <a:lnTo>
                    <a:pt x="858563" y="245995"/>
                  </a:lnTo>
                  <a:lnTo>
                    <a:pt x="820930" y="221275"/>
                  </a:lnTo>
                  <a:lnTo>
                    <a:pt x="780739" y="200451"/>
                  </a:lnTo>
                  <a:lnTo>
                    <a:pt x="738256" y="183788"/>
                  </a:lnTo>
                  <a:lnTo>
                    <a:pt x="693749" y="171556"/>
                  </a:lnTo>
                  <a:lnTo>
                    <a:pt x="647485" y="164020"/>
                  </a:lnTo>
                  <a:lnTo>
                    <a:pt x="599731" y="161449"/>
                  </a:lnTo>
                  <a:lnTo>
                    <a:pt x="1009058" y="161449"/>
                  </a:lnTo>
                  <a:lnTo>
                    <a:pt x="1039026" y="191413"/>
                  </a:lnTo>
                  <a:lnTo>
                    <a:pt x="1067709" y="224598"/>
                  </a:lnTo>
                  <a:lnTo>
                    <a:pt x="1093938" y="259835"/>
                  </a:lnTo>
                  <a:lnTo>
                    <a:pt x="1117582" y="296993"/>
                  </a:lnTo>
                  <a:lnTo>
                    <a:pt x="1138505" y="335937"/>
                  </a:lnTo>
                  <a:lnTo>
                    <a:pt x="1156575" y="376534"/>
                  </a:lnTo>
                  <a:lnTo>
                    <a:pt x="1171663" y="418665"/>
                  </a:lnTo>
                  <a:lnTo>
                    <a:pt x="1183623" y="462154"/>
                  </a:lnTo>
                  <a:lnTo>
                    <a:pt x="1192333" y="506910"/>
                  </a:lnTo>
                  <a:lnTo>
                    <a:pt x="1197657" y="552786"/>
                  </a:lnTo>
                  <a:lnTo>
                    <a:pt x="1199462" y="599649"/>
                  </a:lnTo>
                  <a:lnTo>
                    <a:pt x="1197657" y="646512"/>
                  </a:lnTo>
                  <a:lnTo>
                    <a:pt x="1192333" y="692388"/>
                  </a:lnTo>
                  <a:lnTo>
                    <a:pt x="1183623" y="737144"/>
                  </a:lnTo>
                  <a:lnTo>
                    <a:pt x="1171659" y="780647"/>
                  </a:lnTo>
                  <a:lnTo>
                    <a:pt x="1156575" y="822764"/>
                  </a:lnTo>
                  <a:lnTo>
                    <a:pt x="1138505" y="863361"/>
                  </a:lnTo>
                  <a:lnTo>
                    <a:pt x="1117582" y="902305"/>
                  </a:lnTo>
                  <a:lnTo>
                    <a:pt x="1093938" y="939463"/>
                  </a:lnTo>
                  <a:lnTo>
                    <a:pt x="1067709" y="974701"/>
                  </a:lnTo>
                  <a:lnTo>
                    <a:pt x="1039026" y="1007886"/>
                  </a:lnTo>
                  <a:lnTo>
                    <a:pt x="1009058" y="1037849"/>
                  </a:lnTo>
                  <a:close/>
                </a:path>
                <a:path w="1199514" h="1199514">
                  <a:moveTo>
                    <a:pt x="599731" y="934068"/>
                  </a:moveTo>
                  <a:lnTo>
                    <a:pt x="550305" y="930442"/>
                  </a:lnTo>
                  <a:lnTo>
                    <a:pt x="503131" y="919909"/>
                  </a:lnTo>
                  <a:lnTo>
                    <a:pt x="458726" y="902987"/>
                  </a:lnTo>
                  <a:lnTo>
                    <a:pt x="417609" y="880192"/>
                  </a:lnTo>
                  <a:lnTo>
                    <a:pt x="380295" y="852043"/>
                  </a:lnTo>
                  <a:lnTo>
                    <a:pt x="347303" y="819055"/>
                  </a:lnTo>
                  <a:lnTo>
                    <a:pt x="319149" y="781746"/>
                  </a:lnTo>
                  <a:lnTo>
                    <a:pt x="296351" y="740634"/>
                  </a:lnTo>
                  <a:lnTo>
                    <a:pt x="279427" y="696236"/>
                  </a:lnTo>
                  <a:lnTo>
                    <a:pt x="268893" y="649069"/>
                  </a:lnTo>
                  <a:lnTo>
                    <a:pt x="265267" y="599649"/>
                  </a:lnTo>
                  <a:lnTo>
                    <a:pt x="268893" y="550230"/>
                  </a:lnTo>
                  <a:lnTo>
                    <a:pt x="279427" y="503062"/>
                  </a:lnTo>
                  <a:lnTo>
                    <a:pt x="296351" y="458664"/>
                  </a:lnTo>
                  <a:lnTo>
                    <a:pt x="319149" y="417552"/>
                  </a:lnTo>
                  <a:lnTo>
                    <a:pt x="347303" y="380243"/>
                  </a:lnTo>
                  <a:lnTo>
                    <a:pt x="380295" y="347256"/>
                  </a:lnTo>
                  <a:lnTo>
                    <a:pt x="417609" y="319106"/>
                  </a:lnTo>
                  <a:lnTo>
                    <a:pt x="458726" y="296311"/>
                  </a:lnTo>
                  <a:lnTo>
                    <a:pt x="503131" y="279389"/>
                  </a:lnTo>
                  <a:lnTo>
                    <a:pt x="550305" y="268856"/>
                  </a:lnTo>
                  <a:lnTo>
                    <a:pt x="599731" y="265230"/>
                  </a:lnTo>
                  <a:lnTo>
                    <a:pt x="649157" y="268856"/>
                  </a:lnTo>
                  <a:lnTo>
                    <a:pt x="696331" y="279389"/>
                  </a:lnTo>
                  <a:lnTo>
                    <a:pt x="740735" y="296311"/>
                  </a:lnTo>
                  <a:lnTo>
                    <a:pt x="781853" y="319106"/>
                  </a:lnTo>
                  <a:lnTo>
                    <a:pt x="819166" y="347256"/>
                  </a:lnTo>
                  <a:lnTo>
                    <a:pt x="852159" y="380243"/>
                  </a:lnTo>
                  <a:lnTo>
                    <a:pt x="880312" y="417552"/>
                  </a:lnTo>
                  <a:lnTo>
                    <a:pt x="903110" y="458664"/>
                  </a:lnTo>
                  <a:lnTo>
                    <a:pt x="920034" y="503062"/>
                  </a:lnTo>
                  <a:lnTo>
                    <a:pt x="930568" y="550230"/>
                  </a:lnTo>
                  <a:lnTo>
                    <a:pt x="934195" y="599649"/>
                  </a:lnTo>
                  <a:lnTo>
                    <a:pt x="930568" y="649069"/>
                  </a:lnTo>
                  <a:lnTo>
                    <a:pt x="920034" y="696236"/>
                  </a:lnTo>
                  <a:lnTo>
                    <a:pt x="903110" y="740634"/>
                  </a:lnTo>
                  <a:lnTo>
                    <a:pt x="880312" y="781746"/>
                  </a:lnTo>
                  <a:lnTo>
                    <a:pt x="852159" y="819055"/>
                  </a:lnTo>
                  <a:lnTo>
                    <a:pt x="819166" y="852043"/>
                  </a:lnTo>
                  <a:lnTo>
                    <a:pt x="781853" y="880192"/>
                  </a:lnTo>
                  <a:lnTo>
                    <a:pt x="740735" y="902987"/>
                  </a:lnTo>
                  <a:lnTo>
                    <a:pt x="696331" y="919909"/>
                  </a:lnTo>
                  <a:lnTo>
                    <a:pt x="649157" y="930442"/>
                  </a:lnTo>
                  <a:lnTo>
                    <a:pt x="599731" y="93406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18274" y="4253943"/>
              <a:ext cx="700405" cy="757555"/>
            </a:xfrm>
            <a:custGeom>
              <a:avLst/>
              <a:gdLst/>
              <a:ahLst/>
              <a:cxnLst/>
              <a:rect l="l" t="t" r="r" b="b"/>
              <a:pathLst>
                <a:path w="700404" h="757554">
                  <a:moveTo>
                    <a:pt x="173285" y="757461"/>
                  </a:moveTo>
                  <a:lnTo>
                    <a:pt x="134704" y="726450"/>
                  </a:lnTo>
                  <a:lnTo>
                    <a:pt x="97499" y="662570"/>
                  </a:lnTo>
                  <a:lnTo>
                    <a:pt x="74257" y="616496"/>
                  </a:lnTo>
                  <a:lnTo>
                    <a:pt x="52024" y="569877"/>
                  </a:lnTo>
                  <a:lnTo>
                    <a:pt x="30296" y="522985"/>
                  </a:lnTo>
                  <a:lnTo>
                    <a:pt x="16905" y="487630"/>
                  </a:lnTo>
                  <a:lnTo>
                    <a:pt x="10417" y="469839"/>
                  </a:lnTo>
                  <a:lnTo>
                    <a:pt x="2415" y="452639"/>
                  </a:lnTo>
                  <a:lnTo>
                    <a:pt x="0" y="437713"/>
                  </a:lnTo>
                  <a:lnTo>
                    <a:pt x="2904" y="419103"/>
                  </a:lnTo>
                  <a:lnTo>
                    <a:pt x="22959" y="385204"/>
                  </a:lnTo>
                  <a:lnTo>
                    <a:pt x="53109" y="378889"/>
                  </a:lnTo>
                  <a:lnTo>
                    <a:pt x="71689" y="383203"/>
                  </a:lnTo>
                  <a:lnTo>
                    <a:pt x="85958" y="394702"/>
                  </a:lnTo>
                  <a:lnTo>
                    <a:pt x="94862" y="413342"/>
                  </a:lnTo>
                  <a:lnTo>
                    <a:pt x="101045" y="432437"/>
                  </a:lnTo>
                  <a:lnTo>
                    <a:pt x="108741" y="450759"/>
                  </a:lnTo>
                  <a:lnTo>
                    <a:pt x="117080" y="468808"/>
                  </a:lnTo>
                  <a:lnTo>
                    <a:pt x="125189" y="487084"/>
                  </a:lnTo>
                  <a:lnTo>
                    <a:pt x="133795" y="507013"/>
                  </a:lnTo>
                  <a:lnTo>
                    <a:pt x="142676" y="526805"/>
                  </a:lnTo>
                  <a:lnTo>
                    <a:pt x="151740" y="546507"/>
                  </a:lnTo>
                  <a:lnTo>
                    <a:pt x="160896" y="566163"/>
                  </a:lnTo>
                  <a:lnTo>
                    <a:pt x="163869" y="572826"/>
                  </a:lnTo>
                  <a:lnTo>
                    <a:pt x="167438" y="579443"/>
                  </a:lnTo>
                  <a:lnTo>
                    <a:pt x="172383" y="585606"/>
                  </a:lnTo>
                  <a:lnTo>
                    <a:pt x="179483" y="590905"/>
                  </a:lnTo>
                  <a:lnTo>
                    <a:pt x="183396" y="583628"/>
                  </a:lnTo>
                  <a:lnTo>
                    <a:pt x="187799" y="577321"/>
                  </a:lnTo>
                  <a:lnTo>
                    <a:pt x="208358" y="526008"/>
                  </a:lnTo>
                  <a:lnTo>
                    <a:pt x="229501" y="483094"/>
                  </a:lnTo>
                  <a:lnTo>
                    <a:pt x="253179" y="441531"/>
                  </a:lnTo>
                  <a:lnTo>
                    <a:pt x="278900" y="401062"/>
                  </a:lnTo>
                  <a:lnTo>
                    <a:pt x="306171" y="361432"/>
                  </a:lnTo>
                  <a:lnTo>
                    <a:pt x="329114" y="329534"/>
                  </a:lnTo>
                  <a:lnTo>
                    <a:pt x="352517" y="297999"/>
                  </a:lnTo>
                  <a:lnTo>
                    <a:pt x="376469" y="267011"/>
                  </a:lnTo>
                  <a:lnTo>
                    <a:pt x="401064" y="236750"/>
                  </a:lnTo>
                  <a:lnTo>
                    <a:pt x="432843" y="198105"/>
                  </a:lnTo>
                  <a:lnTo>
                    <a:pt x="464896" y="159733"/>
                  </a:lnTo>
                  <a:lnTo>
                    <a:pt x="498051" y="122271"/>
                  </a:lnTo>
                  <a:lnTo>
                    <a:pt x="533132" y="86355"/>
                  </a:lnTo>
                  <a:lnTo>
                    <a:pt x="567410" y="56701"/>
                  </a:lnTo>
                  <a:lnTo>
                    <a:pt x="604485" y="32140"/>
                  </a:lnTo>
                  <a:lnTo>
                    <a:pt x="644770" y="13220"/>
                  </a:lnTo>
                  <a:lnTo>
                    <a:pt x="688678" y="485"/>
                  </a:lnTo>
                  <a:lnTo>
                    <a:pt x="690635" y="0"/>
                  </a:lnTo>
                  <a:lnTo>
                    <a:pt x="693080" y="1455"/>
                  </a:lnTo>
                  <a:lnTo>
                    <a:pt x="695037" y="1940"/>
                  </a:lnTo>
                  <a:lnTo>
                    <a:pt x="699928" y="7277"/>
                  </a:lnTo>
                  <a:lnTo>
                    <a:pt x="695526" y="12128"/>
                  </a:lnTo>
                  <a:lnTo>
                    <a:pt x="693080" y="16494"/>
                  </a:lnTo>
                  <a:lnTo>
                    <a:pt x="672712" y="54737"/>
                  </a:lnTo>
                  <a:lnTo>
                    <a:pt x="649730" y="91025"/>
                  </a:lnTo>
                  <a:lnTo>
                    <a:pt x="624089" y="125584"/>
                  </a:lnTo>
                  <a:lnTo>
                    <a:pt x="595741" y="158642"/>
                  </a:lnTo>
                  <a:lnTo>
                    <a:pt x="573379" y="182004"/>
                  </a:lnTo>
                  <a:lnTo>
                    <a:pt x="551107" y="205458"/>
                  </a:lnTo>
                  <a:lnTo>
                    <a:pt x="530120" y="230003"/>
                  </a:lnTo>
                  <a:lnTo>
                    <a:pt x="511609" y="256641"/>
                  </a:lnTo>
                  <a:lnTo>
                    <a:pt x="501613" y="270771"/>
                  </a:lnTo>
                  <a:lnTo>
                    <a:pt x="489965" y="283809"/>
                  </a:lnTo>
                  <a:lnTo>
                    <a:pt x="477767" y="296483"/>
                  </a:lnTo>
                  <a:lnTo>
                    <a:pt x="466119" y="309521"/>
                  </a:lnTo>
                  <a:lnTo>
                    <a:pt x="432437" y="351691"/>
                  </a:lnTo>
                  <a:lnTo>
                    <a:pt x="399902" y="394725"/>
                  </a:lnTo>
                  <a:lnTo>
                    <a:pt x="368926" y="438941"/>
                  </a:lnTo>
                  <a:lnTo>
                    <a:pt x="339921" y="484658"/>
                  </a:lnTo>
                  <a:lnTo>
                    <a:pt x="316932" y="526745"/>
                  </a:lnTo>
                  <a:lnTo>
                    <a:pt x="306216" y="548243"/>
                  </a:lnTo>
                  <a:lnTo>
                    <a:pt x="295409" y="569559"/>
                  </a:lnTo>
                  <a:lnTo>
                    <a:pt x="292681" y="575593"/>
                  </a:lnTo>
                  <a:lnTo>
                    <a:pt x="290090" y="581809"/>
                  </a:lnTo>
                  <a:lnTo>
                    <a:pt x="287224" y="587842"/>
                  </a:lnTo>
                  <a:lnTo>
                    <a:pt x="283670" y="593331"/>
                  </a:lnTo>
                  <a:lnTo>
                    <a:pt x="274239" y="610061"/>
                  </a:lnTo>
                  <a:lnTo>
                    <a:pt x="267651" y="627837"/>
                  </a:lnTo>
                  <a:lnTo>
                    <a:pt x="262347" y="646067"/>
                  </a:lnTo>
                  <a:lnTo>
                    <a:pt x="256767" y="664162"/>
                  </a:lnTo>
                  <a:lnTo>
                    <a:pt x="253649" y="676108"/>
                  </a:lnTo>
                  <a:lnTo>
                    <a:pt x="249614" y="700729"/>
                  </a:lnTo>
                  <a:lnTo>
                    <a:pt x="246495" y="712676"/>
                  </a:lnTo>
                  <a:lnTo>
                    <a:pt x="220357" y="749517"/>
                  </a:lnTo>
                  <a:lnTo>
                    <a:pt x="191704" y="754975"/>
                  </a:lnTo>
                  <a:lnTo>
                    <a:pt x="182357" y="756582"/>
                  </a:lnTo>
                  <a:lnTo>
                    <a:pt x="173285" y="757461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891643" y="5893734"/>
            <a:ext cx="8848725" cy="1646555"/>
            <a:chOff x="2891643" y="5893734"/>
            <a:chExt cx="8848725" cy="1646555"/>
          </a:xfrm>
        </p:grpSpPr>
        <p:sp>
          <p:nvSpPr>
            <p:cNvPr id="13" name="object 13"/>
            <p:cNvSpPr/>
            <p:nvPr/>
          </p:nvSpPr>
          <p:spPr>
            <a:xfrm>
              <a:off x="2891643" y="5893734"/>
              <a:ext cx="8848725" cy="1646555"/>
            </a:xfrm>
            <a:custGeom>
              <a:avLst/>
              <a:gdLst/>
              <a:ahLst/>
              <a:cxnLst/>
              <a:rect l="l" t="t" r="r" b="b"/>
              <a:pathLst>
                <a:path w="8848725" h="1646554">
                  <a:moveTo>
                    <a:pt x="864998" y="1199299"/>
                  </a:moveTo>
                  <a:lnTo>
                    <a:pt x="818129" y="1197495"/>
                  </a:lnTo>
                  <a:lnTo>
                    <a:pt x="772246" y="1192171"/>
                  </a:lnTo>
                  <a:lnTo>
                    <a:pt x="727484" y="1183462"/>
                  </a:lnTo>
                  <a:lnTo>
                    <a:pt x="683975" y="1171499"/>
                  </a:lnTo>
                  <a:lnTo>
                    <a:pt x="641852" y="1156418"/>
                  </a:lnTo>
                  <a:lnTo>
                    <a:pt x="601250" y="1138350"/>
                  </a:lnTo>
                  <a:lnTo>
                    <a:pt x="562301" y="1117430"/>
                  </a:lnTo>
                  <a:lnTo>
                    <a:pt x="525138" y="1093790"/>
                  </a:lnTo>
                  <a:lnTo>
                    <a:pt x="489895" y="1067563"/>
                  </a:lnTo>
                  <a:lnTo>
                    <a:pt x="456706" y="1038884"/>
                  </a:lnTo>
                  <a:lnTo>
                    <a:pt x="425703" y="1007886"/>
                  </a:lnTo>
                  <a:lnTo>
                    <a:pt x="397020" y="974701"/>
                  </a:lnTo>
                  <a:lnTo>
                    <a:pt x="370790" y="939463"/>
                  </a:lnTo>
                  <a:lnTo>
                    <a:pt x="347147" y="902305"/>
                  </a:lnTo>
                  <a:lnTo>
                    <a:pt x="326223" y="863361"/>
                  </a:lnTo>
                  <a:lnTo>
                    <a:pt x="308153" y="822764"/>
                  </a:lnTo>
                  <a:lnTo>
                    <a:pt x="293070" y="780647"/>
                  </a:lnTo>
                  <a:lnTo>
                    <a:pt x="281106" y="737144"/>
                  </a:lnTo>
                  <a:lnTo>
                    <a:pt x="272395" y="692388"/>
                  </a:lnTo>
                  <a:lnTo>
                    <a:pt x="267071" y="646512"/>
                  </a:lnTo>
                  <a:lnTo>
                    <a:pt x="265267" y="599649"/>
                  </a:lnTo>
                  <a:lnTo>
                    <a:pt x="267071" y="552786"/>
                  </a:lnTo>
                  <a:lnTo>
                    <a:pt x="272395" y="506910"/>
                  </a:lnTo>
                  <a:lnTo>
                    <a:pt x="281106" y="462154"/>
                  </a:lnTo>
                  <a:lnTo>
                    <a:pt x="293070" y="418651"/>
                  </a:lnTo>
                  <a:lnTo>
                    <a:pt x="308153" y="376534"/>
                  </a:lnTo>
                  <a:lnTo>
                    <a:pt x="326223" y="335937"/>
                  </a:lnTo>
                  <a:lnTo>
                    <a:pt x="347147" y="296993"/>
                  </a:lnTo>
                  <a:lnTo>
                    <a:pt x="370790" y="259835"/>
                  </a:lnTo>
                  <a:lnTo>
                    <a:pt x="397020" y="224598"/>
                  </a:lnTo>
                  <a:lnTo>
                    <a:pt x="425703" y="191413"/>
                  </a:lnTo>
                  <a:lnTo>
                    <a:pt x="456706" y="160414"/>
                  </a:lnTo>
                  <a:lnTo>
                    <a:pt x="489895" y="131735"/>
                  </a:lnTo>
                  <a:lnTo>
                    <a:pt x="525138" y="105509"/>
                  </a:lnTo>
                  <a:lnTo>
                    <a:pt x="562301" y="81869"/>
                  </a:lnTo>
                  <a:lnTo>
                    <a:pt x="601250" y="60948"/>
                  </a:lnTo>
                  <a:lnTo>
                    <a:pt x="641852" y="42880"/>
                  </a:lnTo>
                  <a:lnTo>
                    <a:pt x="683975" y="27799"/>
                  </a:lnTo>
                  <a:lnTo>
                    <a:pt x="727484" y="15837"/>
                  </a:lnTo>
                  <a:lnTo>
                    <a:pt x="772246" y="7127"/>
                  </a:lnTo>
                  <a:lnTo>
                    <a:pt x="818129" y="1804"/>
                  </a:lnTo>
                  <a:lnTo>
                    <a:pt x="864998" y="0"/>
                  </a:lnTo>
                  <a:lnTo>
                    <a:pt x="911867" y="1804"/>
                  </a:lnTo>
                  <a:lnTo>
                    <a:pt x="957749" y="7127"/>
                  </a:lnTo>
                  <a:lnTo>
                    <a:pt x="1002512" y="15837"/>
                  </a:lnTo>
                  <a:lnTo>
                    <a:pt x="1046021" y="27799"/>
                  </a:lnTo>
                  <a:lnTo>
                    <a:pt x="1088143" y="42880"/>
                  </a:lnTo>
                  <a:lnTo>
                    <a:pt x="1128746" y="60948"/>
                  </a:lnTo>
                  <a:lnTo>
                    <a:pt x="1167695" y="81869"/>
                  </a:lnTo>
                  <a:lnTo>
                    <a:pt x="1204858" y="105509"/>
                  </a:lnTo>
                  <a:lnTo>
                    <a:pt x="1240100" y="131735"/>
                  </a:lnTo>
                  <a:lnTo>
                    <a:pt x="1273290" y="160414"/>
                  </a:lnTo>
                  <a:lnTo>
                    <a:pt x="1304293" y="191413"/>
                  </a:lnTo>
                  <a:lnTo>
                    <a:pt x="1332976" y="224598"/>
                  </a:lnTo>
                  <a:lnTo>
                    <a:pt x="1359205" y="259835"/>
                  </a:lnTo>
                  <a:lnTo>
                    <a:pt x="1382849" y="296993"/>
                  </a:lnTo>
                  <a:lnTo>
                    <a:pt x="1403772" y="335937"/>
                  </a:lnTo>
                  <a:lnTo>
                    <a:pt x="1421842" y="376534"/>
                  </a:lnTo>
                  <a:lnTo>
                    <a:pt x="1436926" y="418651"/>
                  </a:lnTo>
                  <a:lnTo>
                    <a:pt x="1448890" y="462154"/>
                  </a:lnTo>
                  <a:lnTo>
                    <a:pt x="1457600" y="506910"/>
                  </a:lnTo>
                  <a:lnTo>
                    <a:pt x="1462925" y="552786"/>
                  </a:lnTo>
                  <a:lnTo>
                    <a:pt x="1464729" y="599649"/>
                  </a:lnTo>
                  <a:lnTo>
                    <a:pt x="1462925" y="646512"/>
                  </a:lnTo>
                  <a:lnTo>
                    <a:pt x="1457600" y="692388"/>
                  </a:lnTo>
                  <a:lnTo>
                    <a:pt x="1448890" y="737144"/>
                  </a:lnTo>
                  <a:lnTo>
                    <a:pt x="1436926" y="780647"/>
                  </a:lnTo>
                  <a:lnTo>
                    <a:pt x="1421842" y="822764"/>
                  </a:lnTo>
                  <a:lnTo>
                    <a:pt x="1403772" y="863361"/>
                  </a:lnTo>
                  <a:lnTo>
                    <a:pt x="1382849" y="902305"/>
                  </a:lnTo>
                  <a:lnTo>
                    <a:pt x="1359205" y="939463"/>
                  </a:lnTo>
                  <a:lnTo>
                    <a:pt x="1332976" y="974701"/>
                  </a:lnTo>
                  <a:lnTo>
                    <a:pt x="1304293" y="1007886"/>
                  </a:lnTo>
                  <a:lnTo>
                    <a:pt x="1273290" y="1038884"/>
                  </a:lnTo>
                  <a:lnTo>
                    <a:pt x="1240100" y="1067563"/>
                  </a:lnTo>
                  <a:lnTo>
                    <a:pt x="1204858" y="1093790"/>
                  </a:lnTo>
                  <a:lnTo>
                    <a:pt x="1167695" y="1117430"/>
                  </a:lnTo>
                  <a:lnTo>
                    <a:pt x="1128746" y="1138350"/>
                  </a:lnTo>
                  <a:lnTo>
                    <a:pt x="1088143" y="1156418"/>
                  </a:lnTo>
                  <a:lnTo>
                    <a:pt x="1046021" y="1171499"/>
                  </a:lnTo>
                  <a:lnTo>
                    <a:pt x="1002512" y="1183462"/>
                  </a:lnTo>
                  <a:lnTo>
                    <a:pt x="957749" y="1192171"/>
                  </a:lnTo>
                  <a:lnTo>
                    <a:pt x="911867" y="1197495"/>
                  </a:lnTo>
                  <a:lnTo>
                    <a:pt x="864998" y="1199299"/>
                  </a:lnTo>
                  <a:close/>
                </a:path>
                <a:path w="8848725" h="1646554">
                  <a:moveTo>
                    <a:pt x="8848724" y="1646152"/>
                  </a:moveTo>
                  <a:lnTo>
                    <a:pt x="0" y="1646152"/>
                  </a:lnTo>
                  <a:lnTo>
                    <a:pt x="0" y="565055"/>
                  </a:lnTo>
                  <a:lnTo>
                    <a:pt x="197379" y="565055"/>
                  </a:lnTo>
                  <a:lnTo>
                    <a:pt x="196839" y="575092"/>
                  </a:lnTo>
                  <a:lnTo>
                    <a:pt x="196426" y="585163"/>
                  </a:lnTo>
                  <a:lnTo>
                    <a:pt x="196162" y="595272"/>
                  </a:lnTo>
                  <a:lnTo>
                    <a:pt x="196070" y="605418"/>
                  </a:lnTo>
                  <a:lnTo>
                    <a:pt x="197764" y="653595"/>
                  </a:lnTo>
                  <a:lnTo>
                    <a:pt x="202770" y="700857"/>
                  </a:lnTo>
                  <a:lnTo>
                    <a:pt x="210974" y="747092"/>
                  </a:lnTo>
                  <a:lnTo>
                    <a:pt x="222261" y="792184"/>
                  </a:lnTo>
                  <a:lnTo>
                    <a:pt x="236518" y="836019"/>
                  </a:lnTo>
                  <a:lnTo>
                    <a:pt x="253631" y="878484"/>
                  </a:lnTo>
                  <a:lnTo>
                    <a:pt x="273485" y="919463"/>
                  </a:lnTo>
                  <a:lnTo>
                    <a:pt x="295965" y="958844"/>
                  </a:lnTo>
                  <a:lnTo>
                    <a:pt x="320958" y="996511"/>
                  </a:lnTo>
                  <a:lnTo>
                    <a:pt x="348350" y="1032351"/>
                  </a:lnTo>
                  <a:lnTo>
                    <a:pt x="378027" y="1066249"/>
                  </a:lnTo>
                  <a:lnTo>
                    <a:pt x="409873" y="1098091"/>
                  </a:lnTo>
                  <a:lnTo>
                    <a:pt x="443776" y="1127763"/>
                  </a:lnTo>
                  <a:lnTo>
                    <a:pt x="479621" y="1155152"/>
                  </a:lnTo>
                  <a:lnTo>
                    <a:pt x="517293" y="1180142"/>
                  </a:lnTo>
                  <a:lnTo>
                    <a:pt x="556679" y="1202619"/>
                  </a:lnTo>
                  <a:lnTo>
                    <a:pt x="597664" y="1222470"/>
                  </a:lnTo>
                  <a:lnTo>
                    <a:pt x="640134" y="1239580"/>
                  </a:lnTo>
                  <a:lnTo>
                    <a:pt x="683975" y="1253835"/>
                  </a:lnTo>
                  <a:lnTo>
                    <a:pt x="729074" y="1265121"/>
                  </a:lnTo>
                  <a:lnTo>
                    <a:pt x="775314" y="1273324"/>
                  </a:lnTo>
                  <a:lnTo>
                    <a:pt x="822584" y="1278330"/>
                  </a:lnTo>
                  <a:lnTo>
                    <a:pt x="870767" y="1280023"/>
                  </a:lnTo>
                  <a:lnTo>
                    <a:pt x="8848724" y="1280023"/>
                  </a:lnTo>
                  <a:lnTo>
                    <a:pt x="8848724" y="1646152"/>
                  </a:lnTo>
                  <a:close/>
                </a:path>
                <a:path w="8848725" h="1646554">
                  <a:moveTo>
                    <a:pt x="8848724" y="1280023"/>
                  </a:moveTo>
                  <a:lnTo>
                    <a:pt x="870767" y="1280023"/>
                  </a:lnTo>
                  <a:lnTo>
                    <a:pt x="918951" y="1278330"/>
                  </a:lnTo>
                  <a:lnTo>
                    <a:pt x="966220" y="1273324"/>
                  </a:lnTo>
                  <a:lnTo>
                    <a:pt x="1012461" y="1265121"/>
                  </a:lnTo>
                  <a:lnTo>
                    <a:pt x="1057559" y="1253835"/>
                  </a:lnTo>
                  <a:lnTo>
                    <a:pt x="1101400" y="1239580"/>
                  </a:lnTo>
                  <a:lnTo>
                    <a:pt x="1143870" y="1222470"/>
                  </a:lnTo>
                  <a:lnTo>
                    <a:pt x="1184856" y="1202619"/>
                  </a:lnTo>
                  <a:lnTo>
                    <a:pt x="1224241" y="1180142"/>
                  </a:lnTo>
                  <a:lnTo>
                    <a:pt x="1261914" y="1155152"/>
                  </a:lnTo>
                  <a:lnTo>
                    <a:pt x="1297758" y="1127763"/>
                  </a:lnTo>
                  <a:lnTo>
                    <a:pt x="1331661" y="1098091"/>
                  </a:lnTo>
                  <a:lnTo>
                    <a:pt x="1363507" y="1066249"/>
                  </a:lnTo>
                  <a:lnTo>
                    <a:pt x="1393184" y="1032351"/>
                  </a:lnTo>
                  <a:lnTo>
                    <a:pt x="1420576" y="996511"/>
                  </a:lnTo>
                  <a:lnTo>
                    <a:pt x="1445569" y="958844"/>
                  </a:lnTo>
                  <a:lnTo>
                    <a:pt x="1468050" y="919463"/>
                  </a:lnTo>
                  <a:lnTo>
                    <a:pt x="1487903" y="878484"/>
                  </a:lnTo>
                  <a:lnTo>
                    <a:pt x="1505016" y="836019"/>
                  </a:lnTo>
                  <a:lnTo>
                    <a:pt x="1519273" y="792184"/>
                  </a:lnTo>
                  <a:lnTo>
                    <a:pt x="1530561" y="747092"/>
                  </a:lnTo>
                  <a:lnTo>
                    <a:pt x="1538764" y="700857"/>
                  </a:lnTo>
                  <a:lnTo>
                    <a:pt x="1543771" y="653595"/>
                  </a:lnTo>
                  <a:lnTo>
                    <a:pt x="1545465" y="605418"/>
                  </a:lnTo>
                  <a:lnTo>
                    <a:pt x="1545372" y="595272"/>
                  </a:lnTo>
                  <a:lnTo>
                    <a:pt x="1545108" y="585163"/>
                  </a:lnTo>
                  <a:lnTo>
                    <a:pt x="1544696" y="575092"/>
                  </a:lnTo>
                  <a:lnTo>
                    <a:pt x="1544155" y="565055"/>
                  </a:lnTo>
                  <a:lnTo>
                    <a:pt x="8848724" y="565055"/>
                  </a:lnTo>
                  <a:lnTo>
                    <a:pt x="8848724" y="1280023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18382" y="6055184"/>
              <a:ext cx="876935" cy="876935"/>
            </a:xfrm>
            <a:custGeom>
              <a:avLst/>
              <a:gdLst/>
              <a:ahLst/>
              <a:cxnLst/>
              <a:rect l="l" t="t" r="r" b="b"/>
              <a:pathLst>
                <a:path w="876935" h="876934">
                  <a:moveTo>
                    <a:pt x="438259" y="876400"/>
                  </a:moveTo>
                  <a:lnTo>
                    <a:pt x="390505" y="873828"/>
                  </a:lnTo>
                  <a:lnTo>
                    <a:pt x="344241" y="866293"/>
                  </a:lnTo>
                  <a:lnTo>
                    <a:pt x="299734" y="854060"/>
                  </a:lnTo>
                  <a:lnTo>
                    <a:pt x="257251" y="837398"/>
                  </a:lnTo>
                  <a:lnTo>
                    <a:pt x="217059" y="816573"/>
                  </a:lnTo>
                  <a:lnTo>
                    <a:pt x="179427" y="791853"/>
                  </a:lnTo>
                  <a:lnTo>
                    <a:pt x="144621" y="763506"/>
                  </a:lnTo>
                  <a:lnTo>
                    <a:pt x="112909" y="731798"/>
                  </a:lnTo>
                  <a:lnTo>
                    <a:pt x="84557" y="696996"/>
                  </a:lnTo>
                  <a:lnTo>
                    <a:pt x="59834" y="659369"/>
                  </a:lnTo>
                  <a:lnTo>
                    <a:pt x="39006" y="619183"/>
                  </a:lnTo>
                  <a:lnTo>
                    <a:pt x="22342" y="576706"/>
                  </a:lnTo>
                  <a:lnTo>
                    <a:pt x="10108" y="532205"/>
                  </a:lnTo>
                  <a:lnTo>
                    <a:pt x="2571" y="485947"/>
                  </a:lnTo>
                  <a:lnTo>
                    <a:pt x="0" y="438200"/>
                  </a:lnTo>
                  <a:lnTo>
                    <a:pt x="2571" y="390452"/>
                  </a:lnTo>
                  <a:lnTo>
                    <a:pt x="10108" y="344194"/>
                  </a:lnTo>
                  <a:lnTo>
                    <a:pt x="22342" y="299693"/>
                  </a:lnTo>
                  <a:lnTo>
                    <a:pt x="39006" y="257216"/>
                  </a:lnTo>
                  <a:lnTo>
                    <a:pt x="59834" y="217030"/>
                  </a:lnTo>
                  <a:lnTo>
                    <a:pt x="84557" y="179403"/>
                  </a:lnTo>
                  <a:lnTo>
                    <a:pt x="112909" y="144601"/>
                  </a:lnTo>
                  <a:lnTo>
                    <a:pt x="144621" y="112893"/>
                  </a:lnTo>
                  <a:lnTo>
                    <a:pt x="179427" y="84546"/>
                  </a:lnTo>
                  <a:lnTo>
                    <a:pt x="217059" y="59826"/>
                  </a:lnTo>
                  <a:lnTo>
                    <a:pt x="257251" y="39001"/>
                  </a:lnTo>
                  <a:lnTo>
                    <a:pt x="299734" y="22339"/>
                  </a:lnTo>
                  <a:lnTo>
                    <a:pt x="344241" y="10106"/>
                  </a:lnTo>
                  <a:lnTo>
                    <a:pt x="390505" y="2571"/>
                  </a:lnTo>
                  <a:lnTo>
                    <a:pt x="438259" y="0"/>
                  </a:lnTo>
                  <a:lnTo>
                    <a:pt x="486013" y="2571"/>
                  </a:lnTo>
                  <a:lnTo>
                    <a:pt x="532277" y="10106"/>
                  </a:lnTo>
                  <a:lnTo>
                    <a:pt x="576785" y="22339"/>
                  </a:lnTo>
                  <a:lnTo>
                    <a:pt x="619268" y="39001"/>
                  </a:lnTo>
                  <a:lnTo>
                    <a:pt x="659459" y="59826"/>
                  </a:lnTo>
                  <a:lnTo>
                    <a:pt x="697091" y="84546"/>
                  </a:lnTo>
                  <a:lnTo>
                    <a:pt x="720709" y="103781"/>
                  </a:lnTo>
                  <a:lnTo>
                    <a:pt x="438259" y="103781"/>
                  </a:lnTo>
                  <a:lnTo>
                    <a:pt x="388833" y="107407"/>
                  </a:lnTo>
                  <a:lnTo>
                    <a:pt x="341659" y="117939"/>
                  </a:lnTo>
                  <a:lnTo>
                    <a:pt x="297255" y="134862"/>
                  </a:lnTo>
                  <a:lnTo>
                    <a:pt x="256137" y="157656"/>
                  </a:lnTo>
                  <a:lnTo>
                    <a:pt x="218823" y="185806"/>
                  </a:lnTo>
                  <a:lnTo>
                    <a:pt x="185831" y="218794"/>
                  </a:lnTo>
                  <a:lnTo>
                    <a:pt x="157678" y="256102"/>
                  </a:lnTo>
                  <a:lnTo>
                    <a:pt x="134880" y="297214"/>
                  </a:lnTo>
                  <a:lnTo>
                    <a:pt x="117955" y="341613"/>
                  </a:lnTo>
                  <a:lnTo>
                    <a:pt x="107421" y="388780"/>
                  </a:lnTo>
                  <a:lnTo>
                    <a:pt x="103795" y="438200"/>
                  </a:lnTo>
                  <a:lnTo>
                    <a:pt x="107421" y="487619"/>
                  </a:lnTo>
                  <a:lnTo>
                    <a:pt x="117955" y="534786"/>
                  </a:lnTo>
                  <a:lnTo>
                    <a:pt x="134880" y="579185"/>
                  </a:lnTo>
                  <a:lnTo>
                    <a:pt x="157678" y="620297"/>
                  </a:lnTo>
                  <a:lnTo>
                    <a:pt x="185831" y="657605"/>
                  </a:lnTo>
                  <a:lnTo>
                    <a:pt x="218823" y="690593"/>
                  </a:lnTo>
                  <a:lnTo>
                    <a:pt x="256137" y="718743"/>
                  </a:lnTo>
                  <a:lnTo>
                    <a:pt x="297255" y="741537"/>
                  </a:lnTo>
                  <a:lnTo>
                    <a:pt x="341659" y="758460"/>
                  </a:lnTo>
                  <a:lnTo>
                    <a:pt x="388833" y="768992"/>
                  </a:lnTo>
                  <a:lnTo>
                    <a:pt x="438259" y="772618"/>
                  </a:lnTo>
                  <a:lnTo>
                    <a:pt x="720709" y="772618"/>
                  </a:lnTo>
                  <a:lnTo>
                    <a:pt x="697091" y="791853"/>
                  </a:lnTo>
                  <a:lnTo>
                    <a:pt x="659459" y="816573"/>
                  </a:lnTo>
                  <a:lnTo>
                    <a:pt x="619268" y="837398"/>
                  </a:lnTo>
                  <a:lnTo>
                    <a:pt x="576785" y="854060"/>
                  </a:lnTo>
                  <a:lnTo>
                    <a:pt x="532277" y="866293"/>
                  </a:lnTo>
                  <a:lnTo>
                    <a:pt x="486013" y="873828"/>
                  </a:lnTo>
                  <a:lnTo>
                    <a:pt x="438259" y="876400"/>
                  </a:lnTo>
                  <a:close/>
                </a:path>
                <a:path w="876935" h="876934">
                  <a:moveTo>
                    <a:pt x="720709" y="772618"/>
                  </a:moveTo>
                  <a:lnTo>
                    <a:pt x="438259" y="772618"/>
                  </a:lnTo>
                  <a:lnTo>
                    <a:pt x="487685" y="768992"/>
                  </a:lnTo>
                  <a:lnTo>
                    <a:pt x="534859" y="758460"/>
                  </a:lnTo>
                  <a:lnTo>
                    <a:pt x="579264" y="741537"/>
                  </a:lnTo>
                  <a:lnTo>
                    <a:pt x="620381" y="718743"/>
                  </a:lnTo>
                  <a:lnTo>
                    <a:pt x="657695" y="690593"/>
                  </a:lnTo>
                  <a:lnTo>
                    <a:pt x="690687" y="657605"/>
                  </a:lnTo>
                  <a:lnTo>
                    <a:pt x="718841" y="620297"/>
                  </a:lnTo>
                  <a:lnTo>
                    <a:pt x="741638" y="579185"/>
                  </a:lnTo>
                  <a:lnTo>
                    <a:pt x="758563" y="534786"/>
                  </a:lnTo>
                  <a:lnTo>
                    <a:pt x="769097" y="487619"/>
                  </a:lnTo>
                  <a:lnTo>
                    <a:pt x="772723" y="438200"/>
                  </a:lnTo>
                  <a:lnTo>
                    <a:pt x="769097" y="388780"/>
                  </a:lnTo>
                  <a:lnTo>
                    <a:pt x="758563" y="341613"/>
                  </a:lnTo>
                  <a:lnTo>
                    <a:pt x="741638" y="297214"/>
                  </a:lnTo>
                  <a:lnTo>
                    <a:pt x="718841" y="256102"/>
                  </a:lnTo>
                  <a:lnTo>
                    <a:pt x="690687" y="218794"/>
                  </a:lnTo>
                  <a:lnTo>
                    <a:pt x="657695" y="185806"/>
                  </a:lnTo>
                  <a:lnTo>
                    <a:pt x="620381" y="157656"/>
                  </a:lnTo>
                  <a:lnTo>
                    <a:pt x="579264" y="134862"/>
                  </a:lnTo>
                  <a:lnTo>
                    <a:pt x="534859" y="117939"/>
                  </a:lnTo>
                  <a:lnTo>
                    <a:pt x="487685" y="107407"/>
                  </a:lnTo>
                  <a:lnTo>
                    <a:pt x="438259" y="103781"/>
                  </a:lnTo>
                  <a:lnTo>
                    <a:pt x="720709" y="103781"/>
                  </a:lnTo>
                  <a:lnTo>
                    <a:pt x="763610" y="144601"/>
                  </a:lnTo>
                  <a:lnTo>
                    <a:pt x="791961" y="179403"/>
                  </a:lnTo>
                  <a:lnTo>
                    <a:pt x="816684" y="217030"/>
                  </a:lnTo>
                  <a:lnTo>
                    <a:pt x="837512" y="257216"/>
                  </a:lnTo>
                  <a:lnTo>
                    <a:pt x="854176" y="299693"/>
                  </a:lnTo>
                  <a:lnTo>
                    <a:pt x="866411" y="344194"/>
                  </a:lnTo>
                  <a:lnTo>
                    <a:pt x="873947" y="390452"/>
                  </a:lnTo>
                  <a:lnTo>
                    <a:pt x="876519" y="438200"/>
                  </a:lnTo>
                  <a:lnTo>
                    <a:pt x="873947" y="485947"/>
                  </a:lnTo>
                  <a:lnTo>
                    <a:pt x="866411" y="532205"/>
                  </a:lnTo>
                  <a:lnTo>
                    <a:pt x="854176" y="576706"/>
                  </a:lnTo>
                  <a:lnTo>
                    <a:pt x="837512" y="619183"/>
                  </a:lnTo>
                  <a:lnTo>
                    <a:pt x="816684" y="659369"/>
                  </a:lnTo>
                  <a:lnTo>
                    <a:pt x="791961" y="696996"/>
                  </a:lnTo>
                  <a:lnTo>
                    <a:pt x="763610" y="731798"/>
                  </a:lnTo>
                  <a:lnTo>
                    <a:pt x="731897" y="763506"/>
                  </a:lnTo>
                  <a:lnTo>
                    <a:pt x="720709" y="77261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56910" y="5893734"/>
              <a:ext cx="1199515" cy="1199515"/>
            </a:xfrm>
            <a:custGeom>
              <a:avLst/>
              <a:gdLst/>
              <a:ahLst/>
              <a:cxnLst/>
              <a:rect l="l" t="t" r="r" b="b"/>
              <a:pathLst>
                <a:path w="1199514" h="1199515">
                  <a:moveTo>
                    <a:pt x="599731" y="1199299"/>
                  </a:moveTo>
                  <a:lnTo>
                    <a:pt x="552862" y="1197495"/>
                  </a:lnTo>
                  <a:lnTo>
                    <a:pt x="506979" y="1192171"/>
                  </a:lnTo>
                  <a:lnTo>
                    <a:pt x="462217" y="1183462"/>
                  </a:lnTo>
                  <a:lnTo>
                    <a:pt x="418708" y="1171499"/>
                  </a:lnTo>
                  <a:lnTo>
                    <a:pt x="376585" y="1156418"/>
                  </a:lnTo>
                  <a:lnTo>
                    <a:pt x="335983" y="1138350"/>
                  </a:lnTo>
                  <a:lnTo>
                    <a:pt x="297033" y="1117430"/>
                  </a:lnTo>
                  <a:lnTo>
                    <a:pt x="259871" y="1093790"/>
                  </a:lnTo>
                  <a:lnTo>
                    <a:pt x="224628" y="1067563"/>
                  </a:lnTo>
                  <a:lnTo>
                    <a:pt x="191439" y="1038884"/>
                  </a:lnTo>
                  <a:lnTo>
                    <a:pt x="160436" y="1007886"/>
                  </a:lnTo>
                  <a:lnTo>
                    <a:pt x="131753" y="974701"/>
                  </a:lnTo>
                  <a:lnTo>
                    <a:pt x="105523" y="939463"/>
                  </a:lnTo>
                  <a:lnTo>
                    <a:pt x="81880" y="902305"/>
                  </a:lnTo>
                  <a:lnTo>
                    <a:pt x="60956" y="863361"/>
                  </a:lnTo>
                  <a:lnTo>
                    <a:pt x="42886" y="822764"/>
                  </a:lnTo>
                  <a:lnTo>
                    <a:pt x="27798" y="780633"/>
                  </a:lnTo>
                  <a:lnTo>
                    <a:pt x="15839" y="737144"/>
                  </a:lnTo>
                  <a:lnTo>
                    <a:pt x="7128" y="692388"/>
                  </a:lnTo>
                  <a:lnTo>
                    <a:pt x="1804" y="646512"/>
                  </a:lnTo>
                  <a:lnTo>
                    <a:pt x="0" y="599649"/>
                  </a:lnTo>
                  <a:lnTo>
                    <a:pt x="1804" y="552786"/>
                  </a:lnTo>
                  <a:lnTo>
                    <a:pt x="7128" y="506910"/>
                  </a:lnTo>
                  <a:lnTo>
                    <a:pt x="15839" y="462154"/>
                  </a:lnTo>
                  <a:lnTo>
                    <a:pt x="27802" y="418651"/>
                  </a:lnTo>
                  <a:lnTo>
                    <a:pt x="42886" y="376534"/>
                  </a:lnTo>
                  <a:lnTo>
                    <a:pt x="60956" y="335937"/>
                  </a:lnTo>
                  <a:lnTo>
                    <a:pt x="81880" y="296993"/>
                  </a:lnTo>
                  <a:lnTo>
                    <a:pt x="105523" y="259835"/>
                  </a:lnTo>
                  <a:lnTo>
                    <a:pt x="131753" y="224598"/>
                  </a:lnTo>
                  <a:lnTo>
                    <a:pt x="160436" y="191413"/>
                  </a:lnTo>
                  <a:lnTo>
                    <a:pt x="191439" y="160414"/>
                  </a:lnTo>
                  <a:lnTo>
                    <a:pt x="224628" y="131735"/>
                  </a:lnTo>
                  <a:lnTo>
                    <a:pt x="259871" y="105509"/>
                  </a:lnTo>
                  <a:lnTo>
                    <a:pt x="297033" y="81869"/>
                  </a:lnTo>
                  <a:lnTo>
                    <a:pt x="335983" y="60948"/>
                  </a:lnTo>
                  <a:lnTo>
                    <a:pt x="376585" y="42880"/>
                  </a:lnTo>
                  <a:lnTo>
                    <a:pt x="418708" y="27799"/>
                  </a:lnTo>
                  <a:lnTo>
                    <a:pt x="462217" y="15837"/>
                  </a:lnTo>
                  <a:lnTo>
                    <a:pt x="506979" y="7127"/>
                  </a:lnTo>
                  <a:lnTo>
                    <a:pt x="552862" y="1804"/>
                  </a:lnTo>
                  <a:lnTo>
                    <a:pt x="599731" y="0"/>
                  </a:lnTo>
                  <a:lnTo>
                    <a:pt x="646600" y="1804"/>
                  </a:lnTo>
                  <a:lnTo>
                    <a:pt x="692482" y="7127"/>
                  </a:lnTo>
                  <a:lnTo>
                    <a:pt x="737244" y="15837"/>
                  </a:lnTo>
                  <a:lnTo>
                    <a:pt x="780754" y="27799"/>
                  </a:lnTo>
                  <a:lnTo>
                    <a:pt x="822876" y="42880"/>
                  </a:lnTo>
                  <a:lnTo>
                    <a:pt x="863479" y="60948"/>
                  </a:lnTo>
                  <a:lnTo>
                    <a:pt x="902428" y="81869"/>
                  </a:lnTo>
                  <a:lnTo>
                    <a:pt x="939590" y="105509"/>
                  </a:lnTo>
                  <a:lnTo>
                    <a:pt x="974833" y="131735"/>
                  </a:lnTo>
                  <a:lnTo>
                    <a:pt x="1008023" y="160414"/>
                  </a:lnTo>
                  <a:lnTo>
                    <a:pt x="1009058" y="161449"/>
                  </a:lnTo>
                  <a:lnTo>
                    <a:pt x="599731" y="161449"/>
                  </a:lnTo>
                  <a:lnTo>
                    <a:pt x="551977" y="164020"/>
                  </a:lnTo>
                  <a:lnTo>
                    <a:pt x="505713" y="171556"/>
                  </a:lnTo>
                  <a:lnTo>
                    <a:pt x="461205" y="183788"/>
                  </a:lnTo>
                  <a:lnTo>
                    <a:pt x="418722" y="200451"/>
                  </a:lnTo>
                  <a:lnTo>
                    <a:pt x="378531" y="221275"/>
                  </a:lnTo>
                  <a:lnTo>
                    <a:pt x="340899" y="245995"/>
                  </a:lnTo>
                  <a:lnTo>
                    <a:pt x="306092" y="274343"/>
                  </a:lnTo>
                  <a:lnTo>
                    <a:pt x="274380" y="306051"/>
                  </a:lnTo>
                  <a:lnTo>
                    <a:pt x="246029" y="340852"/>
                  </a:lnTo>
                  <a:lnTo>
                    <a:pt x="221305" y="378479"/>
                  </a:lnTo>
                  <a:lnTo>
                    <a:pt x="200478" y="418665"/>
                  </a:lnTo>
                  <a:lnTo>
                    <a:pt x="183813" y="461142"/>
                  </a:lnTo>
                  <a:lnTo>
                    <a:pt x="171579" y="505644"/>
                  </a:lnTo>
                  <a:lnTo>
                    <a:pt x="164043" y="551902"/>
                  </a:lnTo>
                  <a:lnTo>
                    <a:pt x="161471" y="599649"/>
                  </a:lnTo>
                  <a:lnTo>
                    <a:pt x="164043" y="647396"/>
                  </a:lnTo>
                  <a:lnTo>
                    <a:pt x="171579" y="693654"/>
                  </a:lnTo>
                  <a:lnTo>
                    <a:pt x="183813" y="738156"/>
                  </a:lnTo>
                  <a:lnTo>
                    <a:pt x="200485" y="780647"/>
                  </a:lnTo>
                  <a:lnTo>
                    <a:pt x="221305" y="820819"/>
                  </a:lnTo>
                  <a:lnTo>
                    <a:pt x="246029" y="858446"/>
                  </a:lnTo>
                  <a:lnTo>
                    <a:pt x="274380" y="893247"/>
                  </a:lnTo>
                  <a:lnTo>
                    <a:pt x="306092" y="924955"/>
                  </a:lnTo>
                  <a:lnTo>
                    <a:pt x="340899" y="953303"/>
                  </a:lnTo>
                  <a:lnTo>
                    <a:pt x="378531" y="978023"/>
                  </a:lnTo>
                  <a:lnTo>
                    <a:pt x="418722" y="998848"/>
                  </a:lnTo>
                  <a:lnTo>
                    <a:pt x="461205" y="1015510"/>
                  </a:lnTo>
                  <a:lnTo>
                    <a:pt x="505713" y="1027742"/>
                  </a:lnTo>
                  <a:lnTo>
                    <a:pt x="551977" y="1035278"/>
                  </a:lnTo>
                  <a:lnTo>
                    <a:pt x="599731" y="1037849"/>
                  </a:lnTo>
                  <a:lnTo>
                    <a:pt x="1009058" y="1037849"/>
                  </a:lnTo>
                  <a:lnTo>
                    <a:pt x="1008023" y="1038884"/>
                  </a:lnTo>
                  <a:lnTo>
                    <a:pt x="974833" y="1067563"/>
                  </a:lnTo>
                  <a:lnTo>
                    <a:pt x="939590" y="1093790"/>
                  </a:lnTo>
                  <a:lnTo>
                    <a:pt x="902428" y="1117430"/>
                  </a:lnTo>
                  <a:lnTo>
                    <a:pt x="863479" y="1138350"/>
                  </a:lnTo>
                  <a:lnTo>
                    <a:pt x="822876" y="1156418"/>
                  </a:lnTo>
                  <a:lnTo>
                    <a:pt x="780754" y="1171499"/>
                  </a:lnTo>
                  <a:lnTo>
                    <a:pt x="737244" y="1183462"/>
                  </a:lnTo>
                  <a:lnTo>
                    <a:pt x="692482" y="1192171"/>
                  </a:lnTo>
                  <a:lnTo>
                    <a:pt x="646600" y="1197495"/>
                  </a:lnTo>
                  <a:lnTo>
                    <a:pt x="599731" y="1199299"/>
                  </a:lnTo>
                  <a:close/>
                </a:path>
                <a:path w="1199514" h="1199515">
                  <a:moveTo>
                    <a:pt x="1009058" y="1037849"/>
                  </a:moveTo>
                  <a:lnTo>
                    <a:pt x="599731" y="1037849"/>
                  </a:lnTo>
                  <a:lnTo>
                    <a:pt x="647485" y="1035278"/>
                  </a:lnTo>
                  <a:lnTo>
                    <a:pt x="693749" y="1027742"/>
                  </a:lnTo>
                  <a:lnTo>
                    <a:pt x="738256" y="1015510"/>
                  </a:lnTo>
                  <a:lnTo>
                    <a:pt x="780739" y="998848"/>
                  </a:lnTo>
                  <a:lnTo>
                    <a:pt x="820930" y="978023"/>
                  </a:lnTo>
                  <a:lnTo>
                    <a:pt x="858563" y="953303"/>
                  </a:lnTo>
                  <a:lnTo>
                    <a:pt x="893369" y="924955"/>
                  </a:lnTo>
                  <a:lnTo>
                    <a:pt x="925081" y="893247"/>
                  </a:lnTo>
                  <a:lnTo>
                    <a:pt x="953433" y="858446"/>
                  </a:lnTo>
                  <a:lnTo>
                    <a:pt x="978156" y="820819"/>
                  </a:lnTo>
                  <a:lnTo>
                    <a:pt x="998983" y="780633"/>
                  </a:lnTo>
                  <a:lnTo>
                    <a:pt x="1015648" y="738156"/>
                  </a:lnTo>
                  <a:lnTo>
                    <a:pt x="1027882" y="693654"/>
                  </a:lnTo>
                  <a:lnTo>
                    <a:pt x="1035419" y="647396"/>
                  </a:lnTo>
                  <a:lnTo>
                    <a:pt x="1037990" y="599649"/>
                  </a:lnTo>
                  <a:lnTo>
                    <a:pt x="1035419" y="551902"/>
                  </a:lnTo>
                  <a:lnTo>
                    <a:pt x="1027882" y="505644"/>
                  </a:lnTo>
                  <a:lnTo>
                    <a:pt x="1015648" y="461142"/>
                  </a:lnTo>
                  <a:lnTo>
                    <a:pt x="998976" y="418651"/>
                  </a:lnTo>
                  <a:lnTo>
                    <a:pt x="978156" y="378479"/>
                  </a:lnTo>
                  <a:lnTo>
                    <a:pt x="953433" y="340852"/>
                  </a:lnTo>
                  <a:lnTo>
                    <a:pt x="925081" y="306051"/>
                  </a:lnTo>
                  <a:lnTo>
                    <a:pt x="893369" y="274343"/>
                  </a:lnTo>
                  <a:lnTo>
                    <a:pt x="858563" y="245995"/>
                  </a:lnTo>
                  <a:lnTo>
                    <a:pt x="820930" y="221275"/>
                  </a:lnTo>
                  <a:lnTo>
                    <a:pt x="780739" y="200451"/>
                  </a:lnTo>
                  <a:lnTo>
                    <a:pt x="738256" y="183788"/>
                  </a:lnTo>
                  <a:lnTo>
                    <a:pt x="693749" y="171556"/>
                  </a:lnTo>
                  <a:lnTo>
                    <a:pt x="647485" y="164020"/>
                  </a:lnTo>
                  <a:lnTo>
                    <a:pt x="599731" y="161449"/>
                  </a:lnTo>
                  <a:lnTo>
                    <a:pt x="1009058" y="161449"/>
                  </a:lnTo>
                  <a:lnTo>
                    <a:pt x="1039026" y="191413"/>
                  </a:lnTo>
                  <a:lnTo>
                    <a:pt x="1067709" y="224598"/>
                  </a:lnTo>
                  <a:lnTo>
                    <a:pt x="1093938" y="259835"/>
                  </a:lnTo>
                  <a:lnTo>
                    <a:pt x="1117582" y="296993"/>
                  </a:lnTo>
                  <a:lnTo>
                    <a:pt x="1138505" y="335937"/>
                  </a:lnTo>
                  <a:lnTo>
                    <a:pt x="1156575" y="376534"/>
                  </a:lnTo>
                  <a:lnTo>
                    <a:pt x="1171663" y="418665"/>
                  </a:lnTo>
                  <a:lnTo>
                    <a:pt x="1183623" y="462154"/>
                  </a:lnTo>
                  <a:lnTo>
                    <a:pt x="1192333" y="506910"/>
                  </a:lnTo>
                  <a:lnTo>
                    <a:pt x="1197657" y="552786"/>
                  </a:lnTo>
                  <a:lnTo>
                    <a:pt x="1199462" y="599649"/>
                  </a:lnTo>
                  <a:lnTo>
                    <a:pt x="1197657" y="646512"/>
                  </a:lnTo>
                  <a:lnTo>
                    <a:pt x="1192333" y="692388"/>
                  </a:lnTo>
                  <a:lnTo>
                    <a:pt x="1183623" y="737144"/>
                  </a:lnTo>
                  <a:lnTo>
                    <a:pt x="1171659" y="780647"/>
                  </a:lnTo>
                  <a:lnTo>
                    <a:pt x="1156575" y="822764"/>
                  </a:lnTo>
                  <a:lnTo>
                    <a:pt x="1138505" y="863361"/>
                  </a:lnTo>
                  <a:lnTo>
                    <a:pt x="1117582" y="902305"/>
                  </a:lnTo>
                  <a:lnTo>
                    <a:pt x="1093938" y="939463"/>
                  </a:lnTo>
                  <a:lnTo>
                    <a:pt x="1067709" y="974701"/>
                  </a:lnTo>
                  <a:lnTo>
                    <a:pt x="1039026" y="1007886"/>
                  </a:lnTo>
                  <a:lnTo>
                    <a:pt x="1009058" y="1037849"/>
                  </a:lnTo>
                  <a:close/>
                </a:path>
                <a:path w="1199514" h="1199515">
                  <a:moveTo>
                    <a:pt x="599731" y="934068"/>
                  </a:moveTo>
                  <a:lnTo>
                    <a:pt x="550305" y="930442"/>
                  </a:lnTo>
                  <a:lnTo>
                    <a:pt x="503131" y="919909"/>
                  </a:lnTo>
                  <a:lnTo>
                    <a:pt x="458726" y="902987"/>
                  </a:lnTo>
                  <a:lnTo>
                    <a:pt x="417609" y="880192"/>
                  </a:lnTo>
                  <a:lnTo>
                    <a:pt x="380295" y="852043"/>
                  </a:lnTo>
                  <a:lnTo>
                    <a:pt x="347303" y="819055"/>
                  </a:lnTo>
                  <a:lnTo>
                    <a:pt x="319149" y="781746"/>
                  </a:lnTo>
                  <a:lnTo>
                    <a:pt x="296351" y="740634"/>
                  </a:lnTo>
                  <a:lnTo>
                    <a:pt x="279427" y="696236"/>
                  </a:lnTo>
                  <a:lnTo>
                    <a:pt x="268893" y="649069"/>
                  </a:lnTo>
                  <a:lnTo>
                    <a:pt x="265267" y="599649"/>
                  </a:lnTo>
                  <a:lnTo>
                    <a:pt x="268893" y="550230"/>
                  </a:lnTo>
                  <a:lnTo>
                    <a:pt x="279427" y="503062"/>
                  </a:lnTo>
                  <a:lnTo>
                    <a:pt x="296351" y="458664"/>
                  </a:lnTo>
                  <a:lnTo>
                    <a:pt x="319149" y="417552"/>
                  </a:lnTo>
                  <a:lnTo>
                    <a:pt x="347303" y="380243"/>
                  </a:lnTo>
                  <a:lnTo>
                    <a:pt x="380295" y="347256"/>
                  </a:lnTo>
                  <a:lnTo>
                    <a:pt x="417609" y="319106"/>
                  </a:lnTo>
                  <a:lnTo>
                    <a:pt x="458726" y="296311"/>
                  </a:lnTo>
                  <a:lnTo>
                    <a:pt x="503131" y="279389"/>
                  </a:lnTo>
                  <a:lnTo>
                    <a:pt x="550305" y="268856"/>
                  </a:lnTo>
                  <a:lnTo>
                    <a:pt x="599731" y="265230"/>
                  </a:lnTo>
                  <a:lnTo>
                    <a:pt x="649157" y="268856"/>
                  </a:lnTo>
                  <a:lnTo>
                    <a:pt x="696331" y="279389"/>
                  </a:lnTo>
                  <a:lnTo>
                    <a:pt x="740735" y="296311"/>
                  </a:lnTo>
                  <a:lnTo>
                    <a:pt x="781853" y="319106"/>
                  </a:lnTo>
                  <a:lnTo>
                    <a:pt x="819166" y="347256"/>
                  </a:lnTo>
                  <a:lnTo>
                    <a:pt x="852159" y="380243"/>
                  </a:lnTo>
                  <a:lnTo>
                    <a:pt x="880312" y="417552"/>
                  </a:lnTo>
                  <a:lnTo>
                    <a:pt x="903110" y="458664"/>
                  </a:lnTo>
                  <a:lnTo>
                    <a:pt x="920034" y="503062"/>
                  </a:lnTo>
                  <a:lnTo>
                    <a:pt x="930568" y="550230"/>
                  </a:lnTo>
                  <a:lnTo>
                    <a:pt x="934195" y="599649"/>
                  </a:lnTo>
                  <a:lnTo>
                    <a:pt x="930568" y="649069"/>
                  </a:lnTo>
                  <a:lnTo>
                    <a:pt x="920034" y="696236"/>
                  </a:lnTo>
                  <a:lnTo>
                    <a:pt x="903110" y="740634"/>
                  </a:lnTo>
                  <a:lnTo>
                    <a:pt x="880312" y="781746"/>
                  </a:lnTo>
                  <a:lnTo>
                    <a:pt x="852159" y="819055"/>
                  </a:lnTo>
                  <a:lnTo>
                    <a:pt x="819166" y="852043"/>
                  </a:lnTo>
                  <a:lnTo>
                    <a:pt x="781853" y="880192"/>
                  </a:lnTo>
                  <a:lnTo>
                    <a:pt x="740735" y="902987"/>
                  </a:lnTo>
                  <a:lnTo>
                    <a:pt x="696331" y="919909"/>
                  </a:lnTo>
                  <a:lnTo>
                    <a:pt x="649157" y="930442"/>
                  </a:lnTo>
                  <a:lnTo>
                    <a:pt x="599731" y="93406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18274" y="6053330"/>
              <a:ext cx="700405" cy="757555"/>
            </a:xfrm>
            <a:custGeom>
              <a:avLst/>
              <a:gdLst/>
              <a:ahLst/>
              <a:cxnLst/>
              <a:rect l="l" t="t" r="r" b="b"/>
              <a:pathLst>
                <a:path w="700404" h="757554">
                  <a:moveTo>
                    <a:pt x="173285" y="757461"/>
                  </a:moveTo>
                  <a:lnTo>
                    <a:pt x="134704" y="726450"/>
                  </a:lnTo>
                  <a:lnTo>
                    <a:pt x="97499" y="662570"/>
                  </a:lnTo>
                  <a:lnTo>
                    <a:pt x="74257" y="616496"/>
                  </a:lnTo>
                  <a:lnTo>
                    <a:pt x="52024" y="569877"/>
                  </a:lnTo>
                  <a:lnTo>
                    <a:pt x="30296" y="522985"/>
                  </a:lnTo>
                  <a:lnTo>
                    <a:pt x="16905" y="487630"/>
                  </a:lnTo>
                  <a:lnTo>
                    <a:pt x="10417" y="469839"/>
                  </a:lnTo>
                  <a:lnTo>
                    <a:pt x="2415" y="452639"/>
                  </a:lnTo>
                  <a:lnTo>
                    <a:pt x="0" y="437713"/>
                  </a:lnTo>
                  <a:lnTo>
                    <a:pt x="2904" y="419103"/>
                  </a:lnTo>
                  <a:lnTo>
                    <a:pt x="22959" y="385204"/>
                  </a:lnTo>
                  <a:lnTo>
                    <a:pt x="53109" y="378889"/>
                  </a:lnTo>
                  <a:lnTo>
                    <a:pt x="71689" y="383203"/>
                  </a:lnTo>
                  <a:lnTo>
                    <a:pt x="85958" y="394702"/>
                  </a:lnTo>
                  <a:lnTo>
                    <a:pt x="94862" y="413342"/>
                  </a:lnTo>
                  <a:lnTo>
                    <a:pt x="101045" y="432437"/>
                  </a:lnTo>
                  <a:lnTo>
                    <a:pt x="108741" y="450759"/>
                  </a:lnTo>
                  <a:lnTo>
                    <a:pt x="117080" y="468808"/>
                  </a:lnTo>
                  <a:lnTo>
                    <a:pt x="125189" y="487084"/>
                  </a:lnTo>
                  <a:lnTo>
                    <a:pt x="133795" y="507013"/>
                  </a:lnTo>
                  <a:lnTo>
                    <a:pt x="142676" y="526805"/>
                  </a:lnTo>
                  <a:lnTo>
                    <a:pt x="151740" y="546507"/>
                  </a:lnTo>
                  <a:lnTo>
                    <a:pt x="160896" y="566163"/>
                  </a:lnTo>
                  <a:lnTo>
                    <a:pt x="163869" y="572826"/>
                  </a:lnTo>
                  <a:lnTo>
                    <a:pt x="167438" y="579443"/>
                  </a:lnTo>
                  <a:lnTo>
                    <a:pt x="172383" y="585606"/>
                  </a:lnTo>
                  <a:lnTo>
                    <a:pt x="179483" y="590905"/>
                  </a:lnTo>
                  <a:lnTo>
                    <a:pt x="183396" y="583628"/>
                  </a:lnTo>
                  <a:lnTo>
                    <a:pt x="187799" y="577321"/>
                  </a:lnTo>
                  <a:lnTo>
                    <a:pt x="208358" y="526008"/>
                  </a:lnTo>
                  <a:lnTo>
                    <a:pt x="229501" y="483094"/>
                  </a:lnTo>
                  <a:lnTo>
                    <a:pt x="253179" y="441531"/>
                  </a:lnTo>
                  <a:lnTo>
                    <a:pt x="278900" y="401062"/>
                  </a:lnTo>
                  <a:lnTo>
                    <a:pt x="306171" y="361432"/>
                  </a:lnTo>
                  <a:lnTo>
                    <a:pt x="329114" y="329534"/>
                  </a:lnTo>
                  <a:lnTo>
                    <a:pt x="352517" y="297999"/>
                  </a:lnTo>
                  <a:lnTo>
                    <a:pt x="376469" y="267011"/>
                  </a:lnTo>
                  <a:lnTo>
                    <a:pt x="401064" y="236750"/>
                  </a:lnTo>
                  <a:lnTo>
                    <a:pt x="432843" y="198105"/>
                  </a:lnTo>
                  <a:lnTo>
                    <a:pt x="464896" y="159733"/>
                  </a:lnTo>
                  <a:lnTo>
                    <a:pt x="498051" y="122271"/>
                  </a:lnTo>
                  <a:lnTo>
                    <a:pt x="533132" y="86355"/>
                  </a:lnTo>
                  <a:lnTo>
                    <a:pt x="567410" y="56701"/>
                  </a:lnTo>
                  <a:lnTo>
                    <a:pt x="604485" y="32140"/>
                  </a:lnTo>
                  <a:lnTo>
                    <a:pt x="644770" y="13220"/>
                  </a:lnTo>
                  <a:lnTo>
                    <a:pt x="688678" y="485"/>
                  </a:lnTo>
                  <a:lnTo>
                    <a:pt x="690635" y="0"/>
                  </a:lnTo>
                  <a:lnTo>
                    <a:pt x="693080" y="1455"/>
                  </a:lnTo>
                  <a:lnTo>
                    <a:pt x="695037" y="1940"/>
                  </a:lnTo>
                  <a:lnTo>
                    <a:pt x="699928" y="7277"/>
                  </a:lnTo>
                  <a:lnTo>
                    <a:pt x="695526" y="12128"/>
                  </a:lnTo>
                  <a:lnTo>
                    <a:pt x="693080" y="16494"/>
                  </a:lnTo>
                  <a:lnTo>
                    <a:pt x="672712" y="54737"/>
                  </a:lnTo>
                  <a:lnTo>
                    <a:pt x="649730" y="91025"/>
                  </a:lnTo>
                  <a:lnTo>
                    <a:pt x="624089" y="125584"/>
                  </a:lnTo>
                  <a:lnTo>
                    <a:pt x="595741" y="158642"/>
                  </a:lnTo>
                  <a:lnTo>
                    <a:pt x="573379" y="182004"/>
                  </a:lnTo>
                  <a:lnTo>
                    <a:pt x="551107" y="205458"/>
                  </a:lnTo>
                  <a:lnTo>
                    <a:pt x="530120" y="230003"/>
                  </a:lnTo>
                  <a:lnTo>
                    <a:pt x="511609" y="256641"/>
                  </a:lnTo>
                  <a:lnTo>
                    <a:pt x="501613" y="270771"/>
                  </a:lnTo>
                  <a:lnTo>
                    <a:pt x="489965" y="283809"/>
                  </a:lnTo>
                  <a:lnTo>
                    <a:pt x="477767" y="296483"/>
                  </a:lnTo>
                  <a:lnTo>
                    <a:pt x="466119" y="309521"/>
                  </a:lnTo>
                  <a:lnTo>
                    <a:pt x="432437" y="351691"/>
                  </a:lnTo>
                  <a:lnTo>
                    <a:pt x="399902" y="394725"/>
                  </a:lnTo>
                  <a:lnTo>
                    <a:pt x="368926" y="438941"/>
                  </a:lnTo>
                  <a:lnTo>
                    <a:pt x="339921" y="484658"/>
                  </a:lnTo>
                  <a:lnTo>
                    <a:pt x="316932" y="526745"/>
                  </a:lnTo>
                  <a:lnTo>
                    <a:pt x="306216" y="548243"/>
                  </a:lnTo>
                  <a:lnTo>
                    <a:pt x="295409" y="569559"/>
                  </a:lnTo>
                  <a:lnTo>
                    <a:pt x="292681" y="575593"/>
                  </a:lnTo>
                  <a:lnTo>
                    <a:pt x="290090" y="581809"/>
                  </a:lnTo>
                  <a:lnTo>
                    <a:pt x="287224" y="587842"/>
                  </a:lnTo>
                  <a:lnTo>
                    <a:pt x="283670" y="593331"/>
                  </a:lnTo>
                  <a:lnTo>
                    <a:pt x="274239" y="610061"/>
                  </a:lnTo>
                  <a:lnTo>
                    <a:pt x="267651" y="627837"/>
                  </a:lnTo>
                  <a:lnTo>
                    <a:pt x="262347" y="646067"/>
                  </a:lnTo>
                  <a:lnTo>
                    <a:pt x="256767" y="664162"/>
                  </a:lnTo>
                  <a:lnTo>
                    <a:pt x="253649" y="676108"/>
                  </a:lnTo>
                  <a:lnTo>
                    <a:pt x="249614" y="700729"/>
                  </a:lnTo>
                  <a:lnTo>
                    <a:pt x="246495" y="712676"/>
                  </a:lnTo>
                  <a:lnTo>
                    <a:pt x="220357" y="749517"/>
                  </a:lnTo>
                  <a:lnTo>
                    <a:pt x="191704" y="754975"/>
                  </a:lnTo>
                  <a:lnTo>
                    <a:pt x="182357" y="756582"/>
                  </a:lnTo>
                  <a:lnTo>
                    <a:pt x="173285" y="757461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891643" y="7611068"/>
            <a:ext cx="8848725" cy="1646555"/>
            <a:chOff x="2891643" y="7611068"/>
            <a:chExt cx="8848725" cy="1646555"/>
          </a:xfrm>
        </p:grpSpPr>
        <p:sp>
          <p:nvSpPr>
            <p:cNvPr id="18" name="object 18"/>
            <p:cNvSpPr/>
            <p:nvPr/>
          </p:nvSpPr>
          <p:spPr>
            <a:xfrm>
              <a:off x="2891643" y="7611068"/>
              <a:ext cx="8848725" cy="1646555"/>
            </a:xfrm>
            <a:custGeom>
              <a:avLst/>
              <a:gdLst/>
              <a:ahLst/>
              <a:cxnLst/>
              <a:rect l="l" t="t" r="r" b="b"/>
              <a:pathLst>
                <a:path w="8848725" h="1646554">
                  <a:moveTo>
                    <a:pt x="864998" y="1199299"/>
                  </a:moveTo>
                  <a:lnTo>
                    <a:pt x="818129" y="1197495"/>
                  </a:lnTo>
                  <a:lnTo>
                    <a:pt x="772246" y="1192171"/>
                  </a:lnTo>
                  <a:lnTo>
                    <a:pt x="727484" y="1183462"/>
                  </a:lnTo>
                  <a:lnTo>
                    <a:pt x="683975" y="1171499"/>
                  </a:lnTo>
                  <a:lnTo>
                    <a:pt x="641852" y="1156418"/>
                  </a:lnTo>
                  <a:lnTo>
                    <a:pt x="601250" y="1138350"/>
                  </a:lnTo>
                  <a:lnTo>
                    <a:pt x="562301" y="1117430"/>
                  </a:lnTo>
                  <a:lnTo>
                    <a:pt x="525138" y="1093790"/>
                  </a:lnTo>
                  <a:lnTo>
                    <a:pt x="489895" y="1067563"/>
                  </a:lnTo>
                  <a:lnTo>
                    <a:pt x="456706" y="1038884"/>
                  </a:lnTo>
                  <a:lnTo>
                    <a:pt x="425703" y="1007886"/>
                  </a:lnTo>
                  <a:lnTo>
                    <a:pt x="397020" y="974701"/>
                  </a:lnTo>
                  <a:lnTo>
                    <a:pt x="370790" y="939463"/>
                  </a:lnTo>
                  <a:lnTo>
                    <a:pt x="347147" y="902305"/>
                  </a:lnTo>
                  <a:lnTo>
                    <a:pt x="326223" y="863361"/>
                  </a:lnTo>
                  <a:lnTo>
                    <a:pt x="308153" y="822764"/>
                  </a:lnTo>
                  <a:lnTo>
                    <a:pt x="293070" y="780647"/>
                  </a:lnTo>
                  <a:lnTo>
                    <a:pt x="281106" y="737144"/>
                  </a:lnTo>
                  <a:lnTo>
                    <a:pt x="272395" y="692388"/>
                  </a:lnTo>
                  <a:lnTo>
                    <a:pt x="267071" y="646512"/>
                  </a:lnTo>
                  <a:lnTo>
                    <a:pt x="265267" y="599649"/>
                  </a:lnTo>
                  <a:lnTo>
                    <a:pt x="267071" y="552786"/>
                  </a:lnTo>
                  <a:lnTo>
                    <a:pt x="272395" y="506910"/>
                  </a:lnTo>
                  <a:lnTo>
                    <a:pt x="281106" y="462154"/>
                  </a:lnTo>
                  <a:lnTo>
                    <a:pt x="293070" y="418651"/>
                  </a:lnTo>
                  <a:lnTo>
                    <a:pt x="308153" y="376534"/>
                  </a:lnTo>
                  <a:lnTo>
                    <a:pt x="326223" y="335937"/>
                  </a:lnTo>
                  <a:lnTo>
                    <a:pt x="347147" y="296993"/>
                  </a:lnTo>
                  <a:lnTo>
                    <a:pt x="370790" y="259835"/>
                  </a:lnTo>
                  <a:lnTo>
                    <a:pt x="397020" y="224598"/>
                  </a:lnTo>
                  <a:lnTo>
                    <a:pt x="425703" y="191413"/>
                  </a:lnTo>
                  <a:lnTo>
                    <a:pt x="456706" y="160414"/>
                  </a:lnTo>
                  <a:lnTo>
                    <a:pt x="489895" y="131735"/>
                  </a:lnTo>
                  <a:lnTo>
                    <a:pt x="525138" y="105509"/>
                  </a:lnTo>
                  <a:lnTo>
                    <a:pt x="562301" y="81869"/>
                  </a:lnTo>
                  <a:lnTo>
                    <a:pt x="601250" y="60948"/>
                  </a:lnTo>
                  <a:lnTo>
                    <a:pt x="641852" y="42880"/>
                  </a:lnTo>
                  <a:lnTo>
                    <a:pt x="683975" y="27799"/>
                  </a:lnTo>
                  <a:lnTo>
                    <a:pt x="727484" y="15837"/>
                  </a:lnTo>
                  <a:lnTo>
                    <a:pt x="772246" y="7127"/>
                  </a:lnTo>
                  <a:lnTo>
                    <a:pt x="818129" y="1804"/>
                  </a:lnTo>
                  <a:lnTo>
                    <a:pt x="864998" y="0"/>
                  </a:lnTo>
                  <a:lnTo>
                    <a:pt x="911867" y="1804"/>
                  </a:lnTo>
                  <a:lnTo>
                    <a:pt x="957749" y="7127"/>
                  </a:lnTo>
                  <a:lnTo>
                    <a:pt x="1002512" y="15837"/>
                  </a:lnTo>
                  <a:lnTo>
                    <a:pt x="1046021" y="27799"/>
                  </a:lnTo>
                  <a:lnTo>
                    <a:pt x="1088143" y="42880"/>
                  </a:lnTo>
                  <a:lnTo>
                    <a:pt x="1128746" y="60948"/>
                  </a:lnTo>
                  <a:lnTo>
                    <a:pt x="1167695" y="81869"/>
                  </a:lnTo>
                  <a:lnTo>
                    <a:pt x="1204858" y="105509"/>
                  </a:lnTo>
                  <a:lnTo>
                    <a:pt x="1240100" y="131735"/>
                  </a:lnTo>
                  <a:lnTo>
                    <a:pt x="1273290" y="160414"/>
                  </a:lnTo>
                  <a:lnTo>
                    <a:pt x="1304293" y="191413"/>
                  </a:lnTo>
                  <a:lnTo>
                    <a:pt x="1332976" y="224598"/>
                  </a:lnTo>
                  <a:lnTo>
                    <a:pt x="1359205" y="259835"/>
                  </a:lnTo>
                  <a:lnTo>
                    <a:pt x="1382849" y="296993"/>
                  </a:lnTo>
                  <a:lnTo>
                    <a:pt x="1403772" y="335937"/>
                  </a:lnTo>
                  <a:lnTo>
                    <a:pt x="1421842" y="376534"/>
                  </a:lnTo>
                  <a:lnTo>
                    <a:pt x="1436926" y="418651"/>
                  </a:lnTo>
                  <a:lnTo>
                    <a:pt x="1448890" y="462154"/>
                  </a:lnTo>
                  <a:lnTo>
                    <a:pt x="1457600" y="506910"/>
                  </a:lnTo>
                  <a:lnTo>
                    <a:pt x="1462925" y="552786"/>
                  </a:lnTo>
                  <a:lnTo>
                    <a:pt x="1464729" y="599649"/>
                  </a:lnTo>
                  <a:lnTo>
                    <a:pt x="1462925" y="646512"/>
                  </a:lnTo>
                  <a:lnTo>
                    <a:pt x="1457600" y="692388"/>
                  </a:lnTo>
                  <a:lnTo>
                    <a:pt x="1448890" y="737144"/>
                  </a:lnTo>
                  <a:lnTo>
                    <a:pt x="1436926" y="780647"/>
                  </a:lnTo>
                  <a:lnTo>
                    <a:pt x="1421842" y="822764"/>
                  </a:lnTo>
                  <a:lnTo>
                    <a:pt x="1403772" y="863361"/>
                  </a:lnTo>
                  <a:lnTo>
                    <a:pt x="1382849" y="902305"/>
                  </a:lnTo>
                  <a:lnTo>
                    <a:pt x="1359205" y="939463"/>
                  </a:lnTo>
                  <a:lnTo>
                    <a:pt x="1332976" y="974701"/>
                  </a:lnTo>
                  <a:lnTo>
                    <a:pt x="1304293" y="1007886"/>
                  </a:lnTo>
                  <a:lnTo>
                    <a:pt x="1273290" y="1038884"/>
                  </a:lnTo>
                  <a:lnTo>
                    <a:pt x="1240100" y="1067563"/>
                  </a:lnTo>
                  <a:lnTo>
                    <a:pt x="1204858" y="1093790"/>
                  </a:lnTo>
                  <a:lnTo>
                    <a:pt x="1167695" y="1117430"/>
                  </a:lnTo>
                  <a:lnTo>
                    <a:pt x="1128746" y="1138350"/>
                  </a:lnTo>
                  <a:lnTo>
                    <a:pt x="1088143" y="1156418"/>
                  </a:lnTo>
                  <a:lnTo>
                    <a:pt x="1046021" y="1171499"/>
                  </a:lnTo>
                  <a:lnTo>
                    <a:pt x="1002512" y="1183462"/>
                  </a:lnTo>
                  <a:lnTo>
                    <a:pt x="957749" y="1192171"/>
                  </a:lnTo>
                  <a:lnTo>
                    <a:pt x="911867" y="1197495"/>
                  </a:lnTo>
                  <a:lnTo>
                    <a:pt x="864998" y="1199299"/>
                  </a:lnTo>
                  <a:close/>
                </a:path>
                <a:path w="8848725" h="1646554">
                  <a:moveTo>
                    <a:pt x="8848724" y="1646152"/>
                  </a:moveTo>
                  <a:lnTo>
                    <a:pt x="0" y="1646152"/>
                  </a:lnTo>
                  <a:lnTo>
                    <a:pt x="0" y="565055"/>
                  </a:lnTo>
                  <a:lnTo>
                    <a:pt x="197379" y="565055"/>
                  </a:lnTo>
                  <a:lnTo>
                    <a:pt x="196839" y="575092"/>
                  </a:lnTo>
                  <a:lnTo>
                    <a:pt x="196426" y="585163"/>
                  </a:lnTo>
                  <a:lnTo>
                    <a:pt x="196162" y="595272"/>
                  </a:lnTo>
                  <a:lnTo>
                    <a:pt x="196070" y="605418"/>
                  </a:lnTo>
                  <a:lnTo>
                    <a:pt x="197764" y="653595"/>
                  </a:lnTo>
                  <a:lnTo>
                    <a:pt x="202770" y="700857"/>
                  </a:lnTo>
                  <a:lnTo>
                    <a:pt x="210974" y="747092"/>
                  </a:lnTo>
                  <a:lnTo>
                    <a:pt x="222261" y="792184"/>
                  </a:lnTo>
                  <a:lnTo>
                    <a:pt x="236518" y="836019"/>
                  </a:lnTo>
                  <a:lnTo>
                    <a:pt x="253631" y="878484"/>
                  </a:lnTo>
                  <a:lnTo>
                    <a:pt x="273485" y="919463"/>
                  </a:lnTo>
                  <a:lnTo>
                    <a:pt x="295965" y="958844"/>
                  </a:lnTo>
                  <a:lnTo>
                    <a:pt x="320958" y="996511"/>
                  </a:lnTo>
                  <a:lnTo>
                    <a:pt x="348350" y="1032351"/>
                  </a:lnTo>
                  <a:lnTo>
                    <a:pt x="378027" y="1066249"/>
                  </a:lnTo>
                  <a:lnTo>
                    <a:pt x="409873" y="1098091"/>
                  </a:lnTo>
                  <a:lnTo>
                    <a:pt x="443776" y="1127763"/>
                  </a:lnTo>
                  <a:lnTo>
                    <a:pt x="479621" y="1155152"/>
                  </a:lnTo>
                  <a:lnTo>
                    <a:pt x="517293" y="1180142"/>
                  </a:lnTo>
                  <a:lnTo>
                    <a:pt x="556679" y="1202619"/>
                  </a:lnTo>
                  <a:lnTo>
                    <a:pt x="597664" y="1222470"/>
                  </a:lnTo>
                  <a:lnTo>
                    <a:pt x="640134" y="1239580"/>
                  </a:lnTo>
                  <a:lnTo>
                    <a:pt x="683975" y="1253835"/>
                  </a:lnTo>
                  <a:lnTo>
                    <a:pt x="729074" y="1265121"/>
                  </a:lnTo>
                  <a:lnTo>
                    <a:pt x="775314" y="1273324"/>
                  </a:lnTo>
                  <a:lnTo>
                    <a:pt x="822584" y="1278330"/>
                  </a:lnTo>
                  <a:lnTo>
                    <a:pt x="870767" y="1280023"/>
                  </a:lnTo>
                  <a:lnTo>
                    <a:pt x="8848724" y="1280023"/>
                  </a:lnTo>
                  <a:lnTo>
                    <a:pt x="8848724" y="1646152"/>
                  </a:lnTo>
                  <a:close/>
                </a:path>
                <a:path w="8848725" h="1646554">
                  <a:moveTo>
                    <a:pt x="8848724" y="1280023"/>
                  </a:moveTo>
                  <a:lnTo>
                    <a:pt x="870767" y="1280023"/>
                  </a:lnTo>
                  <a:lnTo>
                    <a:pt x="918951" y="1278330"/>
                  </a:lnTo>
                  <a:lnTo>
                    <a:pt x="966220" y="1273324"/>
                  </a:lnTo>
                  <a:lnTo>
                    <a:pt x="1012461" y="1265121"/>
                  </a:lnTo>
                  <a:lnTo>
                    <a:pt x="1057559" y="1253835"/>
                  </a:lnTo>
                  <a:lnTo>
                    <a:pt x="1101400" y="1239580"/>
                  </a:lnTo>
                  <a:lnTo>
                    <a:pt x="1143870" y="1222470"/>
                  </a:lnTo>
                  <a:lnTo>
                    <a:pt x="1184856" y="1202619"/>
                  </a:lnTo>
                  <a:lnTo>
                    <a:pt x="1224241" y="1180142"/>
                  </a:lnTo>
                  <a:lnTo>
                    <a:pt x="1261914" y="1155152"/>
                  </a:lnTo>
                  <a:lnTo>
                    <a:pt x="1297758" y="1127763"/>
                  </a:lnTo>
                  <a:lnTo>
                    <a:pt x="1331661" y="1098091"/>
                  </a:lnTo>
                  <a:lnTo>
                    <a:pt x="1363507" y="1066249"/>
                  </a:lnTo>
                  <a:lnTo>
                    <a:pt x="1393184" y="1032351"/>
                  </a:lnTo>
                  <a:lnTo>
                    <a:pt x="1420576" y="996511"/>
                  </a:lnTo>
                  <a:lnTo>
                    <a:pt x="1445569" y="958844"/>
                  </a:lnTo>
                  <a:lnTo>
                    <a:pt x="1468050" y="919463"/>
                  </a:lnTo>
                  <a:lnTo>
                    <a:pt x="1487903" y="878484"/>
                  </a:lnTo>
                  <a:lnTo>
                    <a:pt x="1505016" y="836019"/>
                  </a:lnTo>
                  <a:lnTo>
                    <a:pt x="1519273" y="792184"/>
                  </a:lnTo>
                  <a:lnTo>
                    <a:pt x="1530561" y="747092"/>
                  </a:lnTo>
                  <a:lnTo>
                    <a:pt x="1538764" y="700857"/>
                  </a:lnTo>
                  <a:lnTo>
                    <a:pt x="1543771" y="653595"/>
                  </a:lnTo>
                  <a:lnTo>
                    <a:pt x="1545465" y="605418"/>
                  </a:lnTo>
                  <a:lnTo>
                    <a:pt x="1545372" y="595272"/>
                  </a:lnTo>
                  <a:lnTo>
                    <a:pt x="1545108" y="585163"/>
                  </a:lnTo>
                  <a:lnTo>
                    <a:pt x="1544696" y="575092"/>
                  </a:lnTo>
                  <a:lnTo>
                    <a:pt x="1544155" y="565055"/>
                  </a:lnTo>
                  <a:lnTo>
                    <a:pt x="8848724" y="565055"/>
                  </a:lnTo>
                  <a:lnTo>
                    <a:pt x="8848724" y="1280023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18382" y="7772518"/>
              <a:ext cx="876935" cy="876935"/>
            </a:xfrm>
            <a:custGeom>
              <a:avLst/>
              <a:gdLst/>
              <a:ahLst/>
              <a:cxnLst/>
              <a:rect l="l" t="t" r="r" b="b"/>
              <a:pathLst>
                <a:path w="876935" h="876934">
                  <a:moveTo>
                    <a:pt x="438259" y="876400"/>
                  </a:moveTo>
                  <a:lnTo>
                    <a:pt x="390505" y="873828"/>
                  </a:lnTo>
                  <a:lnTo>
                    <a:pt x="344241" y="866293"/>
                  </a:lnTo>
                  <a:lnTo>
                    <a:pt x="299734" y="854060"/>
                  </a:lnTo>
                  <a:lnTo>
                    <a:pt x="257251" y="837398"/>
                  </a:lnTo>
                  <a:lnTo>
                    <a:pt x="217059" y="816573"/>
                  </a:lnTo>
                  <a:lnTo>
                    <a:pt x="179427" y="791853"/>
                  </a:lnTo>
                  <a:lnTo>
                    <a:pt x="144621" y="763506"/>
                  </a:lnTo>
                  <a:lnTo>
                    <a:pt x="112909" y="731798"/>
                  </a:lnTo>
                  <a:lnTo>
                    <a:pt x="84557" y="696996"/>
                  </a:lnTo>
                  <a:lnTo>
                    <a:pt x="59834" y="659369"/>
                  </a:lnTo>
                  <a:lnTo>
                    <a:pt x="39006" y="619183"/>
                  </a:lnTo>
                  <a:lnTo>
                    <a:pt x="22342" y="576706"/>
                  </a:lnTo>
                  <a:lnTo>
                    <a:pt x="10108" y="532205"/>
                  </a:lnTo>
                  <a:lnTo>
                    <a:pt x="2571" y="485947"/>
                  </a:lnTo>
                  <a:lnTo>
                    <a:pt x="0" y="438200"/>
                  </a:lnTo>
                  <a:lnTo>
                    <a:pt x="2571" y="390452"/>
                  </a:lnTo>
                  <a:lnTo>
                    <a:pt x="10108" y="344194"/>
                  </a:lnTo>
                  <a:lnTo>
                    <a:pt x="22342" y="299693"/>
                  </a:lnTo>
                  <a:lnTo>
                    <a:pt x="39006" y="257216"/>
                  </a:lnTo>
                  <a:lnTo>
                    <a:pt x="59834" y="217030"/>
                  </a:lnTo>
                  <a:lnTo>
                    <a:pt x="84557" y="179403"/>
                  </a:lnTo>
                  <a:lnTo>
                    <a:pt x="112909" y="144601"/>
                  </a:lnTo>
                  <a:lnTo>
                    <a:pt x="144621" y="112893"/>
                  </a:lnTo>
                  <a:lnTo>
                    <a:pt x="179427" y="84546"/>
                  </a:lnTo>
                  <a:lnTo>
                    <a:pt x="217059" y="59826"/>
                  </a:lnTo>
                  <a:lnTo>
                    <a:pt x="257251" y="39001"/>
                  </a:lnTo>
                  <a:lnTo>
                    <a:pt x="299734" y="22339"/>
                  </a:lnTo>
                  <a:lnTo>
                    <a:pt x="344241" y="10106"/>
                  </a:lnTo>
                  <a:lnTo>
                    <a:pt x="390505" y="2571"/>
                  </a:lnTo>
                  <a:lnTo>
                    <a:pt x="438259" y="0"/>
                  </a:lnTo>
                  <a:lnTo>
                    <a:pt x="486013" y="2571"/>
                  </a:lnTo>
                  <a:lnTo>
                    <a:pt x="532277" y="10106"/>
                  </a:lnTo>
                  <a:lnTo>
                    <a:pt x="576785" y="22339"/>
                  </a:lnTo>
                  <a:lnTo>
                    <a:pt x="619268" y="39001"/>
                  </a:lnTo>
                  <a:lnTo>
                    <a:pt x="659459" y="59826"/>
                  </a:lnTo>
                  <a:lnTo>
                    <a:pt x="697091" y="84546"/>
                  </a:lnTo>
                  <a:lnTo>
                    <a:pt x="720709" y="103781"/>
                  </a:lnTo>
                  <a:lnTo>
                    <a:pt x="438259" y="103781"/>
                  </a:lnTo>
                  <a:lnTo>
                    <a:pt x="388833" y="107407"/>
                  </a:lnTo>
                  <a:lnTo>
                    <a:pt x="341659" y="117939"/>
                  </a:lnTo>
                  <a:lnTo>
                    <a:pt x="297255" y="134862"/>
                  </a:lnTo>
                  <a:lnTo>
                    <a:pt x="256137" y="157656"/>
                  </a:lnTo>
                  <a:lnTo>
                    <a:pt x="218823" y="185806"/>
                  </a:lnTo>
                  <a:lnTo>
                    <a:pt x="185831" y="218794"/>
                  </a:lnTo>
                  <a:lnTo>
                    <a:pt x="157678" y="256102"/>
                  </a:lnTo>
                  <a:lnTo>
                    <a:pt x="134880" y="297214"/>
                  </a:lnTo>
                  <a:lnTo>
                    <a:pt x="117955" y="341613"/>
                  </a:lnTo>
                  <a:lnTo>
                    <a:pt x="107421" y="388780"/>
                  </a:lnTo>
                  <a:lnTo>
                    <a:pt x="103795" y="438200"/>
                  </a:lnTo>
                  <a:lnTo>
                    <a:pt x="107421" y="487619"/>
                  </a:lnTo>
                  <a:lnTo>
                    <a:pt x="117955" y="534786"/>
                  </a:lnTo>
                  <a:lnTo>
                    <a:pt x="134880" y="579185"/>
                  </a:lnTo>
                  <a:lnTo>
                    <a:pt x="157678" y="620297"/>
                  </a:lnTo>
                  <a:lnTo>
                    <a:pt x="185831" y="657605"/>
                  </a:lnTo>
                  <a:lnTo>
                    <a:pt x="218823" y="690593"/>
                  </a:lnTo>
                  <a:lnTo>
                    <a:pt x="256137" y="718743"/>
                  </a:lnTo>
                  <a:lnTo>
                    <a:pt x="297255" y="741537"/>
                  </a:lnTo>
                  <a:lnTo>
                    <a:pt x="341659" y="758460"/>
                  </a:lnTo>
                  <a:lnTo>
                    <a:pt x="388833" y="768992"/>
                  </a:lnTo>
                  <a:lnTo>
                    <a:pt x="438259" y="772618"/>
                  </a:lnTo>
                  <a:lnTo>
                    <a:pt x="720709" y="772618"/>
                  </a:lnTo>
                  <a:lnTo>
                    <a:pt x="697091" y="791853"/>
                  </a:lnTo>
                  <a:lnTo>
                    <a:pt x="659459" y="816573"/>
                  </a:lnTo>
                  <a:lnTo>
                    <a:pt x="619268" y="837398"/>
                  </a:lnTo>
                  <a:lnTo>
                    <a:pt x="576785" y="854060"/>
                  </a:lnTo>
                  <a:lnTo>
                    <a:pt x="532277" y="866293"/>
                  </a:lnTo>
                  <a:lnTo>
                    <a:pt x="486013" y="873828"/>
                  </a:lnTo>
                  <a:lnTo>
                    <a:pt x="438259" y="876400"/>
                  </a:lnTo>
                  <a:close/>
                </a:path>
                <a:path w="876935" h="876934">
                  <a:moveTo>
                    <a:pt x="720709" y="772618"/>
                  </a:moveTo>
                  <a:lnTo>
                    <a:pt x="438259" y="772618"/>
                  </a:lnTo>
                  <a:lnTo>
                    <a:pt x="487685" y="768992"/>
                  </a:lnTo>
                  <a:lnTo>
                    <a:pt x="534859" y="758460"/>
                  </a:lnTo>
                  <a:lnTo>
                    <a:pt x="579264" y="741537"/>
                  </a:lnTo>
                  <a:lnTo>
                    <a:pt x="620381" y="718743"/>
                  </a:lnTo>
                  <a:lnTo>
                    <a:pt x="657695" y="690593"/>
                  </a:lnTo>
                  <a:lnTo>
                    <a:pt x="690687" y="657605"/>
                  </a:lnTo>
                  <a:lnTo>
                    <a:pt x="718841" y="620297"/>
                  </a:lnTo>
                  <a:lnTo>
                    <a:pt x="741638" y="579185"/>
                  </a:lnTo>
                  <a:lnTo>
                    <a:pt x="758563" y="534786"/>
                  </a:lnTo>
                  <a:lnTo>
                    <a:pt x="769097" y="487619"/>
                  </a:lnTo>
                  <a:lnTo>
                    <a:pt x="772723" y="438200"/>
                  </a:lnTo>
                  <a:lnTo>
                    <a:pt x="769097" y="388780"/>
                  </a:lnTo>
                  <a:lnTo>
                    <a:pt x="758563" y="341613"/>
                  </a:lnTo>
                  <a:lnTo>
                    <a:pt x="741638" y="297214"/>
                  </a:lnTo>
                  <a:lnTo>
                    <a:pt x="718841" y="256102"/>
                  </a:lnTo>
                  <a:lnTo>
                    <a:pt x="690687" y="218794"/>
                  </a:lnTo>
                  <a:lnTo>
                    <a:pt x="657695" y="185806"/>
                  </a:lnTo>
                  <a:lnTo>
                    <a:pt x="620381" y="157656"/>
                  </a:lnTo>
                  <a:lnTo>
                    <a:pt x="579264" y="134862"/>
                  </a:lnTo>
                  <a:lnTo>
                    <a:pt x="534859" y="117939"/>
                  </a:lnTo>
                  <a:lnTo>
                    <a:pt x="487685" y="107407"/>
                  </a:lnTo>
                  <a:lnTo>
                    <a:pt x="438259" y="103781"/>
                  </a:lnTo>
                  <a:lnTo>
                    <a:pt x="720709" y="103781"/>
                  </a:lnTo>
                  <a:lnTo>
                    <a:pt x="763610" y="144601"/>
                  </a:lnTo>
                  <a:lnTo>
                    <a:pt x="791961" y="179403"/>
                  </a:lnTo>
                  <a:lnTo>
                    <a:pt x="816684" y="217030"/>
                  </a:lnTo>
                  <a:lnTo>
                    <a:pt x="837512" y="257216"/>
                  </a:lnTo>
                  <a:lnTo>
                    <a:pt x="854176" y="299693"/>
                  </a:lnTo>
                  <a:lnTo>
                    <a:pt x="866411" y="344194"/>
                  </a:lnTo>
                  <a:lnTo>
                    <a:pt x="873947" y="390452"/>
                  </a:lnTo>
                  <a:lnTo>
                    <a:pt x="876519" y="438200"/>
                  </a:lnTo>
                  <a:lnTo>
                    <a:pt x="873947" y="485947"/>
                  </a:lnTo>
                  <a:lnTo>
                    <a:pt x="866411" y="532205"/>
                  </a:lnTo>
                  <a:lnTo>
                    <a:pt x="854176" y="576706"/>
                  </a:lnTo>
                  <a:lnTo>
                    <a:pt x="837512" y="619183"/>
                  </a:lnTo>
                  <a:lnTo>
                    <a:pt x="816684" y="659369"/>
                  </a:lnTo>
                  <a:lnTo>
                    <a:pt x="791961" y="696996"/>
                  </a:lnTo>
                  <a:lnTo>
                    <a:pt x="763610" y="731798"/>
                  </a:lnTo>
                  <a:lnTo>
                    <a:pt x="731897" y="763506"/>
                  </a:lnTo>
                  <a:lnTo>
                    <a:pt x="720709" y="77261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56910" y="7611068"/>
              <a:ext cx="1199515" cy="1199515"/>
            </a:xfrm>
            <a:custGeom>
              <a:avLst/>
              <a:gdLst/>
              <a:ahLst/>
              <a:cxnLst/>
              <a:rect l="l" t="t" r="r" b="b"/>
              <a:pathLst>
                <a:path w="1199514" h="1199515">
                  <a:moveTo>
                    <a:pt x="599731" y="1199299"/>
                  </a:moveTo>
                  <a:lnTo>
                    <a:pt x="552862" y="1197495"/>
                  </a:lnTo>
                  <a:lnTo>
                    <a:pt x="506979" y="1192171"/>
                  </a:lnTo>
                  <a:lnTo>
                    <a:pt x="462217" y="1183462"/>
                  </a:lnTo>
                  <a:lnTo>
                    <a:pt x="418708" y="1171499"/>
                  </a:lnTo>
                  <a:lnTo>
                    <a:pt x="376585" y="1156418"/>
                  </a:lnTo>
                  <a:lnTo>
                    <a:pt x="335983" y="1138350"/>
                  </a:lnTo>
                  <a:lnTo>
                    <a:pt x="297033" y="1117430"/>
                  </a:lnTo>
                  <a:lnTo>
                    <a:pt x="259871" y="1093790"/>
                  </a:lnTo>
                  <a:lnTo>
                    <a:pt x="224628" y="1067563"/>
                  </a:lnTo>
                  <a:lnTo>
                    <a:pt x="191439" y="1038884"/>
                  </a:lnTo>
                  <a:lnTo>
                    <a:pt x="160436" y="1007886"/>
                  </a:lnTo>
                  <a:lnTo>
                    <a:pt x="131753" y="974701"/>
                  </a:lnTo>
                  <a:lnTo>
                    <a:pt x="105523" y="939463"/>
                  </a:lnTo>
                  <a:lnTo>
                    <a:pt x="81880" y="902305"/>
                  </a:lnTo>
                  <a:lnTo>
                    <a:pt x="60956" y="863361"/>
                  </a:lnTo>
                  <a:lnTo>
                    <a:pt x="42886" y="822764"/>
                  </a:lnTo>
                  <a:lnTo>
                    <a:pt x="27798" y="780633"/>
                  </a:lnTo>
                  <a:lnTo>
                    <a:pt x="15839" y="737144"/>
                  </a:lnTo>
                  <a:lnTo>
                    <a:pt x="7128" y="692388"/>
                  </a:lnTo>
                  <a:lnTo>
                    <a:pt x="1804" y="646512"/>
                  </a:lnTo>
                  <a:lnTo>
                    <a:pt x="0" y="599649"/>
                  </a:lnTo>
                  <a:lnTo>
                    <a:pt x="1804" y="552786"/>
                  </a:lnTo>
                  <a:lnTo>
                    <a:pt x="7128" y="506910"/>
                  </a:lnTo>
                  <a:lnTo>
                    <a:pt x="15839" y="462154"/>
                  </a:lnTo>
                  <a:lnTo>
                    <a:pt x="27802" y="418651"/>
                  </a:lnTo>
                  <a:lnTo>
                    <a:pt x="42886" y="376534"/>
                  </a:lnTo>
                  <a:lnTo>
                    <a:pt x="60956" y="335937"/>
                  </a:lnTo>
                  <a:lnTo>
                    <a:pt x="81880" y="296993"/>
                  </a:lnTo>
                  <a:lnTo>
                    <a:pt x="105523" y="259835"/>
                  </a:lnTo>
                  <a:lnTo>
                    <a:pt x="131753" y="224598"/>
                  </a:lnTo>
                  <a:lnTo>
                    <a:pt x="160436" y="191413"/>
                  </a:lnTo>
                  <a:lnTo>
                    <a:pt x="191439" y="160414"/>
                  </a:lnTo>
                  <a:lnTo>
                    <a:pt x="224628" y="131735"/>
                  </a:lnTo>
                  <a:lnTo>
                    <a:pt x="259871" y="105509"/>
                  </a:lnTo>
                  <a:lnTo>
                    <a:pt x="297033" y="81869"/>
                  </a:lnTo>
                  <a:lnTo>
                    <a:pt x="335983" y="60948"/>
                  </a:lnTo>
                  <a:lnTo>
                    <a:pt x="376585" y="42880"/>
                  </a:lnTo>
                  <a:lnTo>
                    <a:pt x="418708" y="27799"/>
                  </a:lnTo>
                  <a:lnTo>
                    <a:pt x="462217" y="15837"/>
                  </a:lnTo>
                  <a:lnTo>
                    <a:pt x="506979" y="7127"/>
                  </a:lnTo>
                  <a:lnTo>
                    <a:pt x="552862" y="1804"/>
                  </a:lnTo>
                  <a:lnTo>
                    <a:pt x="599731" y="0"/>
                  </a:lnTo>
                  <a:lnTo>
                    <a:pt x="646600" y="1804"/>
                  </a:lnTo>
                  <a:lnTo>
                    <a:pt x="692482" y="7127"/>
                  </a:lnTo>
                  <a:lnTo>
                    <a:pt x="737244" y="15837"/>
                  </a:lnTo>
                  <a:lnTo>
                    <a:pt x="780754" y="27799"/>
                  </a:lnTo>
                  <a:lnTo>
                    <a:pt x="822876" y="42880"/>
                  </a:lnTo>
                  <a:lnTo>
                    <a:pt x="863479" y="60948"/>
                  </a:lnTo>
                  <a:lnTo>
                    <a:pt x="902428" y="81869"/>
                  </a:lnTo>
                  <a:lnTo>
                    <a:pt x="939590" y="105509"/>
                  </a:lnTo>
                  <a:lnTo>
                    <a:pt x="974833" y="131735"/>
                  </a:lnTo>
                  <a:lnTo>
                    <a:pt x="1008023" y="160414"/>
                  </a:lnTo>
                  <a:lnTo>
                    <a:pt x="1009058" y="161449"/>
                  </a:lnTo>
                  <a:lnTo>
                    <a:pt x="599731" y="161449"/>
                  </a:lnTo>
                  <a:lnTo>
                    <a:pt x="551977" y="164020"/>
                  </a:lnTo>
                  <a:lnTo>
                    <a:pt x="505713" y="171556"/>
                  </a:lnTo>
                  <a:lnTo>
                    <a:pt x="461205" y="183788"/>
                  </a:lnTo>
                  <a:lnTo>
                    <a:pt x="418722" y="200451"/>
                  </a:lnTo>
                  <a:lnTo>
                    <a:pt x="378531" y="221275"/>
                  </a:lnTo>
                  <a:lnTo>
                    <a:pt x="340899" y="245995"/>
                  </a:lnTo>
                  <a:lnTo>
                    <a:pt x="306092" y="274343"/>
                  </a:lnTo>
                  <a:lnTo>
                    <a:pt x="274380" y="306051"/>
                  </a:lnTo>
                  <a:lnTo>
                    <a:pt x="246029" y="340852"/>
                  </a:lnTo>
                  <a:lnTo>
                    <a:pt x="221305" y="378479"/>
                  </a:lnTo>
                  <a:lnTo>
                    <a:pt x="200478" y="418665"/>
                  </a:lnTo>
                  <a:lnTo>
                    <a:pt x="183813" y="461142"/>
                  </a:lnTo>
                  <a:lnTo>
                    <a:pt x="171579" y="505644"/>
                  </a:lnTo>
                  <a:lnTo>
                    <a:pt x="164043" y="551902"/>
                  </a:lnTo>
                  <a:lnTo>
                    <a:pt x="161471" y="599649"/>
                  </a:lnTo>
                  <a:lnTo>
                    <a:pt x="164043" y="647396"/>
                  </a:lnTo>
                  <a:lnTo>
                    <a:pt x="171579" y="693654"/>
                  </a:lnTo>
                  <a:lnTo>
                    <a:pt x="183813" y="738156"/>
                  </a:lnTo>
                  <a:lnTo>
                    <a:pt x="200485" y="780647"/>
                  </a:lnTo>
                  <a:lnTo>
                    <a:pt x="221305" y="820819"/>
                  </a:lnTo>
                  <a:lnTo>
                    <a:pt x="246029" y="858446"/>
                  </a:lnTo>
                  <a:lnTo>
                    <a:pt x="274380" y="893247"/>
                  </a:lnTo>
                  <a:lnTo>
                    <a:pt x="306092" y="924955"/>
                  </a:lnTo>
                  <a:lnTo>
                    <a:pt x="340899" y="953303"/>
                  </a:lnTo>
                  <a:lnTo>
                    <a:pt x="378531" y="978023"/>
                  </a:lnTo>
                  <a:lnTo>
                    <a:pt x="418722" y="998848"/>
                  </a:lnTo>
                  <a:lnTo>
                    <a:pt x="461205" y="1015510"/>
                  </a:lnTo>
                  <a:lnTo>
                    <a:pt x="505713" y="1027742"/>
                  </a:lnTo>
                  <a:lnTo>
                    <a:pt x="551977" y="1035278"/>
                  </a:lnTo>
                  <a:lnTo>
                    <a:pt x="599731" y="1037849"/>
                  </a:lnTo>
                  <a:lnTo>
                    <a:pt x="1009058" y="1037849"/>
                  </a:lnTo>
                  <a:lnTo>
                    <a:pt x="1008023" y="1038884"/>
                  </a:lnTo>
                  <a:lnTo>
                    <a:pt x="974833" y="1067563"/>
                  </a:lnTo>
                  <a:lnTo>
                    <a:pt x="939590" y="1093790"/>
                  </a:lnTo>
                  <a:lnTo>
                    <a:pt x="902428" y="1117430"/>
                  </a:lnTo>
                  <a:lnTo>
                    <a:pt x="863479" y="1138350"/>
                  </a:lnTo>
                  <a:lnTo>
                    <a:pt x="822876" y="1156418"/>
                  </a:lnTo>
                  <a:lnTo>
                    <a:pt x="780754" y="1171499"/>
                  </a:lnTo>
                  <a:lnTo>
                    <a:pt x="737244" y="1183462"/>
                  </a:lnTo>
                  <a:lnTo>
                    <a:pt x="692482" y="1192171"/>
                  </a:lnTo>
                  <a:lnTo>
                    <a:pt x="646600" y="1197495"/>
                  </a:lnTo>
                  <a:lnTo>
                    <a:pt x="599731" y="1199299"/>
                  </a:lnTo>
                  <a:close/>
                </a:path>
                <a:path w="1199514" h="1199515">
                  <a:moveTo>
                    <a:pt x="1009058" y="1037849"/>
                  </a:moveTo>
                  <a:lnTo>
                    <a:pt x="599731" y="1037849"/>
                  </a:lnTo>
                  <a:lnTo>
                    <a:pt x="647485" y="1035278"/>
                  </a:lnTo>
                  <a:lnTo>
                    <a:pt x="693749" y="1027742"/>
                  </a:lnTo>
                  <a:lnTo>
                    <a:pt x="738256" y="1015510"/>
                  </a:lnTo>
                  <a:lnTo>
                    <a:pt x="780739" y="998848"/>
                  </a:lnTo>
                  <a:lnTo>
                    <a:pt x="820930" y="978023"/>
                  </a:lnTo>
                  <a:lnTo>
                    <a:pt x="858563" y="953303"/>
                  </a:lnTo>
                  <a:lnTo>
                    <a:pt x="893369" y="924955"/>
                  </a:lnTo>
                  <a:lnTo>
                    <a:pt x="925081" y="893247"/>
                  </a:lnTo>
                  <a:lnTo>
                    <a:pt x="953433" y="858446"/>
                  </a:lnTo>
                  <a:lnTo>
                    <a:pt x="978156" y="820819"/>
                  </a:lnTo>
                  <a:lnTo>
                    <a:pt x="998983" y="780633"/>
                  </a:lnTo>
                  <a:lnTo>
                    <a:pt x="1015648" y="738156"/>
                  </a:lnTo>
                  <a:lnTo>
                    <a:pt x="1027882" y="693654"/>
                  </a:lnTo>
                  <a:lnTo>
                    <a:pt x="1035419" y="647396"/>
                  </a:lnTo>
                  <a:lnTo>
                    <a:pt x="1037990" y="599649"/>
                  </a:lnTo>
                  <a:lnTo>
                    <a:pt x="1035419" y="551902"/>
                  </a:lnTo>
                  <a:lnTo>
                    <a:pt x="1027882" y="505644"/>
                  </a:lnTo>
                  <a:lnTo>
                    <a:pt x="1015648" y="461142"/>
                  </a:lnTo>
                  <a:lnTo>
                    <a:pt x="998976" y="418651"/>
                  </a:lnTo>
                  <a:lnTo>
                    <a:pt x="978156" y="378479"/>
                  </a:lnTo>
                  <a:lnTo>
                    <a:pt x="953433" y="340852"/>
                  </a:lnTo>
                  <a:lnTo>
                    <a:pt x="925081" y="306051"/>
                  </a:lnTo>
                  <a:lnTo>
                    <a:pt x="893369" y="274343"/>
                  </a:lnTo>
                  <a:lnTo>
                    <a:pt x="858563" y="245995"/>
                  </a:lnTo>
                  <a:lnTo>
                    <a:pt x="820930" y="221275"/>
                  </a:lnTo>
                  <a:lnTo>
                    <a:pt x="780739" y="200451"/>
                  </a:lnTo>
                  <a:lnTo>
                    <a:pt x="738256" y="183788"/>
                  </a:lnTo>
                  <a:lnTo>
                    <a:pt x="693749" y="171556"/>
                  </a:lnTo>
                  <a:lnTo>
                    <a:pt x="647485" y="164020"/>
                  </a:lnTo>
                  <a:lnTo>
                    <a:pt x="599731" y="161449"/>
                  </a:lnTo>
                  <a:lnTo>
                    <a:pt x="1009058" y="161449"/>
                  </a:lnTo>
                  <a:lnTo>
                    <a:pt x="1039026" y="191413"/>
                  </a:lnTo>
                  <a:lnTo>
                    <a:pt x="1067709" y="224598"/>
                  </a:lnTo>
                  <a:lnTo>
                    <a:pt x="1093938" y="259835"/>
                  </a:lnTo>
                  <a:lnTo>
                    <a:pt x="1117582" y="296993"/>
                  </a:lnTo>
                  <a:lnTo>
                    <a:pt x="1138505" y="335937"/>
                  </a:lnTo>
                  <a:lnTo>
                    <a:pt x="1156575" y="376534"/>
                  </a:lnTo>
                  <a:lnTo>
                    <a:pt x="1171663" y="418665"/>
                  </a:lnTo>
                  <a:lnTo>
                    <a:pt x="1183623" y="462154"/>
                  </a:lnTo>
                  <a:lnTo>
                    <a:pt x="1192333" y="506910"/>
                  </a:lnTo>
                  <a:lnTo>
                    <a:pt x="1197657" y="552786"/>
                  </a:lnTo>
                  <a:lnTo>
                    <a:pt x="1199462" y="599649"/>
                  </a:lnTo>
                  <a:lnTo>
                    <a:pt x="1197657" y="646512"/>
                  </a:lnTo>
                  <a:lnTo>
                    <a:pt x="1192333" y="692388"/>
                  </a:lnTo>
                  <a:lnTo>
                    <a:pt x="1183623" y="737144"/>
                  </a:lnTo>
                  <a:lnTo>
                    <a:pt x="1171659" y="780647"/>
                  </a:lnTo>
                  <a:lnTo>
                    <a:pt x="1156575" y="822764"/>
                  </a:lnTo>
                  <a:lnTo>
                    <a:pt x="1138505" y="863361"/>
                  </a:lnTo>
                  <a:lnTo>
                    <a:pt x="1117582" y="902305"/>
                  </a:lnTo>
                  <a:lnTo>
                    <a:pt x="1093938" y="939463"/>
                  </a:lnTo>
                  <a:lnTo>
                    <a:pt x="1067709" y="974701"/>
                  </a:lnTo>
                  <a:lnTo>
                    <a:pt x="1039026" y="1007886"/>
                  </a:lnTo>
                  <a:lnTo>
                    <a:pt x="1009058" y="1037849"/>
                  </a:lnTo>
                  <a:close/>
                </a:path>
                <a:path w="1199514" h="1199515">
                  <a:moveTo>
                    <a:pt x="599731" y="934068"/>
                  </a:moveTo>
                  <a:lnTo>
                    <a:pt x="550305" y="930442"/>
                  </a:lnTo>
                  <a:lnTo>
                    <a:pt x="503131" y="919909"/>
                  </a:lnTo>
                  <a:lnTo>
                    <a:pt x="458726" y="902987"/>
                  </a:lnTo>
                  <a:lnTo>
                    <a:pt x="417609" y="880192"/>
                  </a:lnTo>
                  <a:lnTo>
                    <a:pt x="380295" y="852043"/>
                  </a:lnTo>
                  <a:lnTo>
                    <a:pt x="347303" y="819055"/>
                  </a:lnTo>
                  <a:lnTo>
                    <a:pt x="319149" y="781746"/>
                  </a:lnTo>
                  <a:lnTo>
                    <a:pt x="296351" y="740634"/>
                  </a:lnTo>
                  <a:lnTo>
                    <a:pt x="279427" y="696236"/>
                  </a:lnTo>
                  <a:lnTo>
                    <a:pt x="268893" y="649069"/>
                  </a:lnTo>
                  <a:lnTo>
                    <a:pt x="265267" y="599649"/>
                  </a:lnTo>
                  <a:lnTo>
                    <a:pt x="268893" y="550230"/>
                  </a:lnTo>
                  <a:lnTo>
                    <a:pt x="279427" y="503062"/>
                  </a:lnTo>
                  <a:lnTo>
                    <a:pt x="296351" y="458664"/>
                  </a:lnTo>
                  <a:lnTo>
                    <a:pt x="319149" y="417552"/>
                  </a:lnTo>
                  <a:lnTo>
                    <a:pt x="347303" y="380243"/>
                  </a:lnTo>
                  <a:lnTo>
                    <a:pt x="380295" y="347256"/>
                  </a:lnTo>
                  <a:lnTo>
                    <a:pt x="417609" y="319106"/>
                  </a:lnTo>
                  <a:lnTo>
                    <a:pt x="458726" y="296311"/>
                  </a:lnTo>
                  <a:lnTo>
                    <a:pt x="503131" y="279389"/>
                  </a:lnTo>
                  <a:lnTo>
                    <a:pt x="550305" y="268856"/>
                  </a:lnTo>
                  <a:lnTo>
                    <a:pt x="599731" y="265230"/>
                  </a:lnTo>
                  <a:lnTo>
                    <a:pt x="649157" y="268856"/>
                  </a:lnTo>
                  <a:lnTo>
                    <a:pt x="696331" y="279389"/>
                  </a:lnTo>
                  <a:lnTo>
                    <a:pt x="740735" y="296311"/>
                  </a:lnTo>
                  <a:lnTo>
                    <a:pt x="781853" y="319106"/>
                  </a:lnTo>
                  <a:lnTo>
                    <a:pt x="819166" y="347256"/>
                  </a:lnTo>
                  <a:lnTo>
                    <a:pt x="852159" y="380243"/>
                  </a:lnTo>
                  <a:lnTo>
                    <a:pt x="880312" y="417552"/>
                  </a:lnTo>
                  <a:lnTo>
                    <a:pt x="903110" y="458664"/>
                  </a:lnTo>
                  <a:lnTo>
                    <a:pt x="920034" y="503062"/>
                  </a:lnTo>
                  <a:lnTo>
                    <a:pt x="930568" y="550230"/>
                  </a:lnTo>
                  <a:lnTo>
                    <a:pt x="934195" y="599649"/>
                  </a:lnTo>
                  <a:lnTo>
                    <a:pt x="930568" y="649069"/>
                  </a:lnTo>
                  <a:lnTo>
                    <a:pt x="920034" y="696236"/>
                  </a:lnTo>
                  <a:lnTo>
                    <a:pt x="903110" y="740634"/>
                  </a:lnTo>
                  <a:lnTo>
                    <a:pt x="880312" y="781746"/>
                  </a:lnTo>
                  <a:lnTo>
                    <a:pt x="852159" y="819055"/>
                  </a:lnTo>
                  <a:lnTo>
                    <a:pt x="819166" y="852043"/>
                  </a:lnTo>
                  <a:lnTo>
                    <a:pt x="781853" y="880192"/>
                  </a:lnTo>
                  <a:lnTo>
                    <a:pt x="740735" y="902987"/>
                  </a:lnTo>
                  <a:lnTo>
                    <a:pt x="696331" y="919909"/>
                  </a:lnTo>
                  <a:lnTo>
                    <a:pt x="649157" y="930442"/>
                  </a:lnTo>
                  <a:lnTo>
                    <a:pt x="599731" y="93406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18274" y="7670812"/>
              <a:ext cx="700405" cy="757555"/>
            </a:xfrm>
            <a:custGeom>
              <a:avLst/>
              <a:gdLst/>
              <a:ahLst/>
              <a:cxnLst/>
              <a:rect l="l" t="t" r="r" b="b"/>
              <a:pathLst>
                <a:path w="700404" h="757554">
                  <a:moveTo>
                    <a:pt x="173285" y="757461"/>
                  </a:moveTo>
                  <a:lnTo>
                    <a:pt x="134704" y="726450"/>
                  </a:lnTo>
                  <a:lnTo>
                    <a:pt x="97499" y="662570"/>
                  </a:lnTo>
                  <a:lnTo>
                    <a:pt x="74257" y="616496"/>
                  </a:lnTo>
                  <a:lnTo>
                    <a:pt x="52024" y="569877"/>
                  </a:lnTo>
                  <a:lnTo>
                    <a:pt x="30296" y="522985"/>
                  </a:lnTo>
                  <a:lnTo>
                    <a:pt x="16905" y="487630"/>
                  </a:lnTo>
                  <a:lnTo>
                    <a:pt x="10417" y="469839"/>
                  </a:lnTo>
                  <a:lnTo>
                    <a:pt x="2415" y="452639"/>
                  </a:lnTo>
                  <a:lnTo>
                    <a:pt x="0" y="437713"/>
                  </a:lnTo>
                  <a:lnTo>
                    <a:pt x="2904" y="419103"/>
                  </a:lnTo>
                  <a:lnTo>
                    <a:pt x="22959" y="385204"/>
                  </a:lnTo>
                  <a:lnTo>
                    <a:pt x="53109" y="378889"/>
                  </a:lnTo>
                  <a:lnTo>
                    <a:pt x="71689" y="383203"/>
                  </a:lnTo>
                  <a:lnTo>
                    <a:pt x="85958" y="394702"/>
                  </a:lnTo>
                  <a:lnTo>
                    <a:pt x="94862" y="413342"/>
                  </a:lnTo>
                  <a:lnTo>
                    <a:pt x="101045" y="432437"/>
                  </a:lnTo>
                  <a:lnTo>
                    <a:pt x="108741" y="450759"/>
                  </a:lnTo>
                  <a:lnTo>
                    <a:pt x="117080" y="468808"/>
                  </a:lnTo>
                  <a:lnTo>
                    <a:pt x="125189" y="487084"/>
                  </a:lnTo>
                  <a:lnTo>
                    <a:pt x="133795" y="507013"/>
                  </a:lnTo>
                  <a:lnTo>
                    <a:pt x="142676" y="526805"/>
                  </a:lnTo>
                  <a:lnTo>
                    <a:pt x="151740" y="546507"/>
                  </a:lnTo>
                  <a:lnTo>
                    <a:pt x="160896" y="566163"/>
                  </a:lnTo>
                  <a:lnTo>
                    <a:pt x="163869" y="572826"/>
                  </a:lnTo>
                  <a:lnTo>
                    <a:pt x="167438" y="579443"/>
                  </a:lnTo>
                  <a:lnTo>
                    <a:pt x="172383" y="585606"/>
                  </a:lnTo>
                  <a:lnTo>
                    <a:pt x="179483" y="590905"/>
                  </a:lnTo>
                  <a:lnTo>
                    <a:pt x="183396" y="583628"/>
                  </a:lnTo>
                  <a:lnTo>
                    <a:pt x="187799" y="577321"/>
                  </a:lnTo>
                  <a:lnTo>
                    <a:pt x="208358" y="526008"/>
                  </a:lnTo>
                  <a:lnTo>
                    <a:pt x="229501" y="483094"/>
                  </a:lnTo>
                  <a:lnTo>
                    <a:pt x="253179" y="441531"/>
                  </a:lnTo>
                  <a:lnTo>
                    <a:pt x="278900" y="401062"/>
                  </a:lnTo>
                  <a:lnTo>
                    <a:pt x="306171" y="361432"/>
                  </a:lnTo>
                  <a:lnTo>
                    <a:pt x="329114" y="329534"/>
                  </a:lnTo>
                  <a:lnTo>
                    <a:pt x="352517" y="297999"/>
                  </a:lnTo>
                  <a:lnTo>
                    <a:pt x="376469" y="267011"/>
                  </a:lnTo>
                  <a:lnTo>
                    <a:pt x="401064" y="236750"/>
                  </a:lnTo>
                  <a:lnTo>
                    <a:pt x="432843" y="198105"/>
                  </a:lnTo>
                  <a:lnTo>
                    <a:pt x="464896" y="159733"/>
                  </a:lnTo>
                  <a:lnTo>
                    <a:pt x="498051" y="122271"/>
                  </a:lnTo>
                  <a:lnTo>
                    <a:pt x="533132" y="86355"/>
                  </a:lnTo>
                  <a:lnTo>
                    <a:pt x="567410" y="56701"/>
                  </a:lnTo>
                  <a:lnTo>
                    <a:pt x="604485" y="32140"/>
                  </a:lnTo>
                  <a:lnTo>
                    <a:pt x="644770" y="13220"/>
                  </a:lnTo>
                  <a:lnTo>
                    <a:pt x="688678" y="485"/>
                  </a:lnTo>
                  <a:lnTo>
                    <a:pt x="690635" y="0"/>
                  </a:lnTo>
                  <a:lnTo>
                    <a:pt x="693080" y="1455"/>
                  </a:lnTo>
                  <a:lnTo>
                    <a:pt x="695037" y="1940"/>
                  </a:lnTo>
                  <a:lnTo>
                    <a:pt x="699928" y="7277"/>
                  </a:lnTo>
                  <a:lnTo>
                    <a:pt x="695526" y="12128"/>
                  </a:lnTo>
                  <a:lnTo>
                    <a:pt x="693080" y="16494"/>
                  </a:lnTo>
                  <a:lnTo>
                    <a:pt x="672712" y="54737"/>
                  </a:lnTo>
                  <a:lnTo>
                    <a:pt x="649730" y="91025"/>
                  </a:lnTo>
                  <a:lnTo>
                    <a:pt x="624089" y="125584"/>
                  </a:lnTo>
                  <a:lnTo>
                    <a:pt x="595741" y="158642"/>
                  </a:lnTo>
                  <a:lnTo>
                    <a:pt x="573379" y="182004"/>
                  </a:lnTo>
                  <a:lnTo>
                    <a:pt x="551107" y="205458"/>
                  </a:lnTo>
                  <a:lnTo>
                    <a:pt x="530120" y="230003"/>
                  </a:lnTo>
                  <a:lnTo>
                    <a:pt x="511609" y="256641"/>
                  </a:lnTo>
                  <a:lnTo>
                    <a:pt x="501613" y="270771"/>
                  </a:lnTo>
                  <a:lnTo>
                    <a:pt x="489965" y="283809"/>
                  </a:lnTo>
                  <a:lnTo>
                    <a:pt x="477767" y="296483"/>
                  </a:lnTo>
                  <a:lnTo>
                    <a:pt x="466119" y="309521"/>
                  </a:lnTo>
                  <a:lnTo>
                    <a:pt x="432437" y="351691"/>
                  </a:lnTo>
                  <a:lnTo>
                    <a:pt x="399902" y="394725"/>
                  </a:lnTo>
                  <a:lnTo>
                    <a:pt x="368926" y="438941"/>
                  </a:lnTo>
                  <a:lnTo>
                    <a:pt x="339921" y="484658"/>
                  </a:lnTo>
                  <a:lnTo>
                    <a:pt x="316932" y="526745"/>
                  </a:lnTo>
                  <a:lnTo>
                    <a:pt x="306216" y="548243"/>
                  </a:lnTo>
                  <a:lnTo>
                    <a:pt x="295409" y="569559"/>
                  </a:lnTo>
                  <a:lnTo>
                    <a:pt x="292681" y="575593"/>
                  </a:lnTo>
                  <a:lnTo>
                    <a:pt x="290090" y="581809"/>
                  </a:lnTo>
                  <a:lnTo>
                    <a:pt x="287224" y="587842"/>
                  </a:lnTo>
                  <a:lnTo>
                    <a:pt x="283670" y="593331"/>
                  </a:lnTo>
                  <a:lnTo>
                    <a:pt x="274239" y="610061"/>
                  </a:lnTo>
                  <a:lnTo>
                    <a:pt x="267651" y="627837"/>
                  </a:lnTo>
                  <a:lnTo>
                    <a:pt x="262347" y="646067"/>
                  </a:lnTo>
                  <a:lnTo>
                    <a:pt x="256767" y="664162"/>
                  </a:lnTo>
                  <a:lnTo>
                    <a:pt x="253649" y="676108"/>
                  </a:lnTo>
                  <a:lnTo>
                    <a:pt x="249614" y="700729"/>
                  </a:lnTo>
                  <a:lnTo>
                    <a:pt x="246495" y="712676"/>
                  </a:lnTo>
                  <a:lnTo>
                    <a:pt x="220357" y="749517"/>
                  </a:lnTo>
                  <a:lnTo>
                    <a:pt x="191704" y="754975"/>
                  </a:lnTo>
                  <a:lnTo>
                    <a:pt x="182357" y="756582"/>
                  </a:lnTo>
                  <a:lnTo>
                    <a:pt x="173285" y="757461"/>
                  </a:lnTo>
                  <a:close/>
                </a:path>
              </a:pathLst>
            </a:custGeom>
            <a:solidFill>
              <a:srgbClr val="2B4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566341" y="3277685"/>
            <a:ext cx="5320030" cy="389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50" spc="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-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50" spc="-16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15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50" spc="-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50" spc="4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350" spc="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5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-8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350" spc="-7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5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50" spc="-229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35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50" spc="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5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-1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10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-229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35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26752" y="4904617"/>
            <a:ext cx="4591685" cy="389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50" spc="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10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35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-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-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50" spc="-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50" spc="-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50" spc="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50" spc="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-70" dirty="0">
                <a:solidFill>
                  <a:srgbClr val="FFFFFF"/>
                </a:solidFill>
                <a:latin typeface="Verdana"/>
                <a:cs typeface="Verdana"/>
              </a:rPr>
              <a:t>vi</a:t>
            </a:r>
            <a:r>
              <a:rPr sz="2350" spc="-1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5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5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5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50" spc="-7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5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50" spc="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66341" y="6656485"/>
            <a:ext cx="6166485" cy="389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FFFFFF"/>
                </a:solidFill>
                <a:latin typeface="Verdana"/>
                <a:cs typeface="Verdana"/>
              </a:rPr>
              <a:t>Procesamiento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8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5" dirty="0">
                <a:solidFill>
                  <a:srgbClr val="FFFFFF"/>
                </a:solidFill>
                <a:latin typeface="Verdana"/>
                <a:cs typeface="Verdana"/>
              </a:rPr>
              <a:t>lenguaje</a:t>
            </a:r>
            <a:r>
              <a:rPr sz="235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10" dirty="0">
                <a:solidFill>
                  <a:srgbClr val="FFFFFF"/>
                </a:solidFill>
                <a:latin typeface="Verdana"/>
                <a:cs typeface="Verdana"/>
              </a:rPr>
              <a:t>natural</a:t>
            </a:r>
            <a:r>
              <a:rPr sz="235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-15" dirty="0">
                <a:solidFill>
                  <a:srgbClr val="FFFFFF"/>
                </a:solidFill>
                <a:latin typeface="Verdana"/>
                <a:cs typeface="Verdana"/>
              </a:rPr>
              <a:t>(NLP)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61255" y="8334897"/>
            <a:ext cx="5752465" cy="389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dirty="0">
                <a:solidFill>
                  <a:srgbClr val="FFFFFF"/>
                </a:solidFill>
                <a:latin typeface="Verdana"/>
                <a:cs typeface="Verdana"/>
              </a:rPr>
              <a:t>Análisis</a:t>
            </a:r>
            <a:r>
              <a:rPr sz="235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dirty="0">
                <a:solidFill>
                  <a:srgbClr val="FFFFFF"/>
                </a:solidFill>
                <a:latin typeface="Verdana"/>
                <a:cs typeface="Verdana"/>
              </a:rPr>
              <a:t>predictivo</a:t>
            </a:r>
            <a:r>
              <a:rPr sz="235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-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5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50" spc="45" dirty="0">
                <a:solidFill>
                  <a:srgbClr val="FFFFFF"/>
                </a:solidFill>
                <a:latin typeface="Verdana"/>
                <a:cs typeface="Verdana"/>
              </a:rPr>
              <a:t>recomendaciones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30" dirty="0"/>
              <a:t>F</a:t>
            </a:r>
            <a:r>
              <a:rPr spc="245" dirty="0"/>
              <a:t>o</a:t>
            </a:r>
            <a:r>
              <a:rPr spc="140" dirty="0"/>
              <a:t>r</a:t>
            </a:r>
            <a:r>
              <a:rPr spc="760" dirty="0"/>
              <a:t>m</a:t>
            </a:r>
            <a:r>
              <a:rPr spc="520" dirty="0"/>
              <a:t>as</a:t>
            </a:r>
            <a:r>
              <a:rPr spc="-455" dirty="0"/>
              <a:t> </a:t>
            </a:r>
            <a:r>
              <a:rPr spc="350" dirty="0"/>
              <a:t>d</a:t>
            </a:r>
            <a:r>
              <a:rPr spc="140" dirty="0"/>
              <a:t>e</a:t>
            </a:r>
            <a:r>
              <a:rPr spc="-455" dirty="0"/>
              <a:t> </a:t>
            </a:r>
            <a:r>
              <a:rPr spc="520" dirty="0"/>
              <a:t>a</a:t>
            </a:r>
            <a:r>
              <a:rPr spc="375" dirty="0"/>
              <a:t>u</a:t>
            </a:r>
            <a:r>
              <a:rPr spc="140" dirty="0"/>
              <a:t>t</a:t>
            </a:r>
            <a:r>
              <a:rPr spc="245" dirty="0"/>
              <a:t>o</a:t>
            </a:r>
            <a:r>
              <a:rPr spc="760" dirty="0"/>
              <a:t>m</a:t>
            </a:r>
            <a:r>
              <a:rPr spc="520" dirty="0"/>
              <a:t>a</a:t>
            </a:r>
            <a:r>
              <a:rPr spc="140" dirty="0"/>
              <a:t>t</a:t>
            </a:r>
            <a:r>
              <a:rPr spc="85" dirty="0"/>
              <a:t>i</a:t>
            </a:r>
            <a:r>
              <a:rPr spc="-40" dirty="0"/>
              <a:t>z</a:t>
            </a:r>
            <a:r>
              <a:rPr spc="520" dirty="0"/>
              <a:t>a</a:t>
            </a:r>
            <a:r>
              <a:rPr spc="345" dirty="0"/>
              <a:t>c</a:t>
            </a:r>
            <a:r>
              <a:rPr spc="85" dirty="0"/>
              <a:t>i</a:t>
            </a:r>
            <a:r>
              <a:rPr spc="245" dirty="0"/>
              <a:t>ó</a:t>
            </a:r>
            <a:r>
              <a:rPr spc="370" dirty="0"/>
              <a:t>n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21116" y="1778305"/>
            <a:ext cx="6220460" cy="10033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880"/>
              </a:spcBef>
            </a:pP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p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51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65" dirty="0">
                <a:solidFill>
                  <a:srgbClr val="0F1D5B"/>
                </a:solidFill>
                <a:latin typeface="Trebuchet MS"/>
                <a:cs typeface="Trebuchet MS"/>
              </a:rPr>
              <a:t>h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13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37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3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760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á</a:t>
            </a:r>
            <a:r>
              <a:rPr sz="3550" b="1" spc="415" dirty="0">
                <a:solidFill>
                  <a:srgbClr val="0F1D5B"/>
                </a:solidFill>
                <a:latin typeface="Trebuchet MS"/>
                <a:cs typeface="Trebuchet MS"/>
              </a:rPr>
              <a:t>s  </a:t>
            </a:r>
            <a:r>
              <a:rPr sz="3550" b="1" spc="204" dirty="0">
                <a:solidFill>
                  <a:srgbClr val="0F1D5B"/>
                </a:solidFill>
                <a:latin typeface="Trebuchet MS"/>
                <a:cs typeface="Trebuchet MS"/>
              </a:rPr>
              <a:t>eficientes</a:t>
            </a:r>
            <a:endParaRPr sz="3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7041" y="2205197"/>
            <a:ext cx="10782299" cy="71818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6000" y="1676048"/>
            <a:ext cx="6597015" cy="10033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880"/>
              </a:spcBef>
            </a:pPr>
            <a:r>
              <a:rPr sz="3550" b="1" spc="49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75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760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-40" dirty="0">
                <a:solidFill>
                  <a:srgbClr val="0F1D5B"/>
                </a:solidFill>
                <a:latin typeface="Trebuchet MS"/>
                <a:cs typeface="Trebuchet MS"/>
              </a:rPr>
              <a:t>z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ó</a:t>
            </a:r>
            <a:r>
              <a:rPr sz="3550" b="1" spc="37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55" dirty="0">
                <a:solidFill>
                  <a:srgbClr val="0F1D5B"/>
                </a:solidFill>
                <a:latin typeface="Trebuchet MS"/>
                <a:cs typeface="Trebuchet MS"/>
              </a:rPr>
              <a:t>f</a:t>
            </a:r>
            <a:r>
              <a:rPr sz="3550" b="1" spc="9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550" b="1" spc="375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3550" b="1" spc="-165" dirty="0">
                <a:solidFill>
                  <a:srgbClr val="0F1D5B"/>
                </a:solidFill>
                <a:latin typeface="Trebuchet MS"/>
                <a:cs typeface="Trebuchet MS"/>
              </a:rPr>
              <a:t>j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550" b="1" spc="95" dirty="0">
                <a:solidFill>
                  <a:srgbClr val="0F1D5B"/>
                </a:solidFill>
                <a:latin typeface="Trebuchet MS"/>
                <a:cs typeface="Trebuchet MS"/>
              </a:rPr>
              <a:t>e  </a:t>
            </a:r>
            <a:r>
              <a:rPr sz="3550" b="1" spc="250" dirty="0">
                <a:solidFill>
                  <a:srgbClr val="0F1D5B"/>
                </a:solidFill>
                <a:latin typeface="Trebuchet MS"/>
                <a:cs typeface="Trebuchet MS"/>
              </a:rPr>
              <a:t>trabajo</a:t>
            </a:r>
            <a:endParaRPr sz="3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9126" y="3214530"/>
            <a:ext cx="11419840" cy="2211070"/>
            <a:chOff x="839126" y="3214530"/>
            <a:chExt cx="11419840" cy="2211070"/>
          </a:xfrm>
        </p:grpSpPr>
        <p:sp>
          <p:nvSpPr>
            <p:cNvPr id="3" name="object 3"/>
            <p:cNvSpPr/>
            <p:nvPr/>
          </p:nvSpPr>
          <p:spPr>
            <a:xfrm>
              <a:off x="2456495" y="4570475"/>
              <a:ext cx="8372475" cy="50165"/>
            </a:xfrm>
            <a:custGeom>
              <a:avLst/>
              <a:gdLst/>
              <a:ahLst/>
              <a:cxnLst/>
              <a:rect l="l" t="t" r="r" b="b"/>
              <a:pathLst>
                <a:path w="8372475" h="50164">
                  <a:moveTo>
                    <a:pt x="0" y="0"/>
                  </a:moveTo>
                  <a:lnTo>
                    <a:pt x="8372349" y="49715"/>
                  </a:lnTo>
                </a:path>
              </a:pathLst>
            </a:custGeom>
            <a:ln w="38099">
              <a:solidFill>
                <a:srgbClr val="0F1D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9114" y="3766247"/>
              <a:ext cx="8150859" cy="1659255"/>
            </a:xfrm>
            <a:custGeom>
              <a:avLst/>
              <a:gdLst/>
              <a:ahLst/>
              <a:cxnLst/>
              <a:rect l="l" t="t" r="r" b="b"/>
              <a:pathLst>
                <a:path w="8150859" h="1659254">
                  <a:moveTo>
                    <a:pt x="1617370" y="812800"/>
                  </a:moveTo>
                  <a:lnTo>
                    <a:pt x="1617129" y="787400"/>
                  </a:lnTo>
                  <a:lnTo>
                    <a:pt x="1616405" y="774700"/>
                  </a:lnTo>
                  <a:lnTo>
                    <a:pt x="1615186" y="749300"/>
                  </a:lnTo>
                  <a:lnTo>
                    <a:pt x="1613484" y="736600"/>
                  </a:lnTo>
                  <a:lnTo>
                    <a:pt x="1611287" y="711200"/>
                  </a:lnTo>
                  <a:lnTo>
                    <a:pt x="1608620" y="685800"/>
                  </a:lnTo>
                  <a:lnTo>
                    <a:pt x="1605470" y="673100"/>
                  </a:lnTo>
                  <a:lnTo>
                    <a:pt x="1601838" y="647700"/>
                  </a:lnTo>
                  <a:lnTo>
                    <a:pt x="1597723" y="635000"/>
                  </a:lnTo>
                  <a:lnTo>
                    <a:pt x="1593138" y="609600"/>
                  </a:lnTo>
                  <a:lnTo>
                    <a:pt x="1588084" y="596900"/>
                  </a:lnTo>
                  <a:lnTo>
                    <a:pt x="1582547" y="571500"/>
                  </a:lnTo>
                  <a:lnTo>
                    <a:pt x="1576552" y="558800"/>
                  </a:lnTo>
                  <a:lnTo>
                    <a:pt x="1570101" y="533400"/>
                  </a:lnTo>
                  <a:lnTo>
                    <a:pt x="1563192" y="520700"/>
                  </a:lnTo>
                  <a:lnTo>
                    <a:pt x="1555813" y="495300"/>
                  </a:lnTo>
                  <a:lnTo>
                    <a:pt x="1547990" y="482600"/>
                  </a:lnTo>
                  <a:lnTo>
                    <a:pt x="1539735" y="469900"/>
                  </a:lnTo>
                  <a:lnTo>
                    <a:pt x="1531023" y="444500"/>
                  </a:lnTo>
                  <a:lnTo>
                    <a:pt x="1521879" y="431800"/>
                  </a:lnTo>
                  <a:lnTo>
                    <a:pt x="1512316" y="406400"/>
                  </a:lnTo>
                  <a:lnTo>
                    <a:pt x="1502321" y="393700"/>
                  </a:lnTo>
                  <a:lnTo>
                    <a:pt x="1491907" y="381000"/>
                  </a:lnTo>
                  <a:lnTo>
                    <a:pt x="1481086" y="355600"/>
                  </a:lnTo>
                  <a:lnTo>
                    <a:pt x="1469847" y="342900"/>
                  </a:lnTo>
                  <a:lnTo>
                    <a:pt x="1458226" y="330200"/>
                  </a:lnTo>
                  <a:lnTo>
                    <a:pt x="1446212" y="317500"/>
                  </a:lnTo>
                  <a:lnTo>
                    <a:pt x="1433804" y="292100"/>
                  </a:lnTo>
                  <a:lnTo>
                    <a:pt x="1394383" y="254000"/>
                  </a:lnTo>
                  <a:lnTo>
                    <a:pt x="1351762" y="215900"/>
                  </a:lnTo>
                  <a:lnTo>
                    <a:pt x="1321714" y="190500"/>
                  </a:lnTo>
                  <a:lnTo>
                    <a:pt x="1290421" y="165100"/>
                  </a:lnTo>
                  <a:lnTo>
                    <a:pt x="1257973" y="139700"/>
                  </a:lnTo>
                  <a:lnTo>
                    <a:pt x="1224432" y="114300"/>
                  </a:lnTo>
                  <a:lnTo>
                    <a:pt x="1207287" y="101600"/>
                  </a:lnTo>
                  <a:lnTo>
                    <a:pt x="1189901" y="101600"/>
                  </a:lnTo>
                  <a:lnTo>
                    <a:pt x="1154442" y="76200"/>
                  </a:lnTo>
                  <a:lnTo>
                    <a:pt x="1136408" y="76200"/>
                  </a:lnTo>
                  <a:lnTo>
                    <a:pt x="1099718" y="50800"/>
                  </a:lnTo>
                  <a:lnTo>
                    <a:pt x="1081125" y="50800"/>
                  </a:lnTo>
                  <a:lnTo>
                    <a:pt x="1062367" y="38100"/>
                  </a:lnTo>
                  <a:lnTo>
                    <a:pt x="1043432" y="38100"/>
                  </a:lnTo>
                  <a:lnTo>
                    <a:pt x="1024369" y="25400"/>
                  </a:lnTo>
                  <a:lnTo>
                    <a:pt x="985875" y="25400"/>
                  </a:lnTo>
                  <a:lnTo>
                    <a:pt x="966457" y="12700"/>
                  </a:lnTo>
                  <a:lnTo>
                    <a:pt x="907681" y="12700"/>
                  </a:lnTo>
                  <a:lnTo>
                    <a:pt x="887958" y="0"/>
                  </a:lnTo>
                  <a:lnTo>
                    <a:pt x="729424" y="0"/>
                  </a:lnTo>
                  <a:lnTo>
                    <a:pt x="709688" y="12700"/>
                  </a:lnTo>
                  <a:lnTo>
                    <a:pt x="650925" y="12700"/>
                  </a:lnTo>
                  <a:lnTo>
                    <a:pt x="631494" y="25400"/>
                  </a:lnTo>
                  <a:lnTo>
                    <a:pt x="593013" y="25400"/>
                  </a:lnTo>
                  <a:lnTo>
                    <a:pt x="573938" y="38100"/>
                  </a:lnTo>
                  <a:lnTo>
                    <a:pt x="555015" y="38100"/>
                  </a:lnTo>
                  <a:lnTo>
                    <a:pt x="536244" y="50800"/>
                  </a:lnTo>
                  <a:lnTo>
                    <a:pt x="517652" y="50800"/>
                  </a:lnTo>
                  <a:lnTo>
                    <a:pt x="480974" y="76200"/>
                  </a:lnTo>
                  <a:lnTo>
                    <a:pt x="462927" y="76200"/>
                  </a:lnTo>
                  <a:lnTo>
                    <a:pt x="427482" y="101600"/>
                  </a:lnTo>
                  <a:lnTo>
                    <a:pt x="410083" y="101600"/>
                  </a:lnTo>
                  <a:lnTo>
                    <a:pt x="392938" y="114300"/>
                  </a:lnTo>
                  <a:lnTo>
                    <a:pt x="359410" y="139700"/>
                  </a:lnTo>
                  <a:lnTo>
                    <a:pt x="326961" y="165100"/>
                  </a:lnTo>
                  <a:lnTo>
                    <a:pt x="295668" y="190500"/>
                  </a:lnTo>
                  <a:lnTo>
                    <a:pt x="265607" y="215900"/>
                  </a:lnTo>
                  <a:lnTo>
                    <a:pt x="236867" y="241300"/>
                  </a:lnTo>
                  <a:lnTo>
                    <a:pt x="196354" y="279400"/>
                  </a:lnTo>
                  <a:lnTo>
                    <a:pt x="171157" y="317500"/>
                  </a:lnTo>
                  <a:lnTo>
                    <a:pt x="159143" y="330200"/>
                  </a:lnTo>
                  <a:lnTo>
                    <a:pt x="147523" y="342900"/>
                  </a:lnTo>
                  <a:lnTo>
                    <a:pt x="136296" y="355600"/>
                  </a:lnTo>
                  <a:lnTo>
                    <a:pt x="125463" y="381000"/>
                  </a:lnTo>
                  <a:lnTo>
                    <a:pt x="115062" y="393700"/>
                  </a:lnTo>
                  <a:lnTo>
                    <a:pt x="105067" y="406400"/>
                  </a:lnTo>
                  <a:lnTo>
                    <a:pt x="95491" y="431800"/>
                  </a:lnTo>
                  <a:lnTo>
                    <a:pt x="86347" y="444500"/>
                  </a:lnTo>
                  <a:lnTo>
                    <a:pt x="77647" y="469900"/>
                  </a:lnTo>
                  <a:lnTo>
                    <a:pt x="69380" y="482600"/>
                  </a:lnTo>
                  <a:lnTo>
                    <a:pt x="61556" y="495300"/>
                  </a:lnTo>
                  <a:lnTo>
                    <a:pt x="54190" y="520700"/>
                  </a:lnTo>
                  <a:lnTo>
                    <a:pt x="47269" y="533400"/>
                  </a:lnTo>
                  <a:lnTo>
                    <a:pt x="40817" y="558800"/>
                  </a:lnTo>
                  <a:lnTo>
                    <a:pt x="34823" y="571500"/>
                  </a:lnTo>
                  <a:lnTo>
                    <a:pt x="29298" y="596900"/>
                  </a:lnTo>
                  <a:lnTo>
                    <a:pt x="24244" y="609600"/>
                  </a:lnTo>
                  <a:lnTo>
                    <a:pt x="19659" y="635000"/>
                  </a:lnTo>
                  <a:lnTo>
                    <a:pt x="15544" y="647700"/>
                  </a:lnTo>
                  <a:lnTo>
                    <a:pt x="11912" y="673100"/>
                  </a:lnTo>
                  <a:lnTo>
                    <a:pt x="8750" y="685800"/>
                  </a:lnTo>
                  <a:lnTo>
                    <a:pt x="6083" y="711200"/>
                  </a:lnTo>
                  <a:lnTo>
                    <a:pt x="3898" y="736600"/>
                  </a:lnTo>
                  <a:lnTo>
                    <a:pt x="2197" y="749300"/>
                  </a:lnTo>
                  <a:lnTo>
                    <a:pt x="977" y="774700"/>
                  </a:lnTo>
                  <a:lnTo>
                    <a:pt x="241" y="787400"/>
                  </a:lnTo>
                  <a:lnTo>
                    <a:pt x="0" y="812482"/>
                  </a:lnTo>
                  <a:lnTo>
                    <a:pt x="241" y="825500"/>
                  </a:lnTo>
                  <a:lnTo>
                    <a:pt x="977" y="850900"/>
                  </a:lnTo>
                  <a:lnTo>
                    <a:pt x="2197" y="876300"/>
                  </a:lnTo>
                  <a:lnTo>
                    <a:pt x="3898" y="889000"/>
                  </a:lnTo>
                  <a:lnTo>
                    <a:pt x="6083" y="914400"/>
                  </a:lnTo>
                  <a:lnTo>
                    <a:pt x="8750" y="927100"/>
                  </a:lnTo>
                  <a:lnTo>
                    <a:pt x="11912" y="952500"/>
                  </a:lnTo>
                  <a:lnTo>
                    <a:pt x="15544" y="965200"/>
                  </a:lnTo>
                  <a:lnTo>
                    <a:pt x="19659" y="990600"/>
                  </a:lnTo>
                  <a:lnTo>
                    <a:pt x="24244" y="1003300"/>
                  </a:lnTo>
                  <a:lnTo>
                    <a:pt x="29298" y="1028700"/>
                  </a:lnTo>
                  <a:lnTo>
                    <a:pt x="34823" y="1041400"/>
                  </a:lnTo>
                  <a:lnTo>
                    <a:pt x="40817" y="1066800"/>
                  </a:lnTo>
                  <a:lnTo>
                    <a:pt x="47269" y="1079500"/>
                  </a:lnTo>
                  <a:lnTo>
                    <a:pt x="54190" y="1104900"/>
                  </a:lnTo>
                  <a:lnTo>
                    <a:pt x="61556" y="1117600"/>
                  </a:lnTo>
                  <a:lnTo>
                    <a:pt x="69380" y="1143000"/>
                  </a:lnTo>
                  <a:lnTo>
                    <a:pt x="77647" y="1155700"/>
                  </a:lnTo>
                  <a:lnTo>
                    <a:pt x="86347" y="1168400"/>
                  </a:lnTo>
                  <a:lnTo>
                    <a:pt x="95491" y="1193800"/>
                  </a:lnTo>
                  <a:lnTo>
                    <a:pt x="105067" y="1206500"/>
                  </a:lnTo>
                  <a:lnTo>
                    <a:pt x="115062" y="1231900"/>
                  </a:lnTo>
                  <a:lnTo>
                    <a:pt x="125463" y="1244600"/>
                  </a:lnTo>
                  <a:lnTo>
                    <a:pt x="136296" y="1257300"/>
                  </a:lnTo>
                  <a:lnTo>
                    <a:pt x="147523" y="1270000"/>
                  </a:lnTo>
                  <a:lnTo>
                    <a:pt x="159143" y="1295400"/>
                  </a:lnTo>
                  <a:lnTo>
                    <a:pt x="171157" y="1308100"/>
                  </a:lnTo>
                  <a:lnTo>
                    <a:pt x="183565" y="1320800"/>
                  </a:lnTo>
                  <a:lnTo>
                    <a:pt x="196342" y="1333500"/>
                  </a:lnTo>
                  <a:lnTo>
                    <a:pt x="209486" y="1358900"/>
                  </a:lnTo>
                  <a:lnTo>
                    <a:pt x="251066" y="1397000"/>
                  </a:lnTo>
                  <a:lnTo>
                    <a:pt x="280479" y="1422400"/>
                  </a:lnTo>
                  <a:lnTo>
                    <a:pt x="311162" y="1447800"/>
                  </a:lnTo>
                  <a:lnTo>
                    <a:pt x="343039" y="1473200"/>
                  </a:lnTo>
                  <a:lnTo>
                    <a:pt x="376047" y="1498600"/>
                  </a:lnTo>
                  <a:lnTo>
                    <a:pt x="392938" y="1498600"/>
                  </a:lnTo>
                  <a:lnTo>
                    <a:pt x="410083" y="1511300"/>
                  </a:lnTo>
                  <a:lnTo>
                    <a:pt x="445096" y="1536700"/>
                  </a:lnTo>
                  <a:lnTo>
                    <a:pt x="462927" y="1536700"/>
                  </a:lnTo>
                  <a:lnTo>
                    <a:pt x="499224" y="1562100"/>
                  </a:lnTo>
                  <a:lnTo>
                    <a:pt x="517652" y="1562100"/>
                  </a:lnTo>
                  <a:lnTo>
                    <a:pt x="536244" y="1574800"/>
                  </a:lnTo>
                  <a:lnTo>
                    <a:pt x="555015" y="1574800"/>
                  </a:lnTo>
                  <a:lnTo>
                    <a:pt x="573938" y="1587500"/>
                  </a:lnTo>
                  <a:lnTo>
                    <a:pt x="593013" y="1587500"/>
                  </a:lnTo>
                  <a:lnTo>
                    <a:pt x="612190" y="1600200"/>
                  </a:lnTo>
                  <a:lnTo>
                    <a:pt x="650925" y="1600200"/>
                  </a:lnTo>
                  <a:lnTo>
                    <a:pt x="670445" y="1612900"/>
                  </a:lnTo>
                  <a:lnTo>
                    <a:pt x="946937" y="1612900"/>
                  </a:lnTo>
                  <a:lnTo>
                    <a:pt x="966457" y="1600200"/>
                  </a:lnTo>
                  <a:lnTo>
                    <a:pt x="1005179" y="1600200"/>
                  </a:lnTo>
                  <a:lnTo>
                    <a:pt x="1024369" y="1587500"/>
                  </a:lnTo>
                  <a:lnTo>
                    <a:pt x="1043432" y="1587500"/>
                  </a:lnTo>
                  <a:lnTo>
                    <a:pt x="1062367" y="1574800"/>
                  </a:lnTo>
                  <a:lnTo>
                    <a:pt x="1081125" y="1574800"/>
                  </a:lnTo>
                  <a:lnTo>
                    <a:pt x="1099718" y="1562100"/>
                  </a:lnTo>
                  <a:lnTo>
                    <a:pt x="1118158" y="1562100"/>
                  </a:lnTo>
                  <a:lnTo>
                    <a:pt x="1154442" y="1536700"/>
                  </a:lnTo>
                  <a:lnTo>
                    <a:pt x="1172273" y="1536700"/>
                  </a:lnTo>
                  <a:lnTo>
                    <a:pt x="1207287" y="1511300"/>
                  </a:lnTo>
                  <a:lnTo>
                    <a:pt x="1224432" y="1498600"/>
                  </a:lnTo>
                  <a:lnTo>
                    <a:pt x="1241323" y="1498600"/>
                  </a:lnTo>
                  <a:lnTo>
                    <a:pt x="1274343" y="1473200"/>
                  </a:lnTo>
                  <a:lnTo>
                    <a:pt x="1306207" y="1447800"/>
                  </a:lnTo>
                  <a:lnTo>
                    <a:pt x="1336903" y="1422400"/>
                  </a:lnTo>
                  <a:lnTo>
                    <a:pt x="1366304" y="1397000"/>
                  </a:lnTo>
                  <a:lnTo>
                    <a:pt x="1407883" y="1358900"/>
                  </a:lnTo>
                  <a:lnTo>
                    <a:pt x="1421028" y="1333500"/>
                  </a:lnTo>
                  <a:lnTo>
                    <a:pt x="1433804" y="1320800"/>
                  </a:lnTo>
                  <a:lnTo>
                    <a:pt x="1446212" y="1308100"/>
                  </a:lnTo>
                  <a:lnTo>
                    <a:pt x="1458226" y="1295400"/>
                  </a:lnTo>
                  <a:lnTo>
                    <a:pt x="1469859" y="1270000"/>
                  </a:lnTo>
                  <a:lnTo>
                    <a:pt x="1481086" y="1257300"/>
                  </a:lnTo>
                  <a:lnTo>
                    <a:pt x="1491907" y="1244600"/>
                  </a:lnTo>
                  <a:lnTo>
                    <a:pt x="1502321" y="1231900"/>
                  </a:lnTo>
                  <a:lnTo>
                    <a:pt x="1512316" y="1206500"/>
                  </a:lnTo>
                  <a:lnTo>
                    <a:pt x="1521879" y="1193800"/>
                  </a:lnTo>
                  <a:lnTo>
                    <a:pt x="1531023" y="1168400"/>
                  </a:lnTo>
                  <a:lnTo>
                    <a:pt x="1539735" y="1155700"/>
                  </a:lnTo>
                  <a:lnTo>
                    <a:pt x="1547990" y="1143000"/>
                  </a:lnTo>
                  <a:lnTo>
                    <a:pt x="1555813" y="1117600"/>
                  </a:lnTo>
                  <a:lnTo>
                    <a:pt x="1563192" y="1104900"/>
                  </a:lnTo>
                  <a:lnTo>
                    <a:pt x="1570101" y="1079500"/>
                  </a:lnTo>
                  <a:lnTo>
                    <a:pt x="1576552" y="1066800"/>
                  </a:lnTo>
                  <a:lnTo>
                    <a:pt x="1582547" y="1041400"/>
                  </a:lnTo>
                  <a:lnTo>
                    <a:pt x="1588084" y="1028700"/>
                  </a:lnTo>
                  <a:lnTo>
                    <a:pt x="1593138" y="1003300"/>
                  </a:lnTo>
                  <a:lnTo>
                    <a:pt x="1597723" y="990600"/>
                  </a:lnTo>
                  <a:lnTo>
                    <a:pt x="1601838" y="965200"/>
                  </a:lnTo>
                  <a:lnTo>
                    <a:pt x="1605470" y="952500"/>
                  </a:lnTo>
                  <a:lnTo>
                    <a:pt x="1608620" y="927100"/>
                  </a:lnTo>
                  <a:lnTo>
                    <a:pt x="1611287" y="914400"/>
                  </a:lnTo>
                  <a:lnTo>
                    <a:pt x="1613484" y="889000"/>
                  </a:lnTo>
                  <a:lnTo>
                    <a:pt x="1615186" y="876300"/>
                  </a:lnTo>
                  <a:lnTo>
                    <a:pt x="1616405" y="850900"/>
                  </a:lnTo>
                  <a:lnTo>
                    <a:pt x="1617129" y="825500"/>
                  </a:lnTo>
                  <a:lnTo>
                    <a:pt x="1617370" y="812800"/>
                  </a:lnTo>
                  <a:close/>
                </a:path>
                <a:path w="8150859" h="1659254">
                  <a:moveTo>
                    <a:pt x="4883874" y="810590"/>
                  </a:moveTo>
                  <a:lnTo>
                    <a:pt x="4883645" y="787400"/>
                  </a:lnTo>
                  <a:lnTo>
                    <a:pt x="4882921" y="774700"/>
                  </a:lnTo>
                  <a:lnTo>
                    <a:pt x="4881702" y="749300"/>
                  </a:lnTo>
                  <a:lnTo>
                    <a:pt x="4879987" y="736600"/>
                  </a:lnTo>
                  <a:lnTo>
                    <a:pt x="4877803" y="711200"/>
                  </a:lnTo>
                  <a:lnTo>
                    <a:pt x="4875136" y="685800"/>
                  </a:lnTo>
                  <a:lnTo>
                    <a:pt x="4871974" y="673100"/>
                  </a:lnTo>
                  <a:lnTo>
                    <a:pt x="4868354" y="647700"/>
                  </a:lnTo>
                  <a:lnTo>
                    <a:pt x="4864239" y="635000"/>
                  </a:lnTo>
                  <a:lnTo>
                    <a:pt x="4859655" y="609600"/>
                  </a:lnTo>
                  <a:lnTo>
                    <a:pt x="4854600" y="596900"/>
                  </a:lnTo>
                  <a:lnTo>
                    <a:pt x="4849050" y="571500"/>
                  </a:lnTo>
                  <a:lnTo>
                    <a:pt x="4843069" y="558800"/>
                  </a:lnTo>
                  <a:lnTo>
                    <a:pt x="4836617" y="533400"/>
                  </a:lnTo>
                  <a:lnTo>
                    <a:pt x="4829708" y="520700"/>
                  </a:lnTo>
                  <a:lnTo>
                    <a:pt x="4822329" y="495300"/>
                  </a:lnTo>
                  <a:lnTo>
                    <a:pt x="4814519" y="482600"/>
                  </a:lnTo>
                  <a:lnTo>
                    <a:pt x="4806251" y="469900"/>
                  </a:lnTo>
                  <a:lnTo>
                    <a:pt x="4797552" y="444500"/>
                  </a:lnTo>
                  <a:lnTo>
                    <a:pt x="4788395" y="431800"/>
                  </a:lnTo>
                  <a:lnTo>
                    <a:pt x="4778819" y="406400"/>
                  </a:lnTo>
                  <a:lnTo>
                    <a:pt x="4768824" y="393700"/>
                  </a:lnTo>
                  <a:lnTo>
                    <a:pt x="4758423" y="381000"/>
                  </a:lnTo>
                  <a:lnTo>
                    <a:pt x="4747590" y="355600"/>
                  </a:lnTo>
                  <a:lnTo>
                    <a:pt x="4736376" y="342900"/>
                  </a:lnTo>
                  <a:lnTo>
                    <a:pt x="4724755" y="330200"/>
                  </a:lnTo>
                  <a:lnTo>
                    <a:pt x="4712728" y="317500"/>
                  </a:lnTo>
                  <a:lnTo>
                    <a:pt x="4700308" y="292100"/>
                  </a:lnTo>
                  <a:lnTo>
                    <a:pt x="4660900" y="254000"/>
                  </a:lnTo>
                  <a:lnTo>
                    <a:pt x="4618279" y="215900"/>
                  </a:lnTo>
                  <a:lnTo>
                    <a:pt x="4588243" y="190500"/>
                  </a:lnTo>
                  <a:lnTo>
                    <a:pt x="4556938" y="165100"/>
                  </a:lnTo>
                  <a:lnTo>
                    <a:pt x="4524476" y="139700"/>
                  </a:lnTo>
                  <a:lnTo>
                    <a:pt x="4490948" y="114300"/>
                  </a:lnTo>
                  <a:lnTo>
                    <a:pt x="4473803" y="101600"/>
                  </a:lnTo>
                  <a:lnTo>
                    <a:pt x="4456417" y="101600"/>
                  </a:lnTo>
                  <a:lnTo>
                    <a:pt x="4420959" y="76200"/>
                  </a:lnTo>
                  <a:lnTo>
                    <a:pt x="4402912" y="76200"/>
                  </a:lnTo>
                  <a:lnTo>
                    <a:pt x="4366234" y="50800"/>
                  </a:lnTo>
                  <a:lnTo>
                    <a:pt x="4347642" y="50800"/>
                  </a:lnTo>
                  <a:lnTo>
                    <a:pt x="4328884" y="38100"/>
                  </a:lnTo>
                  <a:lnTo>
                    <a:pt x="4309961" y="38100"/>
                  </a:lnTo>
                  <a:lnTo>
                    <a:pt x="4290885" y="25400"/>
                  </a:lnTo>
                  <a:lnTo>
                    <a:pt x="4252379" y="25400"/>
                  </a:lnTo>
                  <a:lnTo>
                    <a:pt x="4232961" y="12700"/>
                  </a:lnTo>
                  <a:lnTo>
                    <a:pt x="4174198" y="12700"/>
                  </a:lnTo>
                  <a:lnTo>
                    <a:pt x="4154474" y="0"/>
                  </a:lnTo>
                  <a:lnTo>
                    <a:pt x="3995953" y="0"/>
                  </a:lnTo>
                  <a:lnTo>
                    <a:pt x="3976217" y="12700"/>
                  </a:lnTo>
                  <a:lnTo>
                    <a:pt x="3917442" y="12700"/>
                  </a:lnTo>
                  <a:lnTo>
                    <a:pt x="3898011" y="25400"/>
                  </a:lnTo>
                  <a:lnTo>
                    <a:pt x="3859517" y="25400"/>
                  </a:lnTo>
                  <a:lnTo>
                    <a:pt x="3840442" y="38100"/>
                  </a:lnTo>
                  <a:lnTo>
                    <a:pt x="3821531" y="38100"/>
                  </a:lnTo>
                  <a:lnTo>
                    <a:pt x="3802773" y="50800"/>
                  </a:lnTo>
                  <a:lnTo>
                    <a:pt x="3784168" y="50800"/>
                  </a:lnTo>
                  <a:lnTo>
                    <a:pt x="3747490" y="76200"/>
                  </a:lnTo>
                  <a:lnTo>
                    <a:pt x="3729456" y="76200"/>
                  </a:lnTo>
                  <a:lnTo>
                    <a:pt x="3693985" y="101600"/>
                  </a:lnTo>
                  <a:lnTo>
                    <a:pt x="3676599" y="101600"/>
                  </a:lnTo>
                  <a:lnTo>
                    <a:pt x="3659454" y="114300"/>
                  </a:lnTo>
                  <a:lnTo>
                    <a:pt x="3625926" y="139700"/>
                  </a:lnTo>
                  <a:lnTo>
                    <a:pt x="3593465" y="165100"/>
                  </a:lnTo>
                  <a:lnTo>
                    <a:pt x="3562197" y="190500"/>
                  </a:lnTo>
                  <a:lnTo>
                    <a:pt x="3532124" y="215900"/>
                  </a:lnTo>
                  <a:lnTo>
                    <a:pt x="3503371" y="241300"/>
                  </a:lnTo>
                  <a:lnTo>
                    <a:pt x="3462858" y="279400"/>
                  </a:lnTo>
                  <a:lnTo>
                    <a:pt x="3437686" y="317500"/>
                  </a:lnTo>
                  <a:lnTo>
                    <a:pt x="3425672" y="330200"/>
                  </a:lnTo>
                  <a:lnTo>
                    <a:pt x="3414052" y="342900"/>
                  </a:lnTo>
                  <a:lnTo>
                    <a:pt x="3402812" y="355600"/>
                  </a:lnTo>
                  <a:lnTo>
                    <a:pt x="3391979" y="381000"/>
                  </a:lnTo>
                  <a:lnTo>
                    <a:pt x="3381565" y="393700"/>
                  </a:lnTo>
                  <a:lnTo>
                    <a:pt x="3371583" y="406400"/>
                  </a:lnTo>
                  <a:lnTo>
                    <a:pt x="3361994" y="431800"/>
                  </a:lnTo>
                  <a:lnTo>
                    <a:pt x="3352863" y="444500"/>
                  </a:lnTo>
                  <a:lnTo>
                    <a:pt x="3344164" y="469900"/>
                  </a:lnTo>
                  <a:lnTo>
                    <a:pt x="3335909" y="482600"/>
                  </a:lnTo>
                  <a:lnTo>
                    <a:pt x="3328073" y="495300"/>
                  </a:lnTo>
                  <a:lnTo>
                    <a:pt x="3320707" y="520700"/>
                  </a:lnTo>
                  <a:lnTo>
                    <a:pt x="3313798" y="533400"/>
                  </a:lnTo>
                  <a:lnTo>
                    <a:pt x="3307334" y="558800"/>
                  </a:lnTo>
                  <a:lnTo>
                    <a:pt x="3301339" y="571500"/>
                  </a:lnTo>
                  <a:lnTo>
                    <a:pt x="3295815" y="596900"/>
                  </a:lnTo>
                  <a:lnTo>
                    <a:pt x="3290760" y="609600"/>
                  </a:lnTo>
                  <a:lnTo>
                    <a:pt x="3286175" y="635000"/>
                  </a:lnTo>
                  <a:lnTo>
                    <a:pt x="3282048" y="647700"/>
                  </a:lnTo>
                  <a:lnTo>
                    <a:pt x="3278416" y="673100"/>
                  </a:lnTo>
                  <a:lnTo>
                    <a:pt x="3275266" y="685800"/>
                  </a:lnTo>
                  <a:lnTo>
                    <a:pt x="3272599" y="711200"/>
                  </a:lnTo>
                  <a:lnTo>
                    <a:pt x="3270402" y="736600"/>
                  </a:lnTo>
                  <a:lnTo>
                    <a:pt x="3268700" y="749300"/>
                  </a:lnTo>
                  <a:lnTo>
                    <a:pt x="3267481" y="774700"/>
                  </a:lnTo>
                  <a:lnTo>
                    <a:pt x="3266744" y="787400"/>
                  </a:lnTo>
                  <a:lnTo>
                    <a:pt x="3266529" y="810590"/>
                  </a:lnTo>
                  <a:lnTo>
                    <a:pt x="3266529" y="813904"/>
                  </a:lnTo>
                  <a:lnTo>
                    <a:pt x="3266744" y="825500"/>
                  </a:lnTo>
                  <a:lnTo>
                    <a:pt x="3267481" y="850900"/>
                  </a:lnTo>
                  <a:lnTo>
                    <a:pt x="3268700" y="876300"/>
                  </a:lnTo>
                  <a:lnTo>
                    <a:pt x="3270402" y="889000"/>
                  </a:lnTo>
                  <a:lnTo>
                    <a:pt x="3272599" y="914400"/>
                  </a:lnTo>
                  <a:lnTo>
                    <a:pt x="3275266" y="927100"/>
                  </a:lnTo>
                  <a:lnTo>
                    <a:pt x="3278416" y="952500"/>
                  </a:lnTo>
                  <a:lnTo>
                    <a:pt x="3282048" y="965200"/>
                  </a:lnTo>
                  <a:lnTo>
                    <a:pt x="3286175" y="990600"/>
                  </a:lnTo>
                  <a:lnTo>
                    <a:pt x="3290760" y="1003300"/>
                  </a:lnTo>
                  <a:lnTo>
                    <a:pt x="3295815" y="1028700"/>
                  </a:lnTo>
                  <a:lnTo>
                    <a:pt x="3301339" y="1041400"/>
                  </a:lnTo>
                  <a:lnTo>
                    <a:pt x="3307334" y="1066800"/>
                  </a:lnTo>
                  <a:lnTo>
                    <a:pt x="3313785" y="1079500"/>
                  </a:lnTo>
                  <a:lnTo>
                    <a:pt x="3320694" y="1104900"/>
                  </a:lnTo>
                  <a:lnTo>
                    <a:pt x="3328073" y="1117600"/>
                  </a:lnTo>
                  <a:lnTo>
                    <a:pt x="3335909" y="1143000"/>
                  </a:lnTo>
                  <a:lnTo>
                    <a:pt x="3344164" y="1155700"/>
                  </a:lnTo>
                  <a:lnTo>
                    <a:pt x="3352863" y="1168400"/>
                  </a:lnTo>
                  <a:lnTo>
                    <a:pt x="3361994" y="1193800"/>
                  </a:lnTo>
                  <a:lnTo>
                    <a:pt x="3371583" y="1206500"/>
                  </a:lnTo>
                  <a:lnTo>
                    <a:pt x="3381565" y="1231900"/>
                  </a:lnTo>
                  <a:lnTo>
                    <a:pt x="3391979" y="1244600"/>
                  </a:lnTo>
                  <a:lnTo>
                    <a:pt x="3402812" y="1257300"/>
                  </a:lnTo>
                  <a:lnTo>
                    <a:pt x="3414052" y="1270000"/>
                  </a:lnTo>
                  <a:lnTo>
                    <a:pt x="3425672" y="1295400"/>
                  </a:lnTo>
                  <a:lnTo>
                    <a:pt x="3437686" y="1308100"/>
                  </a:lnTo>
                  <a:lnTo>
                    <a:pt x="3450082" y="1320800"/>
                  </a:lnTo>
                  <a:lnTo>
                    <a:pt x="3462858" y="1333500"/>
                  </a:lnTo>
                  <a:lnTo>
                    <a:pt x="3476002" y="1358900"/>
                  </a:lnTo>
                  <a:lnTo>
                    <a:pt x="3517582" y="1397000"/>
                  </a:lnTo>
                  <a:lnTo>
                    <a:pt x="3546995" y="1422400"/>
                  </a:lnTo>
                  <a:lnTo>
                    <a:pt x="3577679" y="1447800"/>
                  </a:lnTo>
                  <a:lnTo>
                    <a:pt x="3609543" y="1473200"/>
                  </a:lnTo>
                  <a:lnTo>
                    <a:pt x="3642563" y="1498600"/>
                  </a:lnTo>
                  <a:lnTo>
                    <a:pt x="3659454" y="1498600"/>
                  </a:lnTo>
                  <a:lnTo>
                    <a:pt x="3676599" y="1511300"/>
                  </a:lnTo>
                  <a:lnTo>
                    <a:pt x="3711600" y="1536700"/>
                  </a:lnTo>
                  <a:lnTo>
                    <a:pt x="3729444" y="1536700"/>
                  </a:lnTo>
                  <a:lnTo>
                    <a:pt x="3765740" y="1562100"/>
                  </a:lnTo>
                  <a:lnTo>
                    <a:pt x="3784168" y="1562100"/>
                  </a:lnTo>
                  <a:lnTo>
                    <a:pt x="3802773" y="1574800"/>
                  </a:lnTo>
                  <a:lnTo>
                    <a:pt x="3821531" y="1574800"/>
                  </a:lnTo>
                  <a:lnTo>
                    <a:pt x="3840442" y="1587500"/>
                  </a:lnTo>
                  <a:lnTo>
                    <a:pt x="3859517" y="1587500"/>
                  </a:lnTo>
                  <a:lnTo>
                    <a:pt x="3878707" y="1600200"/>
                  </a:lnTo>
                  <a:lnTo>
                    <a:pt x="3917442" y="1600200"/>
                  </a:lnTo>
                  <a:lnTo>
                    <a:pt x="3936949" y="1612900"/>
                  </a:lnTo>
                  <a:lnTo>
                    <a:pt x="4213453" y="1612900"/>
                  </a:lnTo>
                  <a:lnTo>
                    <a:pt x="4232961" y="1600200"/>
                  </a:lnTo>
                  <a:lnTo>
                    <a:pt x="4271696" y="1600200"/>
                  </a:lnTo>
                  <a:lnTo>
                    <a:pt x="4290885" y="1587500"/>
                  </a:lnTo>
                  <a:lnTo>
                    <a:pt x="4309961" y="1587500"/>
                  </a:lnTo>
                  <a:lnTo>
                    <a:pt x="4328884" y="1574800"/>
                  </a:lnTo>
                  <a:lnTo>
                    <a:pt x="4347642" y="1574800"/>
                  </a:lnTo>
                  <a:lnTo>
                    <a:pt x="4366234" y="1562100"/>
                  </a:lnTo>
                  <a:lnTo>
                    <a:pt x="4384662" y="1562100"/>
                  </a:lnTo>
                  <a:lnTo>
                    <a:pt x="4420959" y="1536700"/>
                  </a:lnTo>
                  <a:lnTo>
                    <a:pt x="4438789" y="1536700"/>
                  </a:lnTo>
                  <a:lnTo>
                    <a:pt x="4473803" y="1511300"/>
                  </a:lnTo>
                  <a:lnTo>
                    <a:pt x="4490948" y="1498600"/>
                  </a:lnTo>
                  <a:lnTo>
                    <a:pt x="4507839" y="1498600"/>
                  </a:lnTo>
                  <a:lnTo>
                    <a:pt x="4540859" y="1473200"/>
                  </a:lnTo>
                  <a:lnTo>
                    <a:pt x="4572736" y="1447800"/>
                  </a:lnTo>
                  <a:lnTo>
                    <a:pt x="4603420" y="1422400"/>
                  </a:lnTo>
                  <a:lnTo>
                    <a:pt x="4632820" y="1397000"/>
                  </a:lnTo>
                  <a:lnTo>
                    <a:pt x="4674400" y="1358900"/>
                  </a:lnTo>
                  <a:lnTo>
                    <a:pt x="4687532" y="1333500"/>
                  </a:lnTo>
                  <a:lnTo>
                    <a:pt x="4700308" y="1320800"/>
                  </a:lnTo>
                  <a:lnTo>
                    <a:pt x="4712728" y="1308100"/>
                  </a:lnTo>
                  <a:lnTo>
                    <a:pt x="4724755" y="1295400"/>
                  </a:lnTo>
                  <a:lnTo>
                    <a:pt x="4736376" y="1270000"/>
                  </a:lnTo>
                  <a:lnTo>
                    <a:pt x="4747590" y="1257300"/>
                  </a:lnTo>
                  <a:lnTo>
                    <a:pt x="4758423" y="1244600"/>
                  </a:lnTo>
                  <a:lnTo>
                    <a:pt x="4768824" y="1231900"/>
                  </a:lnTo>
                  <a:lnTo>
                    <a:pt x="4778819" y="1206500"/>
                  </a:lnTo>
                  <a:lnTo>
                    <a:pt x="4788395" y="1193800"/>
                  </a:lnTo>
                  <a:lnTo>
                    <a:pt x="4797552" y="1168400"/>
                  </a:lnTo>
                  <a:lnTo>
                    <a:pt x="4806251" y="1155700"/>
                  </a:lnTo>
                  <a:lnTo>
                    <a:pt x="4814519" y="1143000"/>
                  </a:lnTo>
                  <a:lnTo>
                    <a:pt x="4822329" y="1117600"/>
                  </a:lnTo>
                  <a:lnTo>
                    <a:pt x="4829708" y="1104900"/>
                  </a:lnTo>
                  <a:lnTo>
                    <a:pt x="4836617" y="1079500"/>
                  </a:lnTo>
                  <a:lnTo>
                    <a:pt x="4843069" y="1066800"/>
                  </a:lnTo>
                  <a:lnTo>
                    <a:pt x="4849050" y="1041400"/>
                  </a:lnTo>
                  <a:lnTo>
                    <a:pt x="4854600" y="1028700"/>
                  </a:lnTo>
                  <a:lnTo>
                    <a:pt x="4859655" y="1003300"/>
                  </a:lnTo>
                  <a:lnTo>
                    <a:pt x="4864239" y="990600"/>
                  </a:lnTo>
                  <a:lnTo>
                    <a:pt x="4868354" y="965200"/>
                  </a:lnTo>
                  <a:lnTo>
                    <a:pt x="4871974" y="952500"/>
                  </a:lnTo>
                  <a:lnTo>
                    <a:pt x="4875136" y="927100"/>
                  </a:lnTo>
                  <a:lnTo>
                    <a:pt x="4877803" y="914400"/>
                  </a:lnTo>
                  <a:lnTo>
                    <a:pt x="4879987" y="889000"/>
                  </a:lnTo>
                  <a:lnTo>
                    <a:pt x="4881702" y="876300"/>
                  </a:lnTo>
                  <a:lnTo>
                    <a:pt x="4882921" y="850900"/>
                  </a:lnTo>
                  <a:lnTo>
                    <a:pt x="4883645" y="825500"/>
                  </a:lnTo>
                  <a:lnTo>
                    <a:pt x="4883874" y="813904"/>
                  </a:lnTo>
                  <a:lnTo>
                    <a:pt x="4883874" y="810590"/>
                  </a:lnTo>
                  <a:close/>
                </a:path>
                <a:path w="8150859" h="1659254">
                  <a:moveTo>
                    <a:pt x="8150403" y="858850"/>
                  </a:moveTo>
                  <a:lnTo>
                    <a:pt x="8150161" y="833450"/>
                  </a:lnTo>
                  <a:lnTo>
                    <a:pt x="8149425" y="820750"/>
                  </a:lnTo>
                  <a:lnTo>
                    <a:pt x="8148206" y="795350"/>
                  </a:lnTo>
                  <a:lnTo>
                    <a:pt x="8146504" y="782650"/>
                  </a:lnTo>
                  <a:lnTo>
                    <a:pt x="8144319" y="757250"/>
                  </a:lnTo>
                  <a:lnTo>
                    <a:pt x="8141652" y="731850"/>
                  </a:lnTo>
                  <a:lnTo>
                    <a:pt x="8138503" y="719150"/>
                  </a:lnTo>
                  <a:lnTo>
                    <a:pt x="8134858" y="693750"/>
                  </a:lnTo>
                  <a:lnTo>
                    <a:pt x="8130756" y="681050"/>
                  </a:lnTo>
                  <a:lnTo>
                    <a:pt x="8126171" y="655650"/>
                  </a:lnTo>
                  <a:lnTo>
                    <a:pt x="8121116" y="642950"/>
                  </a:lnTo>
                  <a:lnTo>
                    <a:pt x="8115567" y="617550"/>
                  </a:lnTo>
                  <a:lnTo>
                    <a:pt x="8109572" y="604850"/>
                  </a:lnTo>
                  <a:lnTo>
                    <a:pt x="8103133" y="579450"/>
                  </a:lnTo>
                  <a:lnTo>
                    <a:pt x="8096212" y="566750"/>
                  </a:lnTo>
                  <a:lnTo>
                    <a:pt x="8088833" y="541350"/>
                  </a:lnTo>
                  <a:lnTo>
                    <a:pt x="8081023" y="528650"/>
                  </a:lnTo>
                  <a:lnTo>
                    <a:pt x="8072768" y="515950"/>
                  </a:lnTo>
                  <a:lnTo>
                    <a:pt x="8064068" y="490550"/>
                  </a:lnTo>
                  <a:lnTo>
                    <a:pt x="8054911" y="477850"/>
                  </a:lnTo>
                  <a:lnTo>
                    <a:pt x="8045336" y="452450"/>
                  </a:lnTo>
                  <a:lnTo>
                    <a:pt x="8035341" y="439750"/>
                  </a:lnTo>
                  <a:lnTo>
                    <a:pt x="8024927" y="427050"/>
                  </a:lnTo>
                  <a:lnTo>
                    <a:pt x="8014106" y="401650"/>
                  </a:lnTo>
                  <a:lnTo>
                    <a:pt x="8002879" y="388950"/>
                  </a:lnTo>
                  <a:lnTo>
                    <a:pt x="7991259" y="376250"/>
                  </a:lnTo>
                  <a:lnTo>
                    <a:pt x="7979245" y="363550"/>
                  </a:lnTo>
                  <a:lnTo>
                    <a:pt x="7966824" y="338150"/>
                  </a:lnTo>
                  <a:lnTo>
                    <a:pt x="7927403" y="300050"/>
                  </a:lnTo>
                  <a:lnTo>
                    <a:pt x="7884795" y="261950"/>
                  </a:lnTo>
                  <a:lnTo>
                    <a:pt x="7854747" y="236550"/>
                  </a:lnTo>
                  <a:lnTo>
                    <a:pt x="7823454" y="211150"/>
                  </a:lnTo>
                  <a:lnTo>
                    <a:pt x="7790993" y="185750"/>
                  </a:lnTo>
                  <a:lnTo>
                    <a:pt x="7757465" y="160350"/>
                  </a:lnTo>
                  <a:lnTo>
                    <a:pt x="7740320" y="147650"/>
                  </a:lnTo>
                  <a:lnTo>
                    <a:pt x="7722921" y="147650"/>
                  </a:lnTo>
                  <a:lnTo>
                    <a:pt x="7687475" y="122250"/>
                  </a:lnTo>
                  <a:lnTo>
                    <a:pt x="7669428" y="122250"/>
                  </a:lnTo>
                  <a:lnTo>
                    <a:pt x="7632751" y="96850"/>
                  </a:lnTo>
                  <a:lnTo>
                    <a:pt x="7614158" y="96850"/>
                  </a:lnTo>
                  <a:lnTo>
                    <a:pt x="7595387" y="84150"/>
                  </a:lnTo>
                  <a:lnTo>
                    <a:pt x="7576464" y="84150"/>
                  </a:lnTo>
                  <a:lnTo>
                    <a:pt x="7557389" y="71450"/>
                  </a:lnTo>
                  <a:lnTo>
                    <a:pt x="7518895" y="71450"/>
                  </a:lnTo>
                  <a:lnTo>
                    <a:pt x="7499477" y="58750"/>
                  </a:lnTo>
                  <a:lnTo>
                    <a:pt x="7440727" y="58750"/>
                  </a:lnTo>
                  <a:lnTo>
                    <a:pt x="7420991" y="46050"/>
                  </a:lnTo>
                  <a:lnTo>
                    <a:pt x="7262469" y="46050"/>
                  </a:lnTo>
                  <a:lnTo>
                    <a:pt x="7242721" y="58750"/>
                  </a:lnTo>
                  <a:lnTo>
                    <a:pt x="7183945" y="58750"/>
                  </a:lnTo>
                  <a:lnTo>
                    <a:pt x="7164527" y="71450"/>
                  </a:lnTo>
                  <a:lnTo>
                    <a:pt x="7126033" y="71450"/>
                  </a:lnTo>
                  <a:lnTo>
                    <a:pt x="7106958" y="84150"/>
                  </a:lnTo>
                  <a:lnTo>
                    <a:pt x="7088035" y="84150"/>
                  </a:lnTo>
                  <a:lnTo>
                    <a:pt x="7069277" y="96850"/>
                  </a:lnTo>
                  <a:lnTo>
                    <a:pt x="7050684" y="96850"/>
                  </a:lnTo>
                  <a:lnTo>
                    <a:pt x="7013994" y="122250"/>
                  </a:lnTo>
                  <a:lnTo>
                    <a:pt x="6995960" y="122250"/>
                  </a:lnTo>
                  <a:lnTo>
                    <a:pt x="6960502" y="147650"/>
                  </a:lnTo>
                  <a:lnTo>
                    <a:pt x="6943103" y="147650"/>
                  </a:lnTo>
                  <a:lnTo>
                    <a:pt x="6925970" y="160350"/>
                  </a:lnTo>
                  <a:lnTo>
                    <a:pt x="6892442" y="185750"/>
                  </a:lnTo>
                  <a:lnTo>
                    <a:pt x="6859981" y="211150"/>
                  </a:lnTo>
                  <a:lnTo>
                    <a:pt x="6828701" y="236550"/>
                  </a:lnTo>
                  <a:lnTo>
                    <a:pt x="6798640" y="261950"/>
                  </a:lnTo>
                  <a:lnTo>
                    <a:pt x="6769875" y="287350"/>
                  </a:lnTo>
                  <a:lnTo>
                    <a:pt x="6729374" y="325450"/>
                  </a:lnTo>
                  <a:lnTo>
                    <a:pt x="6704190" y="363550"/>
                  </a:lnTo>
                  <a:lnTo>
                    <a:pt x="6692189" y="376250"/>
                  </a:lnTo>
                  <a:lnTo>
                    <a:pt x="6680555" y="388950"/>
                  </a:lnTo>
                  <a:lnTo>
                    <a:pt x="6669329" y="401650"/>
                  </a:lnTo>
                  <a:lnTo>
                    <a:pt x="6658496" y="427050"/>
                  </a:lnTo>
                  <a:lnTo>
                    <a:pt x="6648082" y="439750"/>
                  </a:lnTo>
                  <a:lnTo>
                    <a:pt x="6638087" y="452450"/>
                  </a:lnTo>
                  <a:lnTo>
                    <a:pt x="6628511" y="477850"/>
                  </a:lnTo>
                  <a:lnTo>
                    <a:pt x="6619380" y="490550"/>
                  </a:lnTo>
                  <a:lnTo>
                    <a:pt x="6610680" y="515950"/>
                  </a:lnTo>
                  <a:lnTo>
                    <a:pt x="6602412" y="528650"/>
                  </a:lnTo>
                  <a:lnTo>
                    <a:pt x="6594589" y="541350"/>
                  </a:lnTo>
                  <a:lnTo>
                    <a:pt x="6587223" y="566750"/>
                  </a:lnTo>
                  <a:lnTo>
                    <a:pt x="6580302" y="579450"/>
                  </a:lnTo>
                  <a:lnTo>
                    <a:pt x="6573850" y="604850"/>
                  </a:lnTo>
                  <a:lnTo>
                    <a:pt x="6567856" y="617550"/>
                  </a:lnTo>
                  <a:lnTo>
                    <a:pt x="6562331" y="642950"/>
                  </a:lnTo>
                  <a:lnTo>
                    <a:pt x="6557277" y="655650"/>
                  </a:lnTo>
                  <a:lnTo>
                    <a:pt x="6552679" y="681050"/>
                  </a:lnTo>
                  <a:lnTo>
                    <a:pt x="6548564" y="693750"/>
                  </a:lnTo>
                  <a:lnTo>
                    <a:pt x="6544932" y="719150"/>
                  </a:lnTo>
                  <a:lnTo>
                    <a:pt x="6541783" y="731850"/>
                  </a:lnTo>
                  <a:lnTo>
                    <a:pt x="6539103" y="757250"/>
                  </a:lnTo>
                  <a:lnTo>
                    <a:pt x="6536918" y="782650"/>
                  </a:lnTo>
                  <a:lnTo>
                    <a:pt x="6535217" y="795350"/>
                  </a:lnTo>
                  <a:lnTo>
                    <a:pt x="6534010" y="820750"/>
                  </a:lnTo>
                  <a:lnTo>
                    <a:pt x="6533286" y="833450"/>
                  </a:lnTo>
                  <a:lnTo>
                    <a:pt x="6533045" y="858850"/>
                  </a:lnTo>
                  <a:lnTo>
                    <a:pt x="6533286" y="871550"/>
                  </a:lnTo>
                  <a:lnTo>
                    <a:pt x="6534010" y="896950"/>
                  </a:lnTo>
                  <a:lnTo>
                    <a:pt x="6535217" y="922350"/>
                  </a:lnTo>
                  <a:lnTo>
                    <a:pt x="6536918" y="935050"/>
                  </a:lnTo>
                  <a:lnTo>
                    <a:pt x="6539103" y="960450"/>
                  </a:lnTo>
                  <a:lnTo>
                    <a:pt x="6541783" y="973150"/>
                  </a:lnTo>
                  <a:lnTo>
                    <a:pt x="6544932" y="998550"/>
                  </a:lnTo>
                  <a:lnTo>
                    <a:pt x="6548564" y="1011250"/>
                  </a:lnTo>
                  <a:lnTo>
                    <a:pt x="6552679" y="1036650"/>
                  </a:lnTo>
                  <a:lnTo>
                    <a:pt x="6557277" y="1049350"/>
                  </a:lnTo>
                  <a:lnTo>
                    <a:pt x="6562331" y="1074750"/>
                  </a:lnTo>
                  <a:lnTo>
                    <a:pt x="6567856" y="1087450"/>
                  </a:lnTo>
                  <a:lnTo>
                    <a:pt x="6573850" y="1112850"/>
                  </a:lnTo>
                  <a:lnTo>
                    <a:pt x="6580302" y="1125550"/>
                  </a:lnTo>
                  <a:lnTo>
                    <a:pt x="6587223" y="1150950"/>
                  </a:lnTo>
                  <a:lnTo>
                    <a:pt x="6594589" y="1163650"/>
                  </a:lnTo>
                  <a:lnTo>
                    <a:pt x="6602412" y="1189050"/>
                  </a:lnTo>
                  <a:lnTo>
                    <a:pt x="6610680" y="1201750"/>
                  </a:lnTo>
                  <a:lnTo>
                    <a:pt x="6619380" y="1214450"/>
                  </a:lnTo>
                  <a:lnTo>
                    <a:pt x="6628511" y="1239850"/>
                  </a:lnTo>
                  <a:lnTo>
                    <a:pt x="6638087" y="1252550"/>
                  </a:lnTo>
                  <a:lnTo>
                    <a:pt x="6648082" y="1277950"/>
                  </a:lnTo>
                  <a:lnTo>
                    <a:pt x="6658496" y="1290650"/>
                  </a:lnTo>
                  <a:lnTo>
                    <a:pt x="6669329" y="1303350"/>
                  </a:lnTo>
                  <a:lnTo>
                    <a:pt x="6680555" y="1316050"/>
                  </a:lnTo>
                  <a:lnTo>
                    <a:pt x="6692189" y="1341450"/>
                  </a:lnTo>
                  <a:lnTo>
                    <a:pt x="6704190" y="1354150"/>
                  </a:lnTo>
                  <a:lnTo>
                    <a:pt x="6716598" y="1366850"/>
                  </a:lnTo>
                  <a:lnTo>
                    <a:pt x="6729374" y="1379550"/>
                  </a:lnTo>
                  <a:lnTo>
                    <a:pt x="6742519" y="1404950"/>
                  </a:lnTo>
                  <a:lnTo>
                    <a:pt x="6784099" y="1443050"/>
                  </a:lnTo>
                  <a:lnTo>
                    <a:pt x="6813512" y="1468450"/>
                  </a:lnTo>
                  <a:lnTo>
                    <a:pt x="6844195" y="1493850"/>
                  </a:lnTo>
                  <a:lnTo>
                    <a:pt x="6876059" y="1519250"/>
                  </a:lnTo>
                  <a:lnTo>
                    <a:pt x="6909067" y="1544650"/>
                  </a:lnTo>
                  <a:lnTo>
                    <a:pt x="6925970" y="1544650"/>
                  </a:lnTo>
                  <a:lnTo>
                    <a:pt x="6943103" y="1557350"/>
                  </a:lnTo>
                  <a:lnTo>
                    <a:pt x="6960502" y="1570050"/>
                  </a:lnTo>
                  <a:lnTo>
                    <a:pt x="6978129" y="1582750"/>
                  </a:lnTo>
                  <a:lnTo>
                    <a:pt x="6995960" y="1582750"/>
                  </a:lnTo>
                  <a:lnTo>
                    <a:pt x="7032244" y="1608150"/>
                  </a:lnTo>
                  <a:lnTo>
                    <a:pt x="7050684" y="1608150"/>
                  </a:lnTo>
                  <a:lnTo>
                    <a:pt x="7069277" y="1620850"/>
                  </a:lnTo>
                  <a:lnTo>
                    <a:pt x="7088035" y="1620850"/>
                  </a:lnTo>
                  <a:lnTo>
                    <a:pt x="7106958" y="1633550"/>
                  </a:lnTo>
                  <a:lnTo>
                    <a:pt x="7126033" y="1633550"/>
                  </a:lnTo>
                  <a:lnTo>
                    <a:pt x="7145223" y="1646250"/>
                  </a:lnTo>
                  <a:lnTo>
                    <a:pt x="7183945" y="1646250"/>
                  </a:lnTo>
                  <a:lnTo>
                    <a:pt x="7203427" y="1658937"/>
                  </a:lnTo>
                  <a:lnTo>
                    <a:pt x="7479995" y="1658937"/>
                  </a:lnTo>
                  <a:lnTo>
                    <a:pt x="7499477" y="1646250"/>
                  </a:lnTo>
                  <a:lnTo>
                    <a:pt x="7538199" y="1646250"/>
                  </a:lnTo>
                  <a:lnTo>
                    <a:pt x="7557389" y="1633550"/>
                  </a:lnTo>
                  <a:lnTo>
                    <a:pt x="7576464" y="1633550"/>
                  </a:lnTo>
                  <a:lnTo>
                    <a:pt x="7595387" y="1620850"/>
                  </a:lnTo>
                  <a:lnTo>
                    <a:pt x="7614158" y="1620850"/>
                  </a:lnTo>
                  <a:lnTo>
                    <a:pt x="7632751" y="1608150"/>
                  </a:lnTo>
                  <a:lnTo>
                    <a:pt x="7651178" y="1608150"/>
                  </a:lnTo>
                  <a:lnTo>
                    <a:pt x="7687475" y="1582750"/>
                  </a:lnTo>
                  <a:lnTo>
                    <a:pt x="7705306" y="1582750"/>
                  </a:lnTo>
                  <a:lnTo>
                    <a:pt x="7740320" y="1557350"/>
                  </a:lnTo>
                  <a:lnTo>
                    <a:pt x="7757465" y="1544650"/>
                  </a:lnTo>
                  <a:lnTo>
                    <a:pt x="7774356" y="1544650"/>
                  </a:lnTo>
                  <a:lnTo>
                    <a:pt x="7807363" y="1519250"/>
                  </a:lnTo>
                  <a:lnTo>
                    <a:pt x="7839240" y="1493850"/>
                  </a:lnTo>
                  <a:lnTo>
                    <a:pt x="7869936" y="1468450"/>
                  </a:lnTo>
                  <a:lnTo>
                    <a:pt x="7899324" y="1443050"/>
                  </a:lnTo>
                  <a:lnTo>
                    <a:pt x="7940903" y="1404950"/>
                  </a:lnTo>
                  <a:lnTo>
                    <a:pt x="7954048" y="1379550"/>
                  </a:lnTo>
                  <a:lnTo>
                    <a:pt x="7966824" y="1366850"/>
                  </a:lnTo>
                  <a:lnTo>
                    <a:pt x="7979245" y="1354150"/>
                  </a:lnTo>
                  <a:lnTo>
                    <a:pt x="7991259" y="1341450"/>
                  </a:lnTo>
                  <a:lnTo>
                    <a:pt x="8002879" y="1316050"/>
                  </a:lnTo>
                  <a:lnTo>
                    <a:pt x="8014106" y="1303350"/>
                  </a:lnTo>
                  <a:lnTo>
                    <a:pt x="8024927" y="1290650"/>
                  </a:lnTo>
                  <a:lnTo>
                    <a:pt x="8035341" y="1277950"/>
                  </a:lnTo>
                  <a:lnTo>
                    <a:pt x="8045336" y="1252550"/>
                  </a:lnTo>
                  <a:lnTo>
                    <a:pt x="8054911" y="1239850"/>
                  </a:lnTo>
                  <a:lnTo>
                    <a:pt x="8064068" y="1214450"/>
                  </a:lnTo>
                  <a:lnTo>
                    <a:pt x="8072768" y="1201750"/>
                  </a:lnTo>
                  <a:lnTo>
                    <a:pt x="8081023" y="1189050"/>
                  </a:lnTo>
                  <a:lnTo>
                    <a:pt x="8088833" y="1163650"/>
                  </a:lnTo>
                  <a:lnTo>
                    <a:pt x="8096212" y="1150950"/>
                  </a:lnTo>
                  <a:lnTo>
                    <a:pt x="8103133" y="1125550"/>
                  </a:lnTo>
                  <a:lnTo>
                    <a:pt x="8109572" y="1112850"/>
                  </a:lnTo>
                  <a:lnTo>
                    <a:pt x="8115567" y="1087450"/>
                  </a:lnTo>
                  <a:lnTo>
                    <a:pt x="8121116" y="1074750"/>
                  </a:lnTo>
                  <a:lnTo>
                    <a:pt x="8126171" y="1049350"/>
                  </a:lnTo>
                  <a:lnTo>
                    <a:pt x="8130756" y="1036650"/>
                  </a:lnTo>
                  <a:lnTo>
                    <a:pt x="8134858" y="1011250"/>
                  </a:lnTo>
                  <a:lnTo>
                    <a:pt x="8138503" y="998550"/>
                  </a:lnTo>
                  <a:lnTo>
                    <a:pt x="8141652" y="973150"/>
                  </a:lnTo>
                  <a:lnTo>
                    <a:pt x="8144319" y="960450"/>
                  </a:lnTo>
                  <a:lnTo>
                    <a:pt x="8146504" y="935050"/>
                  </a:lnTo>
                  <a:lnTo>
                    <a:pt x="8148206" y="922350"/>
                  </a:lnTo>
                  <a:lnTo>
                    <a:pt x="8149425" y="896950"/>
                  </a:lnTo>
                  <a:lnTo>
                    <a:pt x="8150161" y="871550"/>
                  </a:lnTo>
                  <a:lnTo>
                    <a:pt x="8150403" y="858850"/>
                  </a:lnTo>
                  <a:close/>
                </a:path>
              </a:pathLst>
            </a:custGeom>
            <a:solidFill>
              <a:srgbClr val="FF8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5306" y="4143590"/>
              <a:ext cx="689610" cy="790575"/>
            </a:xfrm>
            <a:custGeom>
              <a:avLst/>
              <a:gdLst/>
              <a:ahLst/>
              <a:cxnLst/>
              <a:rect l="l" t="t" r="r" b="b"/>
              <a:pathLst>
                <a:path w="689610" h="790575">
                  <a:moveTo>
                    <a:pt x="618604" y="388480"/>
                  </a:moveTo>
                  <a:lnTo>
                    <a:pt x="616178" y="376504"/>
                  </a:lnTo>
                  <a:lnTo>
                    <a:pt x="609587" y="366725"/>
                  </a:lnTo>
                  <a:lnTo>
                    <a:pt x="599808" y="360133"/>
                  </a:lnTo>
                  <a:lnTo>
                    <a:pt x="587832" y="357720"/>
                  </a:lnTo>
                  <a:lnTo>
                    <a:pt x="279996" y="357720"/>
                  </a:lnTo>
                  <a:lnTo>
                    <a:pt x="268008" y="360133"/>
                  </a:lnTo>
                  <a:lnTo>
                    <a:pt x="258216" y="366725"/>
                  </a:lnTo>
                  <a:lnTo>
                    <a:pt x="251625" y="376504"/>
                  </a:lnTo>
                  <a:lnTo>
                    <a:pt x="249199" y="388480"/>
                  </a:lnTo>
                  <a:lnTo>
                    <a:pt x="249199" y="397713"/>
                  </a:lnTo>
                  <a:lnTo>
                    <a:pt x="251625" y="409689"/>
                  </a:lnTo>
                  <a:lnTo>
                    <a:pt x="258216" y="419468"/>
                  </a:lnTo>
                  <a:lnTo>
                    <a:pt x="268008" y="426059"/>
                  </a:lnTo>
                  <a:lnTo>
                    <a:pt x="279996" y="428485"/>
                  </a:lnTo>
                  <a:lnTo>
                    <a:pt x="587832" y="428485"/>
                  </a:lnTo>
                  <a:lnTo>
                    <a:pt x="599808" y="426059"/>
                  </a:lnTo>
                  <a:lnTo>
                    <a:pt x="609587" y="419468"/>
                  </a:lnTo>
                  <a:lnTo>
                    <a:pt x="616178" y="409689"/>
                  </a:lnTo>
                  <a:lnTo>
                    <a:pt x="618604" y="397713"/>
                  </a:lnTo>
                  <a:lnTo>
                    <a:pt x="618604" y="388480"/>
                  </a:lnTo>
                  <a:close/>
                </a:path>
                <a:path w="689610" h="790575">
                  <a:moveTo>
                    <a:pt x="618604" y="215722"/>
                  </a:moveTo>
                  <a:lnTo>
                    <a:pt x="616178" y="203746"/>
                  </a:lnTo>
                  <a:lnTo>
                    <a:pt x="609587" y="193967"/>
                  </a:lnTo>
                  <a:lnTo>
                    <a:pt x="599808" y="187375"/>
                  </a:lnTo>
                  <a:lnTo>
                    <a:pt x="587832" y="184962"/>
                  </a:lnTo>
                  <a:lnTo>
                    <a:pt x="279996" y="184962"/>
                  </a:lnTo>
                  <a:lnTo>
                    <a:pt x="268008" y="187375"/>
                  </a:lnTo>
                  <a:lnTo>
                    <a:pt x="258216" y="193967"/>
                  </a:lnTo>
                  <a:lnTo>
                    <a:pt x="251625" y="203746"/>
                  </a:lnTo>
                  <a:lnTo>
                    <a:pt x="249199" y="215722"/>
                  </a:lnTo>
                  <a:lnTo>
                    <a:pt x="249199" y="224955"/>
                  </a:lnTo>
                  <a:lnTo>
                    <a:pt x="251625" y="236931"/>
                  </a:lnTo>
                  <a:lnTo>
                    <a:pt x="258216" y="246710"/>
                  </a:lnTo>
                  <a:lnTo>
                    <a:pt x="268008" y="253301"/>
                  </a:lnTo>
                  <a:lnTo>
                    <a:pt x="279996" y="255727"/>
                  </a:lnTo>
                  <a:lnTo>
                    <a:pt x="587832" y="255727"/>
                  </a:lnTo>
                  <a:lnTo>
                    <a:pt x="599808" y="253301"/>
                  </a:lnTo>
                  <a:lnTo>
                    <a:pt x="609587" y="246710"/>
                  </a:lnTo>
                  <a:lnTo>
                    <a:pt x="616178" y="236931"/>
                  </a:lnTo>
                  <a:lnTo>
                    <a:pt x="618604" y="224955"/>
                  </a:lnTo>
                  <a:lnTo>
                    <a:pt x="618604" y="215722"/>
                  </a:lnTo>
                  <a:close/>
                </a:path>
                <a:path w="689610" h="790575">
                  <a:moveTo>
                    <a:pt x="689025" y="58470"/>
                  </a:moveTo>
                  <a:lnTo>
                    <a:pt x="688403" y="55397"/>
                  </a:lnTo>
                  <a:lnTo>
                    <a:pt x="684428" y="35725"/>
                  </a:lnTo>
                  <a:lnTo>
                    <a:pt x="671893" y="17145"/>
                  </a:lnTo>
                  <a:lnTo>
                    <a:pt x="653300" y="4610"/>
                  </a:lnTo>
                  <a:lnTo>
                    <a:pt x="633628" y="635"/>
                  </a:lnTo>
                  <a:lnTo>
                    <a:pt x="633628" y="56769"/>
                  </a:lnTo>
                  <a:lnTo>
                    <a:pt x="633628" y="733653"/>
                  </a:lnTo>
                  <a:lnTo>
                    <a:pt x="632256" y="735037"/>
                  </a:lnTo>
                  <a:lnTo>
                    <a:pt x="56769" y="735037"/>
                  </a:lnTo>
                  <a:lnTo>
                    <a:pt x="55397" y="733653"/>
                  </a:lnTo>
                  <a:lnTo>
                    <a:pt x="55397" y="56769"/>
                  </a:lnTo>
                  <a:lnTo>
                    <a:pt x="56769" y="55397"/>
                  </a:lnTo>
                  <a:lnTo>
                    <a:pt x="632256" y="55397"/>
                  </a:lnTo>
                  <a:lnTo>
                    <a:pt x="633628" y="56769"/>
                  </a:lnTo>
                  <a:lnTo>
                    <a:pt x="633628" y="635"/>
                  </a:lnTo>
                  <a:lnTo>
                    <a:pt x="630555" y="0"/>
                  </a:lnTo>
                  <a:lnTo>
                    <a:pt x="58470" y="0"/>
                  </a:lnTo>
                  <a:lnTo>
                    <a:pt x="35737" y="4610"/>
                  </a:lnTo>
                  <a:lnTo>
                    <a:pt x="17145" y="17145"/>
                  </a:lnTo>
                  <a:lnTo>
                    <a:pt x="4597" y="35725"/>
                  </a:lnTo>
                  <a:lnTo>
                    <a:pt x="0" y="58470"/>
                  </a:lnTo>
                  <a:lnTo>
                    <a:pt x="0" y="731951"/>
                  </a:lnTo>
                  <a:lnTo>
                    <a:pt x="4597" y="754697"/>
                  </a:lnTo>
                  <a:lnTo>
                    <a:pt x="17145" y="773303"/>
                  </a:lnTo>
                  <a:lnTo>
                    <a:pt x="35737" y="785850"/>
                  </a:lnTo>
                  <a:lnTo>
                    <a:pt x="58470" y="790448"/>
                  </a:lnTo>
                  <a:lnTo>
                    <a:pt x="630555" y="790448"/>
                  </a:lnTo>
                  <a:lnTo>
                    <a:pt x="671893" y="773303"/>
                  </a:lnTo>
                  <a:lnTo>
                    <a:pt x="688403" y="735037"/>
                  </a:lnTo>
                  <a:lnTo>
                    <a:pt x="689025" y="731951"/>
                  </a:lnTo>
                  <a:lnTo>
                    <a:pt x="689025" y="58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4482" y="4282540"/>
              <a:ext cx="156589" cy="1444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41289" y="3214530"/>
              <a:ext cx="1617347" cy="21646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4482" y="4455302"/>
              <a:ext cx="156589" cy="1444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54513" y="4675780"/>
              <a:ext cx="369570" cy="71120"/>
            </a:xfrm>
            <a:custGeom>
              <a:avLst/>
              <a:gdLst/>
              <a:ahLst/>
              <a:cxnLst/>
              <a:rect l="l" t="t" r="r" b="b"/>
              <a:pathLst>
                <a:path w="369569" h="71120">
                  <a:moveTo>
                    <a:pt x="338634" y="70795"/>
                  </a:moveTo>
                  <a:lnTo>
                    <a:pt x="30795" y="70795"/>
                  </a:lnTo>
                  <a:lnTo>
                    <a:pt x="18810" y="68378"/>
                  </a:lnTo>
                  <a:lnTo>
                    <a:pt x="9021" y="61784"/>
                  </a:lnTo>
                  <a:lnTo>
                    <a:pt x="2420" y="51996"/>
                  </a:lnTo>
                  <a:lnTo>
                    <a:pt x="0" y="39999"/>
                  </a:lnTo>
                  <a:lnTo>
                    <a:pt x="0" y="30795"/>
                  </a:lnTo>
                  <a:lnTo>
                    <a:pt x="2420" y="18810"/>
                  </a:lnTo>
                  <a:lnTo>
                    <a:pt x="9021" y="9021"/>
                  </a:lnTo>
                  <a:lnTo>
                    <a:pt x="18810" y="2420"/>
                  </a:lnTo>
                  <a:lnTo>
                    <a:pt x="30795" y="0"/>
                  </a:lnTo>
                  <a:lnTo>
                    <a:pt x="338634" y="0"/>
                  </a:lnTo>
                  <a:lnTo>
                    <a:pt x="350603" y="2420"/>
                  </a:lnTo>
                  <a:lnTo>
                    <a:pt x="360383" y="9021"/>
                  </a:lnTo>
                  <a:lnTo>
                    <a:pt x="366981" y="18810"/>
                  </a:lnTo>
                  <a:lnTo>
                    <a:pt x="369401" y="30795"/>
                  </a:lnTo>
                  <a:lnTo>
                    <a:pt x="369401" y="39999"/>
                  </a:lnTo>
                  <a:lnTo>
                    <a:pt x="366981" y="51996"/>
                  </a:lnTo>
                  <a:lnTo>
                    <a:pt x="360383" y="61784"/>
                  </a:lnTo>
                  <a:lnTo>
                    <a:pt x="350603" y="68378"/>
                  </a:lnTo>
                  <a:lnTo>
                    <a:pt x="338634" y="707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9439" y="4649630"/>
              <a:ext cx="123095" cy="12309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44267" y="4113885"/>
              <a:ext cx="933450" cy="961390"/>
            </a:xfrm>
            <a:custGeom>
              <a:avLst/>
              <a:gdLst/>
              <a:ahLst/>
              <a:cxnLst/>
              <a:rect l="l" t="t" r="r" b="b"/>
              <a:pathLst>
                <a:path w="933450" h="961389">
                  <a:moveTo>
                    <a:pt x="462259" y="264160"/>
                  </a:moveTo>
                  <a:lnTo>
                    <a:pt x="196548" y="264160"/>
                  </a:lnTo>
                  <a:lnTo>
                    <a:pt x="232257" y="261620"/>
                  </a:lnTo>
                  <a:lnTo>
                    <a:pt x="280924" y="256540"/>
                  </a:lnTo>
                  <a:lnTo>
                    <a:pt x="430938" y="238760"/>
                  </a:lnTo>
                  <a:lnTo>
                    <a:pt x="437984" y="190500"/>
                  </a:lnTo>
                  <a:lnTo>
                    <a:pt x="453847" y="144780"/>
                  </a:lnTo>
                  <a:lnTo>
                    <a:pt x="477599" y="104140"/>
                  </a:lnTo>
                  <a:lnTo>
                    <a:pt x="508314" y="68580"/>
                  </a:lnTo>
                  <a:lnTo>
                    <a:pt x="545066" y="39370"/>
                  </a:lnTo>
                  <a:lnTo>
                    <a:pt x="586927" y="17780"/>
                  </a:lnTo>
                  <a:lnTo>
                    <a:pt x="632971" y="3810"/>
                  </a:lnTo>
                  <a:lnTo>
                    <a:pt x="682271" y="0"/>
                  </a:lnTo>
                  <a:lnTo>
                    <a:pt x="727315" y="3810"/>
                  </a:lnTo>
                  <a:lnTo>
                    <a:pt x="769724" y="15240"/>
                  </a:lnTo>
                  <a:lnTo>
                    <a:pt x="798369" y="29210"/>
                  </a:lnTo>
                  <a:lnTo>
                    <a:pt x="682271" y="29210"/>
                  </a:lnTo>
                  <a:lnTo>
                    <a:pt x="637361" y="34290"/>
                  </a:lnTo>
                  <a:lnTo>
                    <a:pt x="595575" y="46990"/>
                  </a:lnTo>
                  <a:lnTo>
                    <a:pt x="557813" y="67310"/>
                  </a:lnTo>
                  <a:lnTo>
                    <a:pt x="524976" y="95250"/>
                  </a:lnTo>
                  <a:lnTo>
                    <a:pt x="497963" y="128270"/>
                  </a:lnTo>
                  <a:lnTo>
                    <a:pt x="477674" y="165100"/>
                  </a:lnTo>
                  <a:lnTo>
                    <a:pt x="465011" y="207010"/>
                  </a:lnTo>
                  <a:lnTo>
                    <a:pt x="460872" y="251460"/>
                  </a:lnTo>
                  <a:lnTo>
                    <a:pt x="462259" y="264160"/>
                  </a:lnTo>
                  <a:close/>
                </a:path>
                <a:path w="933450" h="961389">
                  <a:moveTo>
                    <a:pt x="801253" y="471170"/>
                  </a:moveTo>
                  <a:lnTo>
                    <a:pt x="682271" y="471170"/>
                  </a:lnTo>
                  <a:lnTo>
                    <a:pt x="726624" y="466090"/>
                  </a:lnTo>
                  <a:lnTo>
                    <a:pt x="768005" y="453390"/>
                  </a:lnTo>
                  <a:lnTo>
                    <a:pt x="805508" y="433070"/>
                  </a:lnTo>
                  <a:lnTo>
                    <a:pt x="838225" y="406400"/>
                  </a:lnTo>
                  <a:lnTo>
                    <a:pt x="865250" y="373380"/>
                  </a:lnTo>
                  <a:lnTo>
                    <a:pt x="885677" y="336550"/>
                  </a:lnTo>
                  <a:lnTo>
                    <a:pt x="898597" y="294640"/>
                  </a:lnTo>
                  <a:lnTo>
                    <a:pt x="903106" y="250190"/>
                  </a:lnTo>
                  <a:lnTo>
                    <a:pt x="898597" y="205740"/>
                  </a:lnTo>
                  <a:lnTo>
                    <a:pt x="885677" y="165100"/>
                  </a:lnTo>
                  <a:lnTo>
                    <a:pt x="865250" y="127000"/>
                  </a:lnTo>
                  <a:lnTo>
                    <a:pt x="838225" y="93980"/>
                  </a:lnTo>
                  <a:lnTo>
                    <a:pt x="805508" y="67310"/>
                  </a:lnTo>
                  <a:lnTo>
                    <a:pt x="768005" y="46990"/>
                  </a:lnTo>
                  <a:lnTo>
                    <a:pt x="726624" y="34290"/>
                  </a:lnTo>
                  <a:lnTo>
                    <a:pt x="682271" y="29210"/>
                  </a:lnTo>
                  <a:lnTo>
                    <a:pt x="798369" y="29210"/>
                  </a:lnTo>
                  <a:lnTo>
                    <a:pt x="843788" y="58420"/>
                  </a:lnTo>
                  <a:lnTo>
                    <a:pt x="874022" y="88900"/>
                  </a:lnTo>
                  <a:lnTo>
                    <a:pt x="898776" y="124460"/>
                  </a:lnTo>
                  <a:lnTo>
                    <a:pt x="917337" y="162560"/>
                  </a:lnTo>
                  <a:lnTo>
                    <a:pt x="928996" y="205740"/>
                  </a:lnTo>
                  <a:lnTo>
                    <a:pt x="933040" y="250190"/>
                  </a:lnTo>
                  <a:lnTo>
                    <a:pt x="928825" y="295910"/>
                  </a:lnTo>
                  <a:lnTo>
                    <a:pt x="916687" y="339090"/>
                  </a:lnTo>
                  <a:lnTo>
                    <a:pt x="897388" y="378460"/>
                  </a:lnTo>
                  <a:lnTo>
                    <a:pt x="871689" y="414020"/>
                  </a:lnTo>
                  <a:lnTo>
                    <a:pt x="840351" y="444500"/>
                  </a:lnTo>
                  <a:lnTo>
                    <a:pt x="804134" y="469900"/>
                  </a:lnTo>
                  <a:lnTo>
                    <a:pt x="801253" y="471170"/>
                  </a:lnTo>
                  <a:close/>
                </a:path>
                <a:path w="933450" h="961389">
                  <a:moveTo>
                    <a:pt x="682271" y="452120"/>
                  </a:moveTo>
                  <a:lnTo>
                    <a:pt x="635828" y="447040"/>
                  </a:lnTo>
                  <a:lnTo>
                    <a:pt x="593169" y="431800"/>
                  </a:lnTo>
                  <a:lnTo>
                    <a:pt x="555518" y="407670"/>
                  </a:lnTo>
                  <a:lnTo>
                    <a:pt x="524102" y="377190"/>
                  </a:lnTo>
                  <a:lnTo>
                    <a:pt x="500146" y="339090"/>
                  </a:lnTo>
                  <a:lnTo>
                    <a:pt x="484873" y="297180"/>
                  </a:lnTo>
                  <a:lnTo>
                    <a:pt x="479510" y="250190"/>
                  </a:lnTo>
                  <a:lnTo>
                    <a:pt x="484873" y="204470"/>
                  </a:lnTo>
                  <a:lnTo>
                    <a:pt x="500146" y="161290"/>
                  </a:lnTo>
                  <a:lnTo>
                    <a:pt x="524102" y="123190"/>
                  </a:lnTo>
                  <a:lnTo>
                    <a:pt x="555518" y="92710"/>
                  </a:lnTo>
                  <a:lnTo>
                    <a:pt x="593169" y="68580"/>
                  </a:lnTo>
                  <a:lnTo>
                    <a:pt x="635828" y="53340"/>
                  </a:lnTo>
                  <a:lnTo>
                    <a:pt x="682271" y="48260"/>
                  </a:lnTo>
                  <a:lnTo>
                    <a:pt x="728505" y="53340"/>
                  </a:lnTo>
                  <a:lnTo>
                    <a:pt x="771015" y="68580"/>
                  </a:lnTo>
                  <a:lnTo>
                    <a:pt x="784849" y="77470"/>
                  </a:lnTo>
                  <a:lnTo>
                    <a:pt x="682271" y="77470"/>
                  </a:lnTo>
                  <a:lnTo>
                    <a:pt x="636327" y="83820"/>
                  </a:lnTo>
                  <a:lnTo>
                    <a:pt x="595042" y="101600"/>
                  </a:lnTo>
                  <a:lnTo>
                    <a:pt x="560064" y="128270"/>
                  </a:lnTo>
                  <a:lnTo>
                    <a:pt x="533040" y="163830"/>
                  </a:lnTo>
                  <a:lnTo>
                    <a:pt x="515618" y="204470"/>
                  </a:lnTo>
                  <a:lnTo>
                    <a:pt x="509444" y="250190"/>
                  </a:lnTo>
                  <a:lnTo>
                    <a:pt x="515618" y="295910"/>
                  </a:lnTo>
                  <a:lnTo>
                    <a:pt x="533040" y="336550"/>
                  </a:lnTo>
                  <a:lnTo>
                    <a:pt x="560064" y="372110"/>
                  </a:lnTo>
                  <a:lnTo>
                    <a:pt x="595042" y="398780"/>
                  </a:lnTo>
                  <a:lnTo>
                    <a:pt x="636327" y="416560"/>
                  </a:lnTo>
                  <a:lnTo>
                    <a:pt x="682271" y="422910"/>
                  </a:lnTo>
                  <a:lnTo>
                    <a:pt x="784849" y="422910"/>
                  </a:lnTo>
                  <a:lnTo>
                    <a:pt x="771015" y="431800"/>
                  </a:lnTo>
                  <a:lnTo>
                    <a:pt x="728505" y="447040"/>
                  </a:lnTo>
                  <a:lnTo>
                    <a:pt x="682271" y="452120"/>
                  </a:lnTo>
                  <a:close/>
                </a:path>
                <a:path w="933450" h="961389">
                  <a:moveTo>
                    <a:pt x="784849" y="422910"/>
                  </a:moveTo>
                  <a:lnTo>
                    <a:pt x="682271" y="422910"/>
                  </a:lnTo>
                  <a:lnTo>
                    <a:pt x="727978" y="416560"/>
                  </a:lnTo>
                  <a:lnTo>
                    <a:pt x="769103" y="398780"/>
                  </a:lnTo>
                  <a:lnTo>
                    <a:pt x="803984" y="372110"/>
                  </a:lnTo>
                  <a:lnTo>
                    <a:pt x="830958" y="336550"/>
                  </a:lnTo>
                  <a:lnTo>
                    <a:pt x="848363" y="295910"/>
                  </a:lnTo>
                  <a:lnTo>
                    <a:pt x="854533" y="250190"/>
                  </a:lnTo>
                  <a:lnTo>
                    <a:pt x="848363" y="204470"/>
                  </a:lnTo>
                  <a:lnTo>
                    <a:pt x="830958" y="163830"/>
                  </a:lnTo>
                  <a:lnTo>
                    <a:pt x="803984" y="128270"/>
                  </a:lnTo>
                  <a:lnTo>
                    <a:pt x="769103" y="101600"/>
                  </a:lnTo>
                  <a:lnTo>
                    <a:pt x="727978" y="83820"/>
                  </a:lnTo>
                  <a:lnTo>
                    <a:pt x="682271" y="77470"/>
                  </a:lnTo>
                  <a:lnTo>
                    <a:pt x="784849" y="77470"/>
                  </a:lnTo>
                  <a:lnTo>
                    <a:pt x="839920" y="123190"/>
                  </a:lnTo>
                  <a:lnTo>
                    <a:pt x="863845" y="161290"/>
                  </a:lnTo>
                  <a:lnTo>
                    <a:pt x="879106" y="204470"/>
                  </a:lnTo>
                  <a:lnTo>
                    <a:pt x="884468" y="250190"/>
                  </a:lnTo>
                  <a:lnTo>
                    <a:pt x="879106" y="297180"/>
                  </a:lnTo>
                  <a:lnTo>
                    <a:pt x="863845" y="339090"/>
                  </a:lnTo>
                  <a:lnTo>
                    <a:pt x="839920" y="377190"/>
                  </a:lnTo>
                  <a:lnTo>
                    <a:pt x="808564" y="407670"/>
                  </a:lnTo>
                  <a:lnTo>
                    <a:pt x="784849" y="422910"/>
                  </a:lnTo>
                  <a:close/>
                </a:path>
                <a:path w="933450" h="961389">
                  <a:moveTo>
                    <a:pt x="630310" y="361950"/>
                  </a:moveTo>
                  <a:lnTo>
                    <a:pt x="620709" y="361950"/>
                  </a:lnTo>
                  <a:lnTo>
                    <a:pt x="575525" y="317500"/>
                  </a:lnTo>
                  <a:lnTo>
                    <a:pt x="569877" y="311150"/>
                  </a:lnTo>
                  <a:lnTo>
                    <a:pt x="569877" y="302260"/>
                  </a:lnTo>
                  <a:lnTo>
                    <a:pt x="575525" y="295910"/>
                  </a:lnTo>
                  <a:lnTo>
                    <a:pt x="621273" y="250190"/>
                  </a:lnTo>
                  <a:lnTo>
                    <a:pt x="575525" y="204470"/>
                  </a:lnTo>
                  <a:lnTo>
                    <a:pt x="569877" y="198120"/>
                  </a:lnTo>
                  <a:lnTo>
                    <a:pt x="569877" y="189230"/>
                  </a:lnTo>
                  <a:lnTo>
                    <a:pt x="620709" y="138430"/>
                  </a:lnTo>
                  <a:lnTo>
                    <a:pt x="630310" y="138430"/>
                  </a:lnTo>
                  <a:lnTo>
                    <a:pt x="667063" y="175260"/>
                  </a:lnTo>
                  <a:lnTo>
                    <a:pt x="625792" y="175260"/>
                  </a:lnTo>
                  <a:lnTo>
                    <a:pt x="607718" y="194310"/>
                  </a:lnTo>
                  <a:lnTo>
                    <a:pt x="653467" y="240030"/>
                  </a:lnTo>
                  <a:lnTo>
                    <a:pt x="659115" y="246380"/>
                  </a:lnTo>
                  <a:lnTo>
                    <a:pt x="659115" y="255270"/>
                  </a:lnTo>
                  <a:lnTo>
                    <a:pt x="653467" y="261620"/>
                  </a:lnTo>
                  <a:lnTo>
                    <a:pt x="607718" y="306070"/>
                  </a:lnTo>
                  <a:lnTo>
                    <a:pt x="625792" y="325120"/>
                  </a:lnTo>
                  <a:lnTo>
                    <a:pt x="667982" y="325120"/>
                  </a:lnTo>
                  <a:lnTo>
                    <a:pt x="630310" y="361950"/>
                  </a:lnTo>
                  <a:close/>
                </a:path>
                <a:path w="933450" h="961389">
                  <a:moveTo>
                    <a:pt x="723313" y="190500"/>
                  </a:moveTo>
                  <a:lnTo>
                    <a:pt x="682271" y="190500"/>
                  </a:lnTo>
                  <a:lnTo>
                    <a:pt x="728019" y="143510"/>
                  </a:lnTo>
                  <a:lnTo>
                    <a:pt x="733667" y="138430"/>
                  </a:lnTo>
                  <a:lnTo>
                    <a:pt x="743269" y="138430"/>
                  </a:lnTo>
                  <a:lnTo>
                    <a:pt x="749482" y="143510"/>
                  </a:lnTo>
                  <a:lnTo>
                    <a:pt x="780910" y="175260"/>
                  </a:lnTo>
                  <a:lnTo>
                    <a:pt x="738751" y="175260"/>
                  </a:lnTo>
                  <a:lnTo>
                    <a:pt x="723313" y="190500"/>
                  </a:lnTo>
                  <a:close/>
                </a:path>
                <a:path w="933450" h="961389">
                  <a:moveTo>
                    <a:pt x="686789" y="227330"/>
                  </a:moveTo>
                  <a:lnTo>
                    <a:pt x="677188" y="227330"/>
                  </a:lnTo>
                  <a:lnTo>
                    <a:pt x="671540" y="220980"/>
                  </a:lnTo>
                  <a:lnTo>
                    <a:pt x="625792" y="175260"/>
                  </a:lnTo>
                  <a:lnTo>
                    <a:pt x="667063" y="175260"/>
                  </a:lnTo>
                  <a:lnTo>
                    <a:pt x="682271" y="190500"/>
                  </a:lnTo>
                  <a:lnTo>
                    <a:pt x="723313" y="190500"/>
                  </a:lnTo>
                  <a:lnTo>
                    <a:pt x="692437" y="220980"/>
                  </a:lnTo>
                  <a:lnTo>
                    <a:pt x="686789" y="227330"/>
                  </a:lnTo>
                  <a:close/>
                </a:path>
                <a:path w="933450" h="961389">
                  <a:moveTo>
                    <a:pt x="780910" y="325120"/>
                  </a:moveTo>
                  <a:lnTo>
                    <a:pt x="738751" y="325120"/>
                  </a:lnTo>
                  <a:lnTo>
                    <a:pt x="756824" y="306070"/>
                  </a:lnTo>
                  <a:lnTo>
                    <a:pt x="710511" y="261620"/>
                  </a:lnTo>
                  <a:lnTo>
                    <a:pt x="704863" y="255270"/>
                  </a:lnTo>
                  <a:lnTo>
                    <a:pt x="704863" y="246380"/>
                  </a:lnTo>
                  <a:lnTo>
                    <a:pt x="710511" y="240030"/>
                  </a:lnTo>
                  <a:lnTo>
                    <a:pt x="756824" y="194310"/>
                  </a:lnTo>
                  <a:lnTo>
                    <a:pt x="738751" y="175260"/>
                  </a:lnTo>
                  <a:lnTo>
                    <a:pt x="780910" y="175260"/>
                  </a:lnTo>
                  <a:lnTo>
                    <a:pt x="788452" y="182880"/>
                  </a:lnTo>
                  <a:lnTo>
                    <a:pt x="794665" y="189230"/>
                  </a:lnTo>
                  <a:lnTo>
                    <a:pt x="794665" y="198120"/>
                  </a:lnTo>
                  <a:lnTo>
                    <a:pt x="742704" y="250190"/>
                  </a:lnTo>
                  <a:lnTo>
                    <a:pt x="794665" y="302260"/>
                  </a:lnTo>
                  <a:lnTo>
                    <a:pt x="794665" y="311150"/>
                  </a:lnTo>
                  <a:lnTo>
                    <a:pt x="788452" y="317500"/>
                  </a:lnTo>
                  <a:lnTo>
                    <a:pt x="780910" y="325120"/>
                  </a:lnTo>
                  <a:close/>
                </a:path>
                <a:path w="933450" h="961389">
                  <a:moveTo>
                    <a:pt x="181299" y="629920"/>
                  </a:moveTo>
                  <a:lnTo>
                    <a:pt x="6777" y="629920"/>
                  </a:lnTo>
                  <a:lnTo>
                    <a:pt x="0" y="623570"/>
                  </a:lnTo>
                  <a:lnTo>
                    <a:pt x="0" y="222250"/>
                  </a:lnTo>
                  <a:lnTo>
                    <a:pt x="6777" y="215900"/>
                  </a:lnTo>
                  <a:lnTo>
                    <a:pt x="189770" y="215900"/>
                  </a:lnTo>
                  <a:lnTo>
                    <a:pt x="196548" y="222250"/>
                  </a:lnTo>
                  <a:lnTo>
                    <a:pt x="196548" y="245110"/>
                  </a:lnTo>
                  <a:lnTo>
                    <a:pt x="30498" y="245110"/>
                  </a:lnTo>
                  <a:lnTo>
                    <a:pt x="30498" y="599440"/>
                  </a:lnTo>
                  <a:lnTo>
                    <a:pt x="229611" y="599440"/>
                  </a:lnTo>
                  <a:lnTo>
                    <a:pt x="230751" y="600710"/>
                  </a:lnTo>
                  <a:lnTo>
                    <a:pt x="236929" y="608330"/>
                  </a:lnTo>
                  <a:lnTo>
                    <a:pt x="196548" y="608330"/>
                  </a:lnTo>
                  <a:lnTo>
                    <a:pt x="196310" y="614680"/>
                  </a:lnTo>
                  <a:lnTo>
                    <a:pt x="194642" y="622300"/>
                  </a:lnTo>
                  <a:lnTo>
                    <a:pt x="190115" y="627380"/>
                  </a:lnTo>
                  <a:lnTo>
                    <a:pt x="181299" y="629920"/>
                  </a:lnTo>
                  <a:close/>
                </a:path>
                <a:path w="933450" h="961389">
                  <a:moveTo>
                    <a:pt x="229611" y="599440"/>
                  </a:moveTo>
                  <a:lnTo>
                    <a:pt x="166614" y="599440"/>
                  </a:lnTo>
                  <a:lnTo>
                    <a:pt x="166614" y="245110"/>
                  </a:lnTo>
                  <a:lnTo>
                    <a:pt x="196548" y="245110"/>
                  </a:lnTo>
                  <a:lnTo>
                    <a:pt x="196548" y="264160"/>
                  </a:lnTo>
                  <a:lnTo>
                    <a:pt x="462259" y="264160"/>
                  </a:lnTo>
                  <a:lnTo>
                    <a:pt x="462676" y="267970"/>
                  </a:lnTo>
                  <a:lnTo>
                    <a:pt x="431502" y="267970"/>
                  </a:lnTo>
                  <a:lnTo>
                    <a:pt x="279415" y="285750"/>
                  </a:lnTo>
                  <a:lnTo>
                    <a:pt x="230797" y="292100"/>
                  </a:lnTo>
                  <a:lnTo>
                    <a:pt x="196548" y="294640"/>
                  </a:lnTo>
                  <a:lnTo>
                    <a:pt x="196548" y="562610"/>
                  </a:lnTo>
                  <a:lnTo>
                    <a:pt x="229611" y="599440"/>
                  </a:lnTo>
                  <a:close/>
                </a:path>
                <a:path w="933450" h="961389">
                  <a:moveTo>
                    <a:pt x="682159" y="660400"/>
                  </a:moveTo>
                  <a:lnTo>
                    <a:pt x="586962" y="660400"/>
                  </a:lnTo>
                  <a:lnTo>
                    <a:pt x="634511" y="652780"/>
                  </a:lnTo>
                  <a:lnTo>
                    <a:pt x="668716" y="635000"/>
                  </a:lnTo>
                  <a:lnTo>
                    <a:pt x="676341" y="623570"/>
                  </a:lnTo>
                  <a:lnTo>
                    <a:pt x="679730" y="610870"/>
                  </a:lnTo>
                  <a:lnTo>
                    <a:pt x="678882" y="595630"/>
                  </a:lnTo>
                  <a:lnTo>
                    <a:pt x="673799" y="577850"/>
                  </a:lnTo>
                  <a:lnTo>
                    <a:pt x="674770" y="565150"/>
                  </a:lnTo>
                  <a:lnTo>
                    <a:pt x="681989" y="548640"/>
                  </a:lnTo>
                  <a:lnTo>
                    <a:pt x="689208" y="528320"/>
                  </a:lnTo>
                  <a:lnTo>
                    <a:pt x="690178" y="500380"/>
                  </a:lnTo>
                  <a:lnTo>
                    <a:pt x="640539" y="497840"/>
                  </a:lnTo>
                  <a:lnTo>
                    <a:pt x="593925" y="485140"/>
                  </a:lnTo>
                  <a:lnTo>
                    <a:pt x="551295" y="464820"/>
                  </a:lnTo>
                  <a:lnTo>
                    <a:pt x="513609" y="435610"/>
                  </a:lnTo>
                  <a:lnTo>
                    <a:pt x="481828" y="401320"/>
                  </a:lnTo>
                  <a:lnTo>
                    <a:pt x="456909" y="361950"/>
                  </a:lnTo>
                  <a:lnTo>
                    <a:pt x="439814" y="316230"/>
                  </a:lnTo>
                  <a:lnTo>
                    <a:pt x="431502" y="267970"/>
                  </a:lnTo>
                  <a:lnTo>
                    <a:pt x="462676" y="267970"/>
                  </a:lnTo>
                  <a:lnTo>
                    <a:pt x="465729" y="295910"/>
                  </a:lnTo>
                  <a:lnTo>
                    <a:pt x="478866" y="337820"/>
                  </a:lnTo>
                  <a:lnTo>
                    <a:pt x="499402" y="374650"/>
                  </a:lnTo>
                  <a:lnTo>
                    <a:pt x="526458" y="406400"/>
                  </a:lnTo>
                  <a:lnTo>
                    <a:pt x="559154" y="433070"/>
                  </a:lnTo>
                  <a:lnTo>
                    <a:pt x="596608" y="453390"/>
                  </a:lnTo>
                  <a:lnTo>
                    <a:pt x="637940" y="466090"/>
                  </a:lnTo>
                  <a:lnTo>
                    <a:pt x="682271" y="471170"/>
                  </a:lnTo>
                  <a:lnTo>
                    <a:pt x="801253" y="471170"/>
                  </a:lnTo>
                  <a:lnTo>
                    <a:pt x="763801" y="487680"/>
                  </a:lnTo>
                  <a:lnTo>
                    <a:pt x="720112" y="497840"/>
                  </a:lnTo>
                  <a:lnTo>
                    <a:pt x="720262" y="521970"/>
                  </a:lnTo>
                  <a:lnTo>
                    <a:pt x="716229" y="542290"/>
                  </a:lnTo>
                  <a:lnTo>
                    <a:pt x="710184" y="560070"/>
                  </a:lnTo>
                  <a:lnTo>
                    <a:pt x="704298" y="574040"/>
                  </a:lnTo>
                  <a:lnTo>
                    <a:pt x="709796" y="601980"/>
                  </a:lnTo>
                  <a:lnTo>
                    <a:pt x="707616" y="624840"/>
                  </a:lnTo>
                  <a:lnTo>
                    <a:pt x="700247" y="642620"/>
                  </a:lnTo>
                  <a:lnTo>
                    <a:pt x="690178" y="655320"/>
                  </a:lnTo>
                  <a:lnTo>
                    <a:pt x="682159" y="660400"/>
                  </a:lnTo>
                  <a:close/>
                </a:path>
                <a:path w="933450" h="961389">
                  <a:moveTo>
                    <a:pt x="98274" y="364490"/>
                  </a:moveTo>
                  <a:lnTo>
                    <a:pt x="80403" y="360680"/>
                  </a:lnTo>
                  <a:lnTo>
                    <a:pt x="65869" y="351790"/>
                  </a:lnTo>
                  <a:lnTo>
                    <a:pt x="56099" y="336550"/>
                  </a:lnTo>
                  <a:lnTo>
                    <a:pt x="52525" y="318770"/>
                  </a:lnTo>
                  <a:lnTo>
                    <a:pt x="56099" y="300990"/>
                  </a:lnTo>
                  <a:lnTo>
                    <a:pt x="65869" y="287020"/>
                  </a:lnTo>
                  <a:lnTo>
                    <a:pt x="80403" y="276860"/>
                  </a:lnTo>
                  <a:lnTo>
                    <a:pt x="98274" y="273050"/>
                  </a:lnTo>
                  <a:lnTo>
                    <a:pt x="116144" y="276860"/>
                  </a:lnTo>
                  <a:lnTo>
                    <a:pt x="130679" y="287020"/>
                  </a:lnTo>
                  <a:lnTo>
                    <a:pt x="140448" y="300990"/>
                  </a:lnTo>
                  <a:lnTo>
                    <a:pt x="140959" y="303530"/>
                  </a:lnTo>
                  <a:lnTo>
                    <a:pt x="98274" y="303530"/>
                  </a:lnTo>
                  <a:lnTo>
                    <a:pt x="86519" y="308610"/>
                  </a:lnTo>
                  <a:lnTo>
                    <a:pt x="82601" y="318770"/>
                  </a:lnTo>
                  <a:lnTo>
                    <a:pt x="86519" y="330200"/>
                  </a:lnTo>
                  <a:lnTo>
                    <a:pt x="98274" y="335280"/>
                  </a:lnTo>
                  <a:lnTo>
                    <a:pt x="140703" y="335280"/>
                  </a:lnTo>
                  <a:lnTo>
                    <a:pt x="140448" y="336550"/>
                  </a:lnTo>
                  <a:lnTo>
                    <a:pt x="130679" y="351790"/>
                  </a:lnTo>
                  <a:lnTo>
                    <a:pt x="116144" y="360680"/>
                  </a:lnTo>
                  <a:lnTo>
                    <a:pt x="98274" y="364490"/>
                  </a:lnTo>
                  <a:close/>
                </a:path>
                <a:path w="933450" h="961389">
                  <a:moveTo>
                    <a:pt x="667982" y="325120"/>
                  </a:moveTo>
                  <a:lnTo>
                    <a:pt x="625792" y="325120"/>
                  </a:lnTo>
                  <a:lnTo>
                    <a:pt x="674364" y="276860"/>
                  </a:lnTo>
                  <a:lnTo>
                    <a:pt x="678318" y="274320"/>
                  </a:lnTo>
                  <a:lnTo>
                    <a:pt x="686225" y="274320"/>
                  </a:lnTo>
                  <a:lnTo>
                    <a:pt x="689613" y="276860"/>
                  </a:lnTo>
                  <a:lnTo>
                    <a:pt x="692437" y="279400"/>
                  </a:lnTo>
                  <a:lnTo>
                    <a:pt x="724599" y="311150"/>
                  </a:lnTo>
                  <a:lnTo>
                    <a:pt x="682271" y="311150"/>
                  </a:lnTo>
                  <a:lnTo>
                    <a:pt x="667982" y="325120"/>
                  </a:lnTo>
                  <a:close/>
                </a:path>
                <a:path w="933450" h="961389">
                  <a:moveTo>
                    <a:pt x="140703" y="335280"/>
                  </a:moveTo>
                  <a:lnTo>
                    <a:pt x="98274" y="335280"/>
                  </a:lnTo>
                  <a:lnTo>
                    <a:pt x="110029" y="330200"/>
                  </a:lnTo>
                  <a:lnTo>
                    <a:pt x="113947" y="318770"/>
                  </a:lnTo>
                  <a:lnTo>
                    <a:pt x="110029" y="308610"/>
                  </a:lnTo>
                  <a:lnTo>
                    <a:pt x="98274" y="303530"/>
                  </a:lnTo>
                  <a:lnTo>
                    <a:pt x="140959" y="303530"/>
                  </a:lnTo>
                  <a:lnTo>
                    <a:pt x="144022" y="318770"/>
                  </a:lnTo>
                  <a:lnTo>
                    <a:pt x="140703" y="335280"/>
                  </a:lnTo>
                  <a:close/>
                </a:path>
                <a:path w="933450" h="961389">
                  <a:moveTo>
                    <a:pt x="742704" y="360680"/>
                  </a:moveTo>
                  <a:lnTo>
                    <a:pt x="734797" y="360680"/>
                  </a:lnTo>
                  <a:lnTo>
                    <a:pt x="730843" y="359410"/>
                  </a:lnTo>
                  <a:lnTo>
                    <a:pt x="728019" y="356870"/>
                  </a:lnTo>
                  <a:lnTo>
                    <a:pt x="682271" y="311150"/>
                  </a:lnTo>
                  <a:lnTo>
                    <a:pt x="724599" y="311150"/>
                  </a:lnTo>
                  <a:lnTo>
                    <a:pt x="738751" y="325120"/>
                  </a:lnTo>
                  <a:lnTo>
                    <a:pt x="780910" y="325120"/>
                  </a:lnTo>
                  <a:lnTo>
                    <a:pt x="749482" y="356870"/>
                  </a:lnTo>
                  <a:lnTo>
                    <a:pt x="746093" y="359410"/>
                  </a:lnTo>
                  <a:lnTo>
                    <a:pt x="742704" y="360680"/>
                  </a:lnTo>
                  <a:close/>
                </a:path>
                <a:path w="933450" h="961389">
                  <a:moveTo>
                    <a:pt x="415123" y="961390"/>
                  </a:moveTo>
                  <a:lnTo>
                    <a:pt x="404860" y="960120"/>
                  </a:lnTo>
                  <a:lnTo>
                    <a:pt x="393591" y="957580"/>
                  </a:lnTo>
                  <a:lnTo>
                    <a:pt x="381368" y="952500"/>
                  </a:lnTo>
                  <a:lnTo>
                    <a:pt x="368245" y="943610"/>
                  </a:lnTo>
                  <a:lnTo>
                    <a:pt x="364292" y="941070"/>
                  </a:lnTo>
                  <a:lnTo>
                    <a:pt x="362033" y="935990"/>
                  </a:lnTo>
                  <a:lnTo>
                    <a:pt x="362033" y="930910"/>
                  </a:lnTo>
                  <a:lnTo>
                    <a:pt x="358443" y="889000"/>
                  </a:lnTo>
                  <a:lnTo>
                    <a:pt x="347931" y="847090"/>
                  </a:lnTo>
                  <a:lnTo>
                    <a:pt x="331514" y="805180"/>
                  </a:lnTo>
                  <a:lnTo>
                    <a:pt x="310213" y="763270"/>
                  </a:lnTo>
                  <a:lnTo>
                    <a:pt x="285046" y="722630"/>
                  </a:lnTo>
                  <a:lnTo>
                    <a:pt x="257034" y="683260"/>
                  </a:lnTo>
                  <a:lnTo>
                    <a:pt x="227195" y="643890"/>
                  </a:lnTo>
                  <a:lnTo>
                    <a:pt x="196548" y="608330"/>
                  </a:lnTo>
                  <a:lnTo>
                    <a:pt x="236929" y="608330"/>
                  </a:lnTo>
                  <a:lnTo>
                    <a:pt x="264729" y="642620"/>
                  </a:lnTo>
                  <a:lnTo>
                    <a:pt x="297198" y="687070"/>
                  </a:lnTo>
                  <a:lnTo>
                    <a:pt x="326874" y="731520"/>
                  </a:lnTo>
                  <a:lnTo>
                    <a:pt x="352473" y="778510"/>
                  </a:lnTo>
                  <a:lnTo>
                    <a:pt x="372711" y="826770"/>
                  </a:lnTo>
                  <a:lnTo>
                    <a:pt x="386303" y="875030"/>
                  </a:lnTo>
                  <a:lnTo>
                    <a:pt x="391967" y="923290"/>
                  </a:lnTo>
                  <a:lnTo>
                    <a:pt x="408072" y="930910"/>
                  </a:lnTo>
                  <a:lnTo>
                    <a:pt x="462286" y="930910"/>
                  </a:lnTo>
                  <a:lnTo>
                    <a:pt x="452400" y="946150"/>
                  </a:lnTo>
                  <a:lnTo>
                    <a:pt x="445940" y="951230"/>
                  </a:lnTo>
                  <a:lnTo>
                    <a:pt x="437574" y="956310"/>
                  </a:lnTo>
                  <a:lnTo>
                    <a:pt x="427302" y="960120"/>
                  </a:lnTo>
                  <a:lnTo>
                    <a:pt x="415123" y="961390"/>
                  </a:lnTo>
                  <a:close/>
                </a:path>
                <a:path w="933450" h="961389">
                  <a:moveTo>
                    <a:pt x="462286" y="930910"/>
                  </a:moveTo>
                  <a:lnTo>
                    <a:pt x="419571" y="930910"/>
                  </a:lnTo>
                  <a:lnTo>
                    <a:pt x="427152" y="928370"/>
                  </a:lnTo>
                  <a:lnTo>
                    <a:pt x="431502" y="924560"/>
                  </a:lnTo>
                  <a:lnTo>
                    <a:pt x="448275" y="894080"/>
                  </a:lnTo>
                  <a:lnTo>
                    <a:pt x="456019" y="849630"/>
                  </a:lnTo>
                  <a:lnTo>
                    <a:pt x="454926" y="797560"/>
                  </a:lnTo>
                  <a:lnTo>
                    <a:pt x="445184" y="748030"/>
                  </a:lnTo>
                  <a:lnTo>
                    <a:pt x="426984" y="707390"/>
                  </a:lnTo>
                  <a:lnTo>
                    <a:pt x="423075" y="689610"/>
                  </a:lnTo>
                  <a:lnTo>
                    <a:pt x="428325" y="665480"/>
                  </a:lnTo>
                  <a:lnTo>
                    <a:pt x="449143" y="646430"/>
                  </a:lnTo>
                  <a:lnTo>
                    <a:pt x="491935" y="647700"/>
                  </a:lnTo>
                  <a:lnTo>
                    <a:pt x="492500" y="647700"/>
                  </a:lnTo>
                  <a:lnTo>
                    <a:pt x="536236" y="657860"/>
                  </a:lnTo>
                  <a:lnTo>
                    <a:pt x="586962" y="660400"/>
                  </a:lnTo>
                  <a:lnTo>
                    <a:pt x="682159" y="660400"/>
                  </a:lnTo>
                  <a:lnTo>
                    <a:pt x="662111" y="673100"/>
                  </a:lnTo>
                  <a:lnTo>
                    <a:pt x="466520" y="673100"/>
                  </a:lnTo>
                  <a:lnTo>
                    <a:pt x="460660" y="674370"/>
                  </a:lnTo>
                  <a:lnTo>
                    <a:pt x="456918" y="675640"/>
                  </a:lnTo>
                  <a:lnTo>
                    <a:pt x="452965" y="679450"/>
                  </a:lnTo>
                  <a:lnTo>
                    <a:pt x="452965" y="688340"/>
                  </a:lnTo>
                  <a:lnTo>
                    <a:pt x="453529" y="693420"/>
                  </a:lnTo>
                  <a:lnTo>
                    <a:pt x="470939" y="731520"/>
                  </a:lnTo>
                  <a:lnTo>
                    <a:pt x="482104" y="777240"/>
                  </a:lnTo>
                  <a:lnTo>
                    <a:pt x="486429" y="825500"/>
                  </a:lnTo>
                  <a:lnTo>
                    <a:pt x="483317" y="873760"/>
                  </a:lnTo>
                  <a:lnTo>
                    <a:pt x="472173" y="915670"/>
                  </a:lnTo>
                  <a:lnTo>
                    <a:pt x="462286" y="930910"/>
                  </a:lnTo>
                  <a:close/>
                </a:path>
                <a:path w="933450" h="961389">
                  <a:moveTo>
                    <a:pt x="564563" y="689610"/>
                  </a:moveTo>
                  <a:lnTo>
                    <a:pt x="519421" y="685800"/>
                  </a:lnTo>
                  <a:lnTo>
                    <a:pt x="482899" y="676910"/>
                  </a:lnTo>
                  <a:lnTo>
                    <a:pt x="474074" y="674370"/>
                  </a:lnTo>
                  <a:lnTo>
                    <a:pt x="466520" y="673100"/>
                  </a:lnTo>
                  <a:lnTo>
                    <a:pt x="662111" y="673100"/>
                  </a:lnTo>
                  <a:lnTo>
                    <a:pt x="656096" y="676910"/>
                  </a:lnTo>
                  <a:lnTo>
                    <a:pt x="612173" y="688340"/>
                  </a:lnTo>
                  <a:lnTo>
                    <a:pt x="564563" y="68961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01127" y="3370338"/>
              <a:ext cx="4275455" cy="1805305"/>
            </a:xfrm>
            <a:custGeom>
              <a:avLst/>
              <a:gdLst/>
              <a:ahLst/>
              <a:cxnLst/>
              <a:rect l="l" t="t" r="r" b="b"/>
              <a:pathLst>
                <a:path w="4275455" h="1805304">
                  <a:moveTo>
                    <a:pt x="890498" y="1132954"/>
                  </a:moveTo>
                  <a:lnTo>
                    <a:pt x="888657" y="1127874"/>
                  </a:lnTo>
                  <a:lnTo>
                    <a:pt x="884021" y="1113904"/>
                  </a:lnTo>
                  <a:lnTo>
                    <a:pt x="873137" y="1087234"/>
                  </a:lnTo>
                  <a:lnTo>
                    <a:pt x="866952" y="1074534"/>
                  </a:lnTo>
                  <a:lnTo>
                    <a:pt x="864882" y="1070724"/>
                  </a:lnTo>
                  <a:lnTo>
                    <a:pt x="864196" y="1069454"/>
                  </a:lnTo>
                  <a:lnTo>
                    <a:pt x="858393" y="1066914"/>
                  </a:lnTo>
                  <a:lnTo>
                    <a:pt x="852576" y="1068184"/>
                  </a:lnTo>
                  <a:lnTo>
                    <a:pt x="828852" y="1070724"/>
                  </a:lnTo>
                  <a:lnTo>
                    <a:pt x="782916" y="1058024"/>
                  </a:lnTo>
                  <a:lnTo>
                    <a:pt x="749515" y="1024686"/>
                  </a:lnTo>
                  <a:lnTo>
                    <a:pt x="749515" y="1224394"/>
                  </a:lnTo>
                  <a:lnTo>
                    <a:pt x="743496" y="1268844"/>
                  </a:lnTo>
                  <a:lnTo>
                    <a:pt x="726490" y="1309484"/>
                  </a:lnTo>
                  <a:lnTo>
                    <a:pt x="700138" y="1343774"/>
                  </a:lnTo>
                  <a:lnTo>
                    <a:pt x="666026" y="1370444"/>
                  </a:lnTo>
                  <a:lnTo>
                    <a:pt x="625779" y="1386954"/>
                  </a:lnTo>
                  <a:lnTo>
                    <a:pt x="581025" y="1393304"/>
                  </a:lnTo>
                  <a:lnTo>
                    <a:pt x="536130" y="1386954"/>
                  </a:lnTo>
                  <a:lnTo>
                    <a:pt x="495808" y="1370444"/>
                  </a:lnTo>
                  <a:lnTo>
                    <a:pt x="461645" y="1343774"/>
                  </a:lnTo>
                  <a:lnTo>
                    <a:pt x="435254" y="1309484"/>
                  </a:lnTo>
                  <a:lnTo>
                    <a:pt x="418249" y="1268844"/>
                  </a:lnTo>
                  <a:lnTo>
                    <a:pt x="412216" y="1224394"/>
                  </a:lnTo>
                  <a:lnTo>
                    <a:pt x="418249" y="1179944"/>
                  </a:lnTo>
                  <a:lnTo>
                    <a:pt x="435254" y="1139304"/>
                  </a:lnTo>
                  <a:lnTo>
                    <a:pt x="461645" y="1105014"/>
                  </a:lnTo>
                  <a:lnTo>
                    <a:pt x="495808" y="1078344"/>
                  </a:lnTo>
                  <a:lnTo>
                    <a:pt x="536130" y="1061834"/>
                  </a:lnTo>
                  <a:lnTo>
                    <a:pt x="581025" y="1055484"/>
                  </a:lnTo>
                  <a:lnTo>
                    <a:pt x="625779" y="1061834"/>
                  </a:lnTo>
                  <a:lnTo>
                    <a:pt x="666026" y="1078344"/>
                  </a:lnTo>
                  <a:lnTo>
                    <a:pt x="700138" y="1105014"/>
                  </a:lnTo>
                  <a:lnTo>
                    <a:pt x="726490" y="1139304"/>
                  </a:lnTo>
                  <a:lnTo>
                    <a:pt x="743496" y="1179944"/>
                  </a:lnTo>
                  <a:lnTo>
                    <a:pt x="749515" y="1224394"/>
                  </a:lnTo>
                  <a:lnTo>
                    <a:pt x="749515" y="1024686"/>
                  </a:lnTo>
                  <a:lnTo>
                    <a:pt x="747737" y="1022464"/>
                  </a:lnTo>
                  <a:lnTo>
                    <a:pt x="738289" y="999604"/>
                  </a:lnTo>
                  <a:lnTo>
                    <a:pt x="734682" y="976744"/>
                  </a:lnTo>
                  <a:lnTo>
                    <a:pt x="735647" y="966584"/>
                  </a:lnTo>
                  <a:lnTo>
                    <a:pt x="736981" y="952614"/>
                  </a:lnTo>
                  <a:lnTo>
                    <a:pt x="738212" y="946264"/>
                  </a:lnTo>
                  <a:lnTo>
                    <a:pt x="735457" y="941184"/>
                  </a:lnTo>
                  <a:lnTo>
                    <a:pt x="717473" y="932294"/>
                  </a:lnTo>
                  <a:lnTo>
                    <a:pt x="704418" y="925944"/>
                  </a:lnTo>
                  <a:lnTo>
                    <a:pt x="691121" y="920864"/>
                  </a:lnTo>
                  <a:lnTo>
                    <a:pt x="677659" y="917054"/>
                  </a:lnTo>
                  <a:lnTo>
                    <a:pt x="671842" y="914514"/>
                  </a:lnTo>
                  <a:lnTo>
                    <a:pt x="666038" y="917054"/>
                  </a:lnTo>
                  <a:lnTo>
                    <a:pt x="662673" y="922134"/>
                  </a:lnTo>
                  <a:lnTo>
                    <a:pt x="647509" y="939914"/>
                  </a:lnTo>
                  <a:lnTo>
                    <a:pt x="628269" y="953884"/>
                  </a:lnTo>
                  <a:lnTo>
                    <a:pt x="605828" y="964044"/>
                  </a:lnTo>
                  <a:lnTo>
                    <a:pt x="581025" y="966584"/>
                  </a:lnTo>
                  <a:lnTo>
                    <a:pt x="556044" y="964044"/>
                  </a:lnTo>
                  <a:lnTo>
                    <a:pt x="533514" y="953884"/>
                  </a:lnTo>
                  <a:lnTo>
                    <a:pt x="514235" y="939914"/>
                  </a:lnTo>
                  <a:lnTo>
                    <a:pt x="499071" y="922134"/>
                  </a:lnTo>
                  <a:lnTo>
                    <a:pt x="495706" y="917054"/>
                  </a:lnTo>
                  <a:lnTo>
                    <a:pt x="489889" y="914514"/>
                  </a:lnTo>
                  <a:lnTo>
                    <a:pt x="484390" y="917054"/>
                  </a:lnTo>
                  <a:lnTo>
                    <a:pt x="470750" y="920864"/>
                  </a:lnTo>
                  <a:lnTo>
                    <a:pt x="457365" y="925944"/>
                  </a:lnTo>
                  <a:lnTo>
                    <a:pt x="444271" y="932294"/>
                  </a:lnTo>
                  <a:lnTo>
                    <a:pt x="426288" y="941184"/>
                  </a:lnTo>
                  <a:lnTo>
                    <a:pt x="423532" y="946264"/>
                  </a:lnTo>
                  <a:lnTo>
                    <a:pt x="425069" y="952614"/>
                  </a:lnTo>
                  <a:lnTo>
                    <a:pt x="427228" y="976744"/>
                  </a:lnTo>
                  <a:lnTo>
                    <a:pt x="414147" y="1022464"/>
                  </a:lnTo>
                  <a:lnTo>
                    <a:pt x="378828" y="1058024"/>
                  </a:lnTo>
                  <a:lnTo>
                    <a:pt x="332879" y="1070724"/>
                  </a:lnTo>
                  <a:lnTo>
                    <a:pt x="309168" y="1068184"/>
                  </a:lnTo>
                  <a:lnTo>
                    <a:pt x="303352" y="1066914"/>
                  </a:lnTo>
                  <a:lnTo>
                    <a:pt x="297548" y="1069454"/>
                  </a:lnTo>
                  <a:lnTo>
                    <a:pt x="294792" y="1074534"/>
                  </a:lnTo>
                  <a:lnTo>
                    <a:pt x="288607" y="1087234"/>
                  </a:lnTo>
                  <a:lnTo>
                    <a:pt x="277723" y="1113904"/>
                  </a:lnTo>
                  <a:lnTo>
                    <a:pt x="273075" y="1127874"/>
                  </a:lnTo>
                  <a:lnTo>
                    <a:pt x="271246" y="1132954"/>
                  </a:lnTo>
                  <a:lnTo>
                    <a:pt x="273380" y="1139304"/>
                  </a:lnTo>
                  <a:lnTo>
                    <a:pt x="278587" y="1141844"/>
                  </a:lnTo>
                  <a:lnTo>
                    <a:pt x="296913" y="1157084"/>
                  </a:lnTo>
                  <a:lnTo>
                    <a:pt x="310997" y="1177404"/>
                  </a:lnTo>
                  <a:lnTo>
                    <a:pt x="320040" y="1198994"/>
                  </a:lnTo>
                  <a:lnTo>
                    <a:pt x="323227" y="1224394"/>
                  </a:lnTo>
                  <a:lnTo>
                    <a:pt x="320040" y="1249794"/>
                  </a:lnTo>
                  <a:lnTo>
                    <a:pt x="310997" y="1271384"/>
                  </a:lnTo>
                  <a:lnTo>
                    <a:pt x="296913" y="1290434"/>
                  </a:lnTo>
                  <a:lnTo>
                    <a:pt x="278587" y="1305674"/>
                  </a:lnTo>
                  <a:lnTo>
                    <a:pt x="273380" y="1309484"/>
                  </a:lnTo>
                  <a:lnTo>
                    <a:pt x="271246" y="1315834"/>
                  </a:lnTo>
                  <a:lnTo>
                    <a:pt x="273075" y="1320914"/>
                  </a:lnTo>
                  <a:lnTo>
                    <a:pt x="277723" y="1334884"/>
                  </a:lnTo>
                  <a:lnTo>
                    <a:pt x="282905" y="1347584"/>
                  </a:lnTo>
                  <a:lnTo>
                    <a:pt x="288607" y="1360284"/>
                  </a:lnTo>
                  <a:lnTo>
                    <a:pt x="294792" y="1374254"/>
                  </a:lnTo>
                  <a:lnTo>
                    <a:pt x="297548" y="1379334"/>
                  </a:lnTo>
                  <a:lnTo>
                    <a:pt x="303352" y="1381874"/>
                  </a:lnTo>
                  <a:lnTo>
                    <a:pt x="309168" y="1380604"/>
                  </a:lnTo>
                  <a:lnTo>
                    <a:pt x="332879" y="1378064"/>
                  </a:lnTo>
                  <a:lnTo>
                    <a:pt x="378828" y="1390764"/>
                  </a:lnTo>
                  <a:lnTo>
                    <a:pt x="414147" y="1426324"/>
                  </a:lnTo>
                  <a:lnTo>
                    <a:pt x="427228" y="1472044"/>
                  </a:lnTo>
                  <a:lnTo>
                    <a:pt x="425069" y="1496174"/>
                  </a:lnTo>
                  <a:lnTo>
                    <a:pt x="423532" y="1501254"/>
                  </a:lnTo>
                  <a:lnTo>
                    <a:pt x="426288" y="1507604"/>
                  </a:lnTo>
                  <a:lnTo>
                    <a:pt x="444271" y="1516494"/>
                  </a:lnTo>
                  <a:lnTo>
                    <a:pt x="457365" y="1521574"/>
                  </a:lnTo>
                  <a:lnTo>
                    <a:pt x="470750" y="1527924"/>
                  </a:lnTo>
                  <a:lnTo>
                    <a:pt x="484390" y="1531734"/>
                  </a:lnTo>
                  <a:lnTo>
                    <a:pt x="489889" y="1534274"/>
                  </a:lnTo>
                  <a:lnTo>
                    <a:pt x="495706" y="1531734"/>
                  </a:lnTo>
                  <a:lnTo>
                    <a:pt x="533514" y="1493634"/>
                  </a:lnTo>
                  <a:lnTo>
                    <a:pt x="581025" y="1482204"/>
                  </a:lnTo>
                  <a:lnTo>
                    <a:pt x="605828" y="1484744"/>
                  </a:lnTo>
                  <a:lnTo>
                    <a:pt x="628269" y="1493634"/>
                  </a:lnTo>
                  <a:lnTo>
                    <a:pt x="647509" y="1508874"/>
                  </a:lnTo>
                  <a:lnTo>
                    <a:pt x="662673" y="1526654"/>
                  </a:lnTo>
                  <a:lnTo>
                    <a:pt x="666038" y="1531734"/>
                  </a:lnTo>
                  <a:lnTo>
                    <a:pt x="671842" y="1534274"/>
                  </a:lnTo>
                  <a:lnTo>
                    <a:pt x="677659" y="1531734"/>
                  </a:lnTo>
                  <a:lnTo>
                    <a:pt x="691121" y="1527924"/>
                  </a:lnTo>
                  <a:lnTo>
                    <a:pt x="704418" y="1521574"/>
                  </a:lnTo>
                  <a:lnTo>
                    <a:pt x="717473" y="1516494"/>
                  </a:lnTo>
                  <a:lnTo>
                    <a:pt x="735457" y="1507604"/>
                  </a:lnTo>
                  <a:lnTo>
                    <a:pt x="738212" y="1501254"/>
                  </a:lnTo>
                  <a:lnTo>
                    <a:pt x="736981" y="1496174"/>
                  </a:lnTo>
                  <a:lnTo>
                    <a:pt x="735647" y="1482204"/>
                  </a:lnTo>
                  <a:lnTo>
                    <a:pt x="747737" y="1426324"/>
                  </a:lnTo>
                  <a:lnTo>
                    <a:pt x="779589" y="1393304"/>
                  </a:lnTo>
                  <a:lnTo>
                    <a:pt x="828852" y="1378064"/>
                  </a:lnTo>
                  <a:lnTo>
                    <a:pt x="852576" y="1380604"/>
                  </a:lnTo>
                  <a:lnTo>
                    <a:pt x="858393" y="1381874"/>
                  </a:lnTo>
                  <a:lnTo>
                    <a:pt x="864196" y="1379334"/>
                  </a:lnTo>
                  <a:lnTo>
                    <a:pt x="864882" y="1378064"/>
                  </a:lnTo>
                  <a:lnTo>
                    <a:pt x="866952" y="1374254"/>
                  </a:lnTo>
                  <a:lnTo>
                    <a:pt x="873137" y="1360284"/>
                  </a:lnTo>
                  <a:lnTo>
                    <a:pt x="878840" y="1347584"/>
                  </a:lnTo>
                  <a:lnTo>
                    <a:pt x="884021" y="1334884"/>
                  </a:lnTo>
                  <a:lnTo>
                    <a:pt x="888657" y="1320914"/>
                  </a:lnTo>
                  <a:lnTo>
                    <a:pt x="890498" y="1315834"/>
                  </a:lnTo>
                  <a:lnTo>
                    <a:pt x="888352" y="1309484"/>
                  </a:lnTo>
                  <a:lnTo>
                    <a:pt x="883462" y="1305674"/>
                  </a:lnTo>
                  <a:lnTo>
                    <a:pt x="864958" y="1290434"/>
                  </a:lnTo>
                  <a:lnTo>
                    <a:pt x="850785" y="1271384"/>
                  </a:lnTo>
                  <a:lnTo>
                    <a:pt x="841705" y="1249794"/>
                  </a:lnTo>
                  <a:lnTo>
                    <a:pt x="838504" y="1224394"/>
                  </a:lnTo>
                  <a:lnTo>
                    <a:pt x="841705" y="1198994"/>
                  </a:lnTo>
                  <a:lnTo>
                    <a:pt x="850785" y="1177404"/>
                  </a:lnTo>
                  <a:lnTo>
                    <a:pt x="864958" y="1157084"/>
                  </a:lnTo>
                  <a:lnTo>
                    <a:pt x="883462" y="1141844"/>
                  </a:lnTo>
                  <a:lnTo>
                    <a:pt x="888352" y="1139304"/>
                  </a:lnTo>
                  <a:lnTo>
                    <a:pt x="890498" y="1132954"/>
                  </a:lnTo>
                  <a:close/>
                </a:path>
                <a:path w="4275455" h="1805304">
                  <a:moveTo>
                    <a:pt x="1052271" y="943724"/>
                  </a:moveTo>
                  <a:lnTo>
                    <a:pt x="1051344" y="938644"/>
                  </a:lnTo>
                  <a:lnTo>
                    <a:pt x="1032167" y="765924"/>
                  </a:lnTo>
                  <a:lnTo>
                    <a:pt x="1027798" y="726554"/>
                  </a:lnTo>
                  <a:lnTo>
                    <a:pt x="1026883" y="718934"/>
                  </a:lnTo>
                  <a:lnTo>
                    <a:pt x="1022908" y="713854"/>
                  </a:lnTo>
                  <a:lnTo>
                    <a:pt x="1016482" y="711314"/>
                  </a:lnTo>
                  <a:lnTo>
                    <a:pt x="1009764" y="708774"/>
                  </a:lnTo>
                  <a:lnTo>
                    <a:pt x="1003033" y="710044"/>
                  </a:lnTo>
                  <a:lnTo>
                    <a:pt x="997839" y="715124"/>
                  </a:lnTo>
                  <a:lnTo>
                    <a:pt x="938199" y="765924"/>
                  </a:lnTo>
                  <a:lnTo>
                    <a:pt x="900099" y="739254"/>
                  </a:lnTo>
                  <a:lnTo>
                    <a:pt x="872502" y="722744"/>
                  </a:lnTo>
                  <a:lnTo>
                    <a:pt x="859777" y="715124"/>
                  </a:lnTo>
                  <a:lnTo>
                    <a:pt x="817397" y="693534"/>
                  </a:lnTo>
                  <a:lnTo>
                    <a:pt x="773150" y="675754"/>
                  </a:lnTo>
                  <a:lnTo>
                    <a:pt x="727202" y="661784"/>
                  </a:lnTo>
                  <a:lnTo>
                    <a:pt x="679754" y="651624"/>
                  </a:lnTo>
                  <a:lnTo>
                    <a:pt x="630961" y="645274"/>
                  </a:lnTo>
                  <a:lnTo>
                    <a:pt x="581025" y="644004"/>
                  </a:lnTo>
                  <a:lnTo>
                    <a:pt x="533349" y="645274"/>
                  </a:lnTo>
                  <a:lnTo>
                    <a:pt x="486727" y="650354"/>
                  </a:lnTo>
                  <a:lnTo>
                    <a:pt x="441337" y="660514"/>
                  </a:lnTo>
                  <a:lnTo>
                    <a:pt x="397294" y="673214"/>
                  </a:lnTo>
                  <a:lnTo>
                    <a:pt x="354774" y="688454"/>
                  </a:lnTo>
                  <a:lnTo>
                    <a:pt x="313918" y="708774"/>
                  </a:lnTo>
                  <a:lnTo>
                    <a:pt x="274878" y="730364"/>
                  </a:lnTo>
                  <a:lnTo>
                    <a:pt x="237794" y="755764"/>
                  </a:lnTo>
                  <a:lnTo>
                    <a:pt x="202819" y="783704"/>
                  </a:lnTo>
                  <a:lnTo>
                    <a:pt x="170103" y="812914"/>
                  </a:lnTo>
                  <a:lnTo>
                    <a:pt x="139788" y="845934"/>
                  </a:lnTo>
                  <a:lnTo>
                    <a:pt x="112039" y="881494"/>
                  </a:lnTo>
                  <a:lnTo>
                    <a:pt x="87007" y="918324"/>
                  </a:lnTo>
                  <a:lnTo>
                    <a:pt x="64808" y="957694"/>
                  </a:lnTo>
                  <a:lnTo>
                    <a:pt x="45631" y="998334"/>
                  </a:lnTo>
                  <a:lnTo>
                    <a:pt x="29603" y="1040244"/>
                  </a:lnTo>
                  <a:lnTo>
                    <a:pt x="16878" y="1084694"/>
                  </a:lnTo>
                  <a:lnTo>
                    <a:pt x="7594" y="1130414"/>
                  </a:lnTo>
                  <a:lnTo>
                    <a:pt x="1917" y="1176134"/>
                  </a:lnTo>
                  <a:lnTo>
                    <a:pt x="0" y="1224394"/>
                  </a:lnTo>
                  <a:lnTo>
                    <a:pt x="2311" y="1276464"/>
                  </a:lnTo>
                  <a:lnTo>
                    <a:pt x="9093" y="1327264"/>
                  </a:lnTo>
                  <a:lnTo>
                    <a:pt x="20129" y="1375524"/>
                  </a:lnTo>
                  <a:lnTo>
                    <a:pt x="35166" y="1423784"/>
                  </a:lnTo>
                  <a:lnTo>
                    <a:pt x="46786" y="1433944"/>
                  </a:lnTo>
                  <a:lnTo>
                    <a:pt x="52590" y="1436484"/>
                  </a:lnTo>
                  <a:lnTo>
                    <a:pt x="58102" y="1435214"/>
                  </a:lnTo>
                  <a:lnTo>
                    <a:pt x="62992" y="1431404"/>
                  </a:lnTo>
                  <a:lnTo>
                    <a:pt x="98767" y="1406004"/>
                  </a:lnTo>
                  <a:lnTo>
                    <a:pt x="105194" y="1400924"/>
                  </a:lnTo>
                  <a:lnTo>
                    <a:pt x="107950" y="1392034"/>
                  </a:lnTo>
                  <a:lnTo>
                    <a:pt x="105194" y="1384414"/>
                  </a:lnTo>
                  <a:lnTo>
                    <a:pt x="93865" y="1346314"/>
                  </a:lnTo>
                  <a:lnTo>
                    <a:pt x="85623" y="1306944"/>
                  </a:lnTo>
                  <a:lnTo>
                    <a:pt x="80594" y="1266304"/>
                  </a:lnTo>
                  <a:lnTo>
                    <a:pt x="78892" y="1224394"/>
                  </a:lnTo>
                  <a:lnTo>
                    <a:pt x="81191" y="1176134"/>
                  </a:lnTo>
                  <a:lnTo>
                    <a:pt x="87947" y="1129144"/>
                  </a:lnTo>
                  <a:lnTo>
                    <a:pt x="98945" y="1083424"/>
                  </a:lnTo>
                  <a:lnTo>
                    <a:pt x="113982" y="1038974"/>
                  </a:lnTo>
                  <a:lnTo>
                    <a:pt x="132842" y="997064"/>
                  </a:lnTo>
                  <a:lnTo>
                    <a:pt x="155321" y="957694"/>
                  </a:lnTo>
                  <a:lnTo>
                    <a:pt x="181203" y="920864"/>
                  </a:lnTo>
                  <a:lnTo>
                    <a:pt x="210273" y="885304"/>
                  </a:lnTo>
                  <a:lnTo>
                    <a:pt x="242341" y="853554"/>
                  </a:lnTo>
                  <a:lnTo>
                    <a:pt x="277177" y="824344"/>
                  </a:lnTo>
                  <a:lnTo>
                    <a:pt x="314566" y="798944"/>
                  </a:lnTo>
                  <a:lnTo>
                    <a:pt x="354317" y="776084"/>
                  </a:lnTo>
                  <a:lnTo>
                    <a:pt x="396214" y="757034"/>
                  </a:lnTo>
                  <a:lnTo>
                    <a:pt x="440042" y="741794"/>
                  </a:lnTo>
                  <a:lnTo>
                    <a:pt x="485597" y="731634"/>
                  </a:lnTo>
                  <a:lnTo>
                    <a:pt x="532663" y="724014"/>
                  </a:lnTo>
                  <a:lnTo>
                    <a:pt x="581025" y="722744"/>
                  </a:lnTo>
                  <a:lnTo>
                    <a:pt x="635660" y="725284"/>
                  </a:lnTo>
                  <a:lnTo>
                    <a:pt x="688632" y="734174"/>
                  </a:lnTo>
                  <a:lnTo>
                    <a:pt x="739622" y="748144"/>
                  </a:lnTo>
                  <a:lnTo>
                    <a:pt x="788289" y="767194"/>
                  </a:lnTo>
                  <a:lnTo>
                    <a:pt x="834313" y="791324"/>
                  </a:lnTo>
                  <a:lnTo>
                    <a:pt x="877341" y="819264"/>
                  </a:lnTo>
                  <a:lnTo>
                    <a:pt x="825360" y="864984"/>
                  </a:lnTo>
                  <a:lnTo>
                    <a:pt x="820470" y="868794"/>
                  </a:lnTo>
                  <a:lnTo>
                    <a:pt x="818324" y="875144"/>
                  </a:lnTo>
                  <a:lnTo>
                    <a:pt x="1033919" y="958964"/>
                  </a:lnTo>
                  <a:lnTo>
                    <a:pt x="1040028" y="957694"/>
                  </a:lnTo>
                  <a:lnTo>
                    <a:pt x="1049820" y="950074"/>
                  </a:lnTo>
                  <a:lnTo>
                    <a:pt x="1052271" y="943724"/>
                  </a:lnTo>
                  <a:close/>
                </a:path>
                <a:path w="4275455" h="1805304">
                  <a:moveTo>
                    <a:pt x="1161745" y="1224394"/>
                  </a:moveTo>
                  <a:lnTo>
                    <a:pt x="1159471" y="1172324"/>
                  </a:lnTo>
                  <a:lnTo>
                    <a:pt x="1152766" y="1121524"/>
                  </a:lnTo>
                  <a:lnTo>
                    <a:pt x="1141742" y="1071994"/>
                  </a:lnTo>
                  <a:lnTo>
                    <a:pt x="1126578" y="1025004"/>
                  </a:lnTo>
                  <a:lnTo>
                    <a:pt x="1109141" y="1012304"/>
                  </a:lnTo>
                  <a:lnTo>
                    <a:pt x="1103642" y="1013574"/>
                  </a:lnTo>
                  <a:lnTo>
                    <a:pt x="1098753" y="1017384"/>
                  </a:lnTo>
                  <a:lnTo>
                    <a:pt x="1062964" y="1042784"/>
                  </a:lnTo>
                  <a:lnTo>
                    <a:pt x="1056551" y="1047864"/>
                  </a:lnTo>
                  <a:lnTo>
                    <a:pt x="1054100" y="1055484"/>
                  </a:lnTo>
                  <a:lnTo>
                    <a:pt x="1056551" y="1063104"/>
                  </a:lnTo>
                  <a:lnTo>
                    <a:pt x="1067879" y="1102474"/>
                  </a:lnTo>
                  <a:lnTo>
                    <a:pt x="1076121" y="1141844"/>
                  </a:lnTo>
                  <a:lnTo>
                    <a:pt x="1081151" y="1182484"/>
                  </a:lnTo>
                  <a:lnTo>
                    <a:pt x="1082840" y="1224394"/>
                  </a:lnTo>
                  <a:lnTo>
                    <a:pt x="1080554" y="1272654"/>
                  </a:lnTo>
                  <a:lnTo>
                    <a:pt x="1073797" y="1319644"/>
                  </a:lnTo>
                  <a:lnTo>
                    <a:pt x="1062799" y="1365364"/>
                  </a:lnTo>
                  <a:lnTo>
                    <a:pt x="1047762" y="1408544"/>
                  </a:lnTo>
                  <a:lnTo>
                    <a:pt x="1028903" y="1450454"/>
                  </a:lnTo>
                  <a:lnTo>
                    <a:pt x="1006436" y="1491094"/>
                  </a:lnTo>
                  <a:lnTo>
                    <a:pt x="980567" y="1527924"/>
                  </a:lnTo>
                  <a:lnTo>
                    <a:pt x="951496" y="1562214"/>
                  </a:lnTo>
                  <a:lnTo>
                    <a:pt x="919454" y="1595234"/>
                  </a:lnTo>
                  <a:lnTo>
                    <a:pt x="884631" y="1624444"/>
                  </a:lnTo>
                  <a:lnTo>
                    <a:pt x="847255" y="1649844"/>
                  </a:lnTo>
                  <a:lnTo>
                    <a:pt x="807529" y="1672704"/>
                  </a:lnTo>
                  <a:lnTo>
                    <a:pt x="765657" y="1691754"/>
                  </a:lnTo>
                  <a:lnTo>
                    <a:pt x="721868" y="1705724"/>
                  </a:lnTo>
                  <a:lnTo>
                    <a:pt x="676351" y="1717154"/>
                  </a:lnTo>
                  <a:lnTo>
                    <a:pt x="629335" y="1723504"/>
                  </a:lnTo>
                  <a:lnTo>
                    <a:pt x="581025" y="1726044"/>
                  </a:lnTo>
                  <a:lnTo>
                    <a:pt x="526262" y="1723504"/>
                  </a:lnTo>
                  <a:lnTo>
                    <a:pt x="473202" y="1714614"/>
                  </a:lnTo>
                  <a:lnTo>
                    <a:pt x="422160" y="1700644"/>
                  </a:lnTo>
                  <a:lnTo>
                    <a:pt x="373468" y="1681594"/>
                  </a:lnTo>
                  <a:lnTo>
                    <a:pt x="327431" y="1657464"/>
                  </a:lnTo>
                  <a:lnTo>
                    <a:pt x="284391" y="1629524"/>
                  </a:lnTo>
                  <a:lnTo>
                    <a:pt x="336384" y="1583804"/>
                  </a:lnTo>
                  <a:lnTo>
                    <a:pt x="341274" y="1579994"/>
                  </a:lnTo>
                  <a:lnTo>
                    <a:pt x="343420" y="1573644"/>
                  </a:lnTo>
                  <a:lnTo>
                    <a:pt x="342188" y="1566024"/>
                  </a:lnTo>
                  <a:lnTo>
                    <a:pt x="340664" y="1559674"/>
                  </a:lnTo>
                  <a:lnTo>
                    <a:pt x="336384" y="1554594"/>
                  </a:lnTo>
                  <a:lnTo>
                    <a:pt x="329958" y="1553324"/>
                  </a:lnTo>
                  <a:lnTo>
                    <a:pt x="127825" y="1489824"/>
                  </a:lnTo>
                  <a:lnTo>
                    <a:pt x="121704" y="1489824"/>
                  </a:lnTo>
                  <a:lnTo>
                    <a:pt x="111925" y="1498714"/>
                  </a:lnTo>
                  <a:lnTo>
                    <a:pt x="109474" y="1503794"/>
                  </a:lnTo>
                  <a:lnTo>
                    <a:pt x="110388" y="1510144"/>
                  </a:lnTo>
                  <a:lnTo>
                    <a:pt x="133934" y="1722234"/>
                  </a:lnTo>
                  <a:lnTo>
                    <a:pt x="134861" y="1729854"/>
                  </a:lnTo>
                  <a:lnTo>
                    <a:pt x="138836" y="1734934"/>
                  </a:lnTo>
                  <a:lnTo>
                    <a:pt x="145554" y="1737474"/>
                  </a:lnTo>
                  <a:lnTo>
                    <a:pt x="151980" y="1740014"/>
                  </a:lnTo>
                  <a:lnTo>
                    <a:pt x="158711" y="1738744"/>
                  </a:lnTo>
                  <a:lnTo>
                    <a:pt x="163906" y="1733664"/>
                  </a:lnTo>
                  <a:lnTo>
                    <a:pt x="223545" y="1681594"/>
                  </a:lnTo>
                  <a:lnTo>
                    <a:pt x="261645" y="1709534"/>
                  </a:lnTo>
                  <a:lnTo>
                    <a:pt x="301967" y="1733664"/>
                  </a:lnTo>
                  <a:lnTo>
                    <a:pt x="344360" y="1755254"/>
                  </a:lnTo>
                  <a:lnTo>
                    <a:pt x="388632" y="1773034"/>
                  </a:lnTo>
                  <a:lnTo>
                    <a:pt x="434619" y="1787004"/>
                  </a:lnTo>
                  <a:lnTo>
                    <a:pt x="482117" y="1797164"/>
                  </a:lnTo>
                  <a:lnTo>
                    <a:pt x="530987" y="1803514"/>
                  </a:lnTo>
                  <a:lnTo>
                    <a:pt x="581025" y="1804784"/>
                  </a:lnTo>
                  <a:lnTo>
                    <a:pt x="628662" y="1803514"/>
                  </a:lnTo>
                  <a:lnTo>
                    <a:pt x="675233" y="1797164"/>
                  </a:lnTo>
                  <a:lnTo>
                    <a:pt x="720598" y="1788274"/>
                  </a:lnTo>
                  <a:lnTo>
                    <a:pt x="764603" y="1775574"/>
                  </a:lnTo>
                  <a:lnTo>
                    <a:pt x="807097" y="1759064"/>
                  </a:lnTo>
                  <a:lnTo>
                    <a:pt x="847928" y="1740014"/>
                  </a:lnTo>
                  <a:lnTo>
                    <a:pt x="873175" y="1726044"/>
                  </a:lnTo>
                  <a:lnTo>
                    <a:pt x="886955" y="1718424"/>
                  </a:lnTo>
                  <a:lnTo>
                    <a:pt x="924013" y="1693024"/>
                  </a:lnTo>
                  <a:lnTo>
                    <a:pt x="958977" y="1665084"/>
                  </a:lnTo>
                  <a:lnTo>
                    <a:pt x="991679" y="1634604"/>
                  </a:lnTo>
                  <a:lnTo>
                    <a:pt x="1021981" y="1602854"/>
                  </a:lnTo>
                  <a:lnTo>
                    <a:pt x="1049718" y="1567294"/>
                  </a:lnTo>
                  <a:lnTo>
                    <a:pt x="1074750" y="1530464"/>
                  </a:lnTo>
                  <a:lnTo>
                    <a:pt x="1096937" y="1491094"/>
                  </a:lnTo>
                  <a:lnTo>
                    <a:pt x="1116114" y="1450454"/>
                  </a:lnTo>
                  <a:lnTo>
                    <a:pt x="1132141" y="1408544"/>
                  </a:lnTo>
                  <a:lnTo>
                    <a:pt x="1144866" y="1364094"/>
                  </a:lnTo>
                  <a:lnTo>
                    <a:pt x="1154150" y="1318374"/>
                  </a:lnTo>
                  <a:lnTo>
                    <a:pt x="1159814" y="1272654"/>
                  </a:lnTo>
                  <a:lnTo>
                    <a:pt x="1161745" y="1224394"/>
                  </a:lnTo>
                  <a:close/>
                </a:path>
                <a:path w="4275455" h="1805304">
                  <a:moveTo>
                    <a:pt x="3453498" y="15595"/>
                  </a:moveTo>
                  <a:lnTo>
                    <a:pt x="3437902" y="0"/>
                  </a:lnTo>
                  <a:lnTo>
                    <a:pt x="3433127" y="0"/>
                  </a:lnTo>
                  <a:lnTo>
                    <a:pt x="3417532" y="15595"/>
                  </a:lnTo>
                  <a:lnTo>
                    <a:pt x="3417532" y="20358"/>
                  </a:lnTo>
                  <a:lnTo>
                    <a:pt x="3433127" y="35953"/>
                  </a:lnTo>
                  <a:lnTo>
                    <a:pt x="3437902" y="35953"/>
                  </a:lnTo>
                  <a:lnTo>
                    <a:pt x="3453498" y="20358"/>
                  </a:lnTo>
                  <a:lnTo>
                    <a:pt x="3453498" y="17983"/>
                  </a:lnTo>
                  <a:lnTo>
                    <a:pt x="3453498" y="15595"/>
                  </a:lnTo>
                  <a:close/>
                </a:path>
                <a:path w="4275455" h="1805304">
                  <a:moveTo>
                    <a:pt x="4274832" y="75514"/>
                  </a:moveTo>
                  <a:lnTo>
                    <a:pt x="4259237" y="59931"/>
                  </a:lnTo>
                  <a:lnTo>
                    <a:pt x="4254462" y="59931"/>
                  </a:lnTo>
                  <a:lnTo>
                    <a:pt x="4238866" y="75514"/>
                  </a:lnTo>
                  <a:lnTo>
                    <a:pt x="4238866" y="80289"/>
                  </a:lnTo>
                  <a:lnTo>
                    <a:pt x="4254462" y="95885"/>
                  </a:lnTo>
                  <a:lnTo>
                    <a:pt x="4259237" y="95885"/>
                  </a:lnTo>
                  <a:lnTo>
                    <a:pt x="4274832" y="80289"/>
                  </a:lnTo>
                  <a:lnTo>
                    <a:pt x="4274832" y="77901"/>
                  </a:lnTo>
                  <a:lnTo>
                    <a:pt x="4274832" y="75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73957" y="5835330"/>
            <a:ext cx="1974214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27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li</a:t>
            </a:r>
            <a:r>
              <a:rPr sz="1950" b="1" spc="-5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n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8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1950" b="1" spc="-1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9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0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37473" y="6108669"/>
            <a:ext cx="154622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5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nu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1950" b="1" spc="-10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y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13352" y="6382008"/>
            <a:ext cx="139446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95" dirty="0">
                <a:solidFill>
                  <a:srgbClr val="0F1D5B"/>
                </a:solidFill>
                <a:latin typeface="Verdana"/>
                <a:cs typeface="Verdana"/>
              </a:rPr>
              <a:t>repetitivas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83022" y="5835330"/>
            <a:ext cx="132969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125" dirty="0">
                <a:solidFill>
                  <a:srgbClr val="0F1D5B"/>
                </a:solidFill>
                <a:latin typeface="Verdana"/>
                <a:cs typeface="Verdana"/>
              </a:rPr>
              <a:t>Identificar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28288" y="5835330"/>
            <a:ext cx="170561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110" dirty="0">
                <a:solidFill>
                  <a:srgbClr val="0F1D5B"/>
                </a:solidFill>
                <a:latin typeface="Verdana"/>
                <a:cs typeface="Verdana"/>
              </a:rPr>
              <a:t>Implementar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82464" y="6108669"/>
            <a:ext cx="279654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he</a:t>
            </a:r>
            <a:r>
              <a:rPr sz="1950" b="1" spc="-190" dirty="0">
                <a:solidFill>
                  <a:srgbClr val="0F1D5B"/>
                </a:solidFill>
                <a:latin typeface="Verdana"/>
                <a:cs typeface="Verdana"/>
              </a:rPr>
              <a:t>rr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5" dirty="0">
                <a:solidFill>
                  <a:srgbClr val="0F1D5B"/>
                </a:solidFill>
                <a:latin typeface="Verdana"/>
                <a:cs typeface="Verdana"/>
              </a:rPr>
              <a:t>m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i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en</a:t>
            </a:r>
            <a:r>
              <a:rPr sz="1950" b="1" spc="-1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0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1950" b="1" spc="-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1950" b="1" spc="-8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1950" b="1" spc="-180" dirty="0">
                <a:solidFill>
                  <a:srgbClr val="0F1D5B"/>
                </a:solidFill>
                <a:latin typeface="Verdana"/>
                <a:cs typeface="Verdana"/>
              </a:rPr>
              <a:t>f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1950" b="1" spc="-225" dirty="0">
                <a:solidFill>
                  <a:srgbClr val="0F1D5B"/>
                </a:solidFill>
                <a:latin typeface="Verdana"/>
                <a:cs typeface="Verdana"/>
              </a:rPr>
              <a:t>j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99978" y="6382008"/>
            <a:ext cx="136207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1950" b="1" spc="-8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1950" b="1" spc="-1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1950" b="1" spc="-19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35" dirty="0">
                <a:solidFill>
                  <a:srgbClr val="0F1D5B"/>
                </a:solidFill>
                <a:latin typeface="Verdana"/>
                <a:cs typeface="Verdana"/>
              </a:rPr>
              <a:t>b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225" dirty="0">
                <a:solidFill>
                  <a:srgbClr val="0F1D5B"/>
                </a:solidFill>
                <a:latin typeface="Verdana"/>
                <a:cs typeface="Verdana"/>
              </a:rPr>
              <a:t>j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60665" y="6655347"/>
            <a:ext cx="184023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65" dirty="0">
                <a:solidFill>
                  <a:srgbClr val="0F1D5B"/>
                </a:solidFill>
                <a:latin typeface="Verdana"/>
                <a:cs typeface="Verdana"/>
              </a:rPr>
              <a:t>automatizado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81138" y="5835330"/>
            <a:ext cx="142684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27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1950" b="1" spc="-110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85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1950" b="1" spc="-9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1950" b="1" spc="-10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681056" y="6108669"/>
            <a:ext cx="162750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19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u</a:t>
            </a:r>
            <a:r>
              <a:rPr sz="1950" b="1" spc="-105" dirty="0">
                <a:solidFill>
                  <a:srgbClr val="0F1D5B"/>
                </a:solidFill>
                <a:latin typeface="Verdana"/>
                <a:cs typeface="Verdana"/>
              </a:rPr>
              <a:t>l</a:t>
            </a:r>
            <a:r>
              <a:rPr sz="1950" b="1" spc="-1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1950" b="1" spc="-90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1950" b="1" spc="-10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1950" b="1" spc="3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80936" y="6382008"/>
            <a:ext cx="122745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130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1950" b="1" spc="-190" dirty="0">
                <a:solidFill>
                  <a:srgbClr val="0F1D5B"/>
                </a:solidFill>
                <a:latin typeface="Verdana"/>
                <a:cs typeface="Verdana"/>
              </a:rPr>
              <a:t>r</a:t>
            </a:r>
            <a:r>
              <a:rPr sz="1950" b="1" spc="3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950" b="1" spc="-110" dirty="0">
                <a:solidFill>
                  <a:srgbClr val="0F1D5B"/>
                </a:solidFill>
                <a:latin typeface="Verdana"/>
                <a:cs typeface="Verdana"/>
              </a:rPr>
              <a:t>v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é</a:t>
            </a:r>
            <a:r>
              <a:rPr sz="1950" b="1" spc="-100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r>
              <a:rPr sz="1950" b="1" spc="-8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1950" b="1" spc="-35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1950" b="1" spc="-80" dirty="0">
                <a:solidFill>
                  <a:srgbClr val="0F1D5B"/>
                </a:solidFill>
                <a:latin typeface="Verdana"/>
                <a:cs typeface="Verdana"/>
              </a:rPr>
              <a:t>e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23623" y="6655347"/>
            <a:ext cx="154241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70" dirty="0">
                <a:solidFill>
                  <a:srgbClr val="0F1D5B"/>
                </a:solidFill>
                <a:latin typeface="Verdana"/>
                <a:cs typeface="Verdana"/>
              </a:rPr>
              <a:t>indicadores</a:t>
            </a:r>
            <a:endParaRPr sz="1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929" y="2869348"/>
            <a:ext cx="13208000" cy="7065645"/>
            <a:chOff x="126929" y="2869348"/>
            <a:chExt cx="13208000" cy="7065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29" y="2869348"/>
              <a:ext cx="13207770" cy="70655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7288" y="3093841"/>
              <a:ext cx="5591159" cy="616262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1676048"/>
            <a:ext cx="7435215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95" dirty="0"/>
              <a:t>C</a:t>
            </a:r>
            <a:r>
              <a:rPr spc="365" dirty="0"/>
              <a:t>h</a:t>
            </a:r>
            <a:r>
              <a:rPr spc="520" dirty="0"/>
              <a:t>a</a:t>
            </a:r>
            <a:r>
              <a:rPr spc="140" dirty="0"/>
              <a:t>t</a:t>
            </a:r>
            <a:r>
              <a:rPr spc="345" dirty="0"/>
              <a:t>b</a:t>
            </a:r>
            <a:r>
              <a:rPr spc="245" dirty="0"/>
              <a:t>o</a:t>
            </a:r>
            <a:r>
              <a:rPr spc="140" dirty="0"/>
              <a:t>t</a:t>
            </a:r>
            <a:r>
              <a:rPr spc="520" dirty="0"/>
              <a:t>s</a:t>
            </a:r>
            <a:r>
              <a:rPr spc="-455" dirty="0"/>
              <a:t> </a:t>
            </a:r>
            <a:r>
              <a:rPr spc="500" dirty="0"/>
              <a:t>y</a:t>
            </a:r>
            <a:r>
              <a:rPr spc="-455" dirty="0"/>
              <a:t> </a:t>
            </a:r>
            <a:r>
              <a:rPr spc="520" dirty="0"/>
              <a:t>a</a:t>
            </a:r>
            <a:r>
              <a:rPr spc="525" dirty="0"/>
              <a:t>s</a:t>
            </a:r>
            <a:r>
              <a:rPr spc="85" dirty="0"/>
              <a:t>i</a:t>
            </a:r>
            <a:r>
              <a:rPr spc="525" dirty="0"/>
              <a:t>s</a:t>
            </a:r>
            <a:r>
              <a:rPr spc="140" dirty="0"/>
              <a:t>t</a:t>
            </a:r>
            <a:r>
              <a:rPr spc="145" dirty="0"/>
              <a:t>e</a:t>
            </a:r>
            <a:r>
              <a:rPr spc="375" dirty="0"/>
              <a:t>n</a:t>
            </a:r>
            <a:r>
              <a:rPr spc="140" dirty="0"/>
              <a:t>t</a:t>
            </a:r>
            <a:r>
              <a:rPr spc="145" dirty="0"/>
              <a:t>e</a:t>
            </a:r>
            <a:r>
              <a:rPr spc="520" dirty="0"/>
              <a:t>s</a:t>
            </a:r>
            <a:r>
              <a:rPr spc="-455" dirty="0"/>
              <a:t> </a:t>
            </a:r>
            <a:r>
              <a:rPr spc="505" dirty="0"/>
              <a:t>v</a:t>
            </a:r>
            <a:r>
              <a:rPr spc="85" dirty="0"/>
              <a:t>i</a:t>
            </a:r>
            <a:r>
              <a:rPr spc="140" dirty="0"/>
              <a:t>rt</a:t>
            </a:r>
            <a:r>
              <a:rPr spc="375" dirty="0"/>
              <a:t>u</a:t>
            </a:r>
            <a:r>
              <a:rPr spc="520" dirty="0"/>
              <a:t>a</a:t>
            </a:r>
            <a:r>
              <a:rPr spc="95" dirty="0"/>
              <a:t>l</a:t>
            </a:r>
            <a:r>
              <a:rPr spc="145" dirty="0"/>
              <a:t>e</a:t>
            </a:r>
            <a:r>
              <a:rPr spc="520" dirty="0"/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8418" y="1602577"/>
            <a:ext cx="5991225" cy="7653020"/>
            <a:chOff x="568418" y="1602577"/>
            <a:chExt cx="5991225" cy="7653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18" y="2978261"/>
              <a:ext cx="5991209" cy="62769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0445" y="1602577"/>
              <a:ext cx="1192642" cy="16247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3890" y="2978234"/>
              <a:ext cx="2343149" cy="205739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988092" y="4280153"/>
            <a:ext cx="2828925" cy="2750820"/>
            <a:chOff x="6988092" y="4280153"/>
            <a:chExt cx="2828925" cy="275082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77510" y="4280153"/>
              <a:ext cx="1939183" cy="22858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8092" y="4753843"/>
              <a:ext cx="1861288" cy="227673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03147" y="1518056"/>
            <a:ext cx="1174793" cy="161760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817486" y="5873556"/>
            <a:ext cx="2953385" cy="2571115"/>
            <a:chOff x="9817486" y="5873556"/>
            <a:chExt cx="2953385" cy="257111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61801" y="6118280"/>
              <a:ext cx="1708739" cy="23259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17486" y="5873556"/>
              <a:ext cx="1683197" cy="231577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396166" y="1467998"/>
            <a:ext cx="1719580" cy="1668145"/>
            <a:chOff x="6396166" y="1467998"/>
            <a:chExt cx="1719580" cy="166814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8080" y="1467998"/>
              <a:ext cx="1177293" cy="13860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96166" y="1755446"/>
              <a:ext cx="1130167" cy="138039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407572" y="1468334"/>
            <a:ext cx="3390899" cy="279081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0739" y="3566841"/>
            <a:ext cx="5701665" cy="4096385"/>
            <a:chOff x="1030739" y="3566841"/>
            <a:chExt cx="5701665" cy="4096385"/>
          </a:xfrm>
        </p:grpSpPr>
        <p:sp>
          <p:nvSpPr>
            <p:cNvPr id="3" name="object 3"/>
            <p:cNvSpPr/>
            <p:nvPr/>
          </p:nvSpPr>
          <p:spPr>
            <a:xfrm>
              <a:off x="1030739" y="6297671"/>
              <a:ext cx="1637664" cy="1365885"/>
            </a:xfrm>
            <a:custGeom>
              <a:avLst/>
              <a:gdLst/>
              <a:ahLst/>
              <a:cxnLst/>
              <a:rect l="l" t="t" r="r" b="b"/>
              <a:pathLst>
                <a:path w="1637664" h="1365884">
                  <a:moveTo>
                    <a:pt x="1637314" y="1365389"/>
                  </a:moveTo>
                  <a:lnTo>
                    <a:pt x="141990" y="1365389"/>
                  </a:lnTo>
                  <a:lnTo>
                    <a:pt x="97081" y="1358139"/>
                  </a:lnTo>
                  <a:lnTo>
                    <a:pt x="58100" y="1337955"/>
                  </a:lnTo>
                  <a:lnTo>
                    <a:pt x="27374" y="1307191"/>
                  </a:lnTo>
                  <a:lnTo>
                    <a:pt x="7231" y="1268197"/>
                  </a:lnTo>
                  <a:lnTo>
                    <a:pt x="0" y="1223325"/>
                  </a:lnTo>
                  <a:lnTo>
                    <a:pt x="0" y="0"/>
                  </a:lnTo>
                  <a:lnTo>
                    <a:pt x="1637314" y="0"/>
                  </a:lnTo>
                  <a:lnTo>
                    <a:pt x="1637314" y="376578"/>
                  </a:lnTo>
                  <a:lnTo>
                    <a:pt x="1331415" y="682688"/>
                  </a:lnTo>
                  <a:lnTo>
                    <a:pt x="1637314" y="988659"/>
                  </a:lnTo>
                  <a:lnTo>
                    <a:pt x="1637314" y="1365389"/>
                  </a:lnTo>
                  <a:close/>
                </a:path>
              </a:pathLst>
            </a:custGeom>
            <a:solidFill>
              <a:srgbClr val="BD6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30732" y="6297675"/>
              <a:ext cx="1637664" cy="1307465"/>
            </a:xfrm>
            <a:custGeom>
              <a:avLst/>
              <a:gdLst/>
              <a:ahLst/>
              <a:cxnLst/>
              <a:rect l="l" t="t" r="r" b="b"/>
              <a:pathLst>
                <a:path w="1637664" h="1307465">
                  <a:moveTo>
                    <a:pt x="1637309" y="1129893"/>
                  </a:moveTo>
                  <a:lnTo>
                    <a:pt x="1621142" y="1106208"/>
                  </a:lnTo>
                  <a:lnTo>
                    <a:pt x="1621142" y="1306614"/>
                  </a:lnTo>
                  <a:lnTo>
                    <a:pt x="1637309" y="1306868"/>
                  </a:lnTo>
                  <a:lnTo>
                    <a:pt x="1637309" y="1129893"/>
                  </a:lnTo>
                  <a:close/>
                </a:path>
                <a:path w="1637664" h="1307465">
                  <a:moveTo>
                    <a:pt x="1637309" y="988656"/>
                  </a:moveTo>
                  <a:lnTo>
                    <a:pt x="1621142" y="972578"/>
                  </a:lnTo>
                  <a:lnTo>
                    <a:pt x="1637309" y="988758"/>
                  </a:lnTo>
                  <a:close/>
                </a:path>
                <a:path w="1637664" h="1307465">
                  <a:moveTo>
                    <a:pt x="1637309" y="376478"/>
                  </a:moveTo>
                  <a:lnTo>
                    <a:pt x="1625396" y="388404"/>
                  </a:lnTo>
                  <a:lnTo>
                    <a:pt x="1637309" y="376580"/>
                  </a:lnTo>
                  <a:close/>
                </a:path>
                <a:path w="1637664" h="1307465">
                  <a:moveTo>
                    <a:pt x="1637309" y="0"/>
                  </a:moveTo>
                  <a:lnTo>
                    <a:pt x="0" y="0"/>
                  </a:lnTo>
                  <a:lnTo>
                    <a:pt x="1616227" y="14363"/>
                  </a:lnTo>
                  <a:lnTo>
                    <a:pt x="1621142" y="19164"/>
                  </a:lnTo>
                  <a:lnTo>
                    <a:pt x="1621142" y="259118"/>
                  </a:lnTo>
                  <a:lnTo>
                    <a:pt x="1637309" y="235458"/>
                  </a:lnTo>
                  <a:lnTo>
                    <a:pt x="1637309" y="0"/>
                  </a:lnTo>
                  <a:close/>
                </a:path>
              </a:pathLst>
            </a:custGeom>
            <a:solidFill>
              <a:srgbClr val="CA8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9496" y="7591502"/>
              <a:ext cx="5651166" cy="715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51875" y="7611709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10" h="4445">
                  <a:moveTo>
                    <a:pt x="16178" y="3840"/>
                  </a:moveTo>
                  <a:lnTo>
                    <a:pt x="0" y="3657"/>
                  </a:lnTo>
                  <a:lnTo>
                    <a:pt x="0" y="0"/>
                  </a:lnTo>
                  <a:lnTo>
                    <a:pt x="16178" y="182"/>
                  </a:lnTo>
                  <a:lnTo>
                    <a:pt x="16178" y="3840"/>
                  </a:lnTo>
                  <a:close/>
                </a:path>
              </a:pathLst>
            </a:custGeom>
            <a:solidFill>
              <a:srgbClr val="C17D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057" y="7608248"/>
              <a:ext cx="4034706" cy="543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4106" y="7581208"/>
              <a:ext cx="5660495" cy="814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51875" y="7604333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10" h="4445">
                  <a:moveTo>
                    <a:pt x="16178" y="3901"/>
                  </a:moveTo>
                  <a:lnTo>
                    <a:pt x="0" y="3657"/>
                  </a:lnTo>
                  <a:lnTo>
                    <a:pt x="0" y="0"/>
                  </a:lnTo>
                  <a:lnTo>
                    <a:pt x="16178" y="243"/>
                  </a:lnTo>
                  <a:lnTo>
                    <a:pt x="16178" y="3901"/>
                  </a:lnTo>
                  <a:close/>
                </a:path>
              </a:pathLst>
            </a:custGeom>
            <a:solidFill>
              <a:srgbClr val="C78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68057" y="7604533"/>
              <a:ext cx="3357245" cy="48895"/>
            </a:xfrm>
            <a:custGeom>
              <a:avLst/>
              <a:gdLst/>
              <a:ahLst/>
              <a:cxnLst/>
              <a:rect l="l" t="t" r="r" b="b"/>
              <a:pathLst>
                <a:path w="3357245" h="48895">
                  <a:moveTo>
                    <a:pt x="2476555" y="35643"/>
                  </a:moveTo>
                  <a:lnTo>
                    <a:pt x="2474899" y="35643"/>
                  </a:lnTo>
                  <a:lnTo>
                    <a:pt x="2300456" y="33134"/>
                  </a:lnTo>
                  <a:lnTo>
                    <a:pt x="2299029" y="33114"/>
                  </a:lnTo>
                  <a:lnTo>
                    <a:pt x="2124312" y="30600"/>
                  </a:lnTo>
                  <a:lnTo>
                    <a:pt x="2123158" y="30584"/>
                  </a:lnTo>
                  <a:lnTo>
                    <a:pt x="2035615" y="29324"/>
                  </a:lnTo>
                  <a:lnTo>
                    <a:pt x="2034164" y="29304"/>
                  </a:lnTo>
                  <a:lnTo>
                    <a:pt x="1948229" y="28067"/>
                  </a:lnTo>
                  <a:lnTo>
                    <a:pt x="1947288" y="28054"/>
                  </a:lnTo>
                  <a:lnTo>
                    <a:pt x="1859533" y="26792"/>
                  </a:lnTo>
                  <a:lnTo>
                    <a:pt x="1858293" y="26774"/>
                  </a:lnTo>
                  <a:lnTo>
                    <a:pt x="1683450" y="24259"/>
                  </a:lnTo>
                  <a:lnTo>
                    <a:pt x="1682423" y="24244"/>
                  </a:lnTo>
                  <a:lnTo>
                    <a:pt x="1594753" y="22983"/>
                  </a:lnTo>
                  <a:lnTo>
                    <a:pt x="1593428" y="22964"/>
                  </a:lnTo>
                  <a:lnTo>
                    <a:pt x="1418609" y="20449"/>
                  </a:lnTo>
                  <a:lnTo>
                    <a:pt x="1417558" y="20434"/>
                  </a:lnTo>
                  <a:lnTo>
                    <a:pt x="1155079" y="16658"/>
                  </a:lnTo>
                  <a:lnTo>
                    <a:pt x="1152693" y="16624"/>
                  </a:lnTo>
                  <a:lnTo>
                    <a:pt x="978996" y="14125"/>
                  </a:lnTo>
                  <a:lnTo>
                    <a:pt x="976822" y="14094"/>
                  </a:lnTo>
                  <a:lnTo>
                    <a:pt x="802913" y="11592"/>
                  </a:lnTo>
                  <a:lnTo>
                    <a:pt x="800952" y="11564"/>
                  </a:lnTo>
                  <a:lnTo>
                    <a:pt x="714216" y="10317"/>
                  </a:lnTo>
                  <a:lnTo>
                    <a:pt x="711957" y="10284"/>
                  </a:lnTo>
                  <a:lnTo>
                    <a:pt x="538072" y="7783"/>
                  </a:lnTo>
                  <a:lnTo>
                    <a:pt x="536087" y="7754"/>
                  </a:lnTo>
                  <a:lnTo>
                    <a:pt x="361980" y="5250"/>
                  </a:lnTo>
                  <a:lnTo>
                    <a:pt x="360216" y="5224"/>
                  </a:lnTo>
                  <a:lnTo>
                    <a:pt x="273292" y="3974"/>
                  </a:lnTo>
                  <a:lnTo>
                    <a:pt x="271221" y="3944"/>
                  </a:lnTo>
                  <a:lnTo>
                    <a:pt x="185839" y="2716"/>
                  </a:lnTo>
                  <a:lnTo>
                    <a:pt x="184346" y="2695"/>
                  </a:lnTo>
                  <a:lnTo>
                    <a:pt x="97151" y="1440"/>
                  </a:lnTo>
                  <a:lnTo>
                    <a:pt x="95351" y="1414"/>
                  </a:lnTo>
                  <a:lnTo>
                    <a:pt x="0" y="43"/>
                  </a:lnTo>
                  <a:lnTo>
                    <a:pt x="1227" y="0"/>
                  </a:lnTo>
                  <a:lnTo>
                    <a:pt x="13560" y="177"/>
                  </a:lnTo>
                  <a:lnTo>
                    <a:pt x="14816" y="195"/>
                  </a:lnTo>
                  <a:lnTo>
                    <a:pt x="2476555" y="35643"/>
                  </a:lnTo>
                  <a:close/>
                </a:path>
                <a:path w="3357245" h="48895">
                  <a:moveTo>
                    <a:pt x="2653933" y="38204"/>
                  </a:moveTo>
                  <a:lnTo>
                    <a:pt x="2652889" y="38204"/>
                  </a:lnTo>
                  <a:lnTo>
                    <a:pt x="2476539" y="35667"/>
                  </a:lnTo>
                  <a:lnTo>
                    <a:pt x="2653933" y="38198"/>
                  </a:lnTo>
                  <a:close/>
                </a:path>
                <a:path w="3357245" h="48895">
                  <a:moveTo>
                    <a:pt x="3357108" y="48323"/>
                  </a:moveTo>
                  <a:lnTo>
                    <a:pt x="2652889" y="38204"/>
                  </a:lnTo>
                  <a:lnTo>
                    <a:pt x="2654359" y="38204"/>
                  </a:lnTo>
                  <a:lnTo>
                    <a:pt x="3357108" y="48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4101" y="7581107"/>
              <a:ext cx="1607820" cy="23495"/>
            </a:xfrm>
            <a:custGeom>
              <a:avLst/>
              <a:gdLst/>
              <a:ahLst/>
              <a:cxnLst/>
              <a:rect l="l" t="t" r="r" b="b"/>
              <a:pathLst>
                <a:path w="1607820" h="23495">
                  <a:moveTo>
                    <a:pt x="1607772" y="23223"/>
                  </a:moveTo>
                  <a:lnTo>
                    <a:pt x="0" y="91"/>
                  </a:lnTo>
                  <a:lnTo>
                    <a:pt x="1607772" y="23164"/>
                  </a:lnTo>
                  <a:close/>
                </a:path>
              </a:pathLst>
            </a:custGeom>
            <a:solidFill>
              <a:srgbClr val="BD6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51875" y="7604280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4">
                  <a:moveTo>
                    <a:pt x="16178" y="296"/>
                  </a:moveTo>
                  <a:lnTo>
                    <a:pt x="0" y="52"/>
                  </a:lnTo>
                  <a:lnTo>
                    <a:pt x="16178" y="235"/>
                  </a:lnTo>
                  <a:close/>
                </a:path>
              </a:pathLst>
            </a:custGeom>
            <a:solidFill>
              <a:srgbClr val="CA8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0911" y="6729463"/>
              <a:ext cx="741045" cy="514984"/>
            </a:xfrm>
            <a:custGeom>
              <a:avLst/>
              <a:gdLst/>
              <a:ahLst/>
              <a:cxnLst/>
              <a:rect l="l" t="t" r="r" b="b"/>
              <a:pathLst>
                <a:path w="741044" h="514984">
                  <a:moveTo>
                    <a:pt x="338378" y="202425"/>
                  </a:moveTo>
                  <a:lnTo>
                    <a:pt x="335508" y="155905"/>
                  </a:lnTo>
                  <a:lnTo>
                    <a:pt x="326936" y="115265"/>
                  </a:lnTo>
                  <a:lnTo>
                    <a:pt x="312610" y="80530"/>
                  </a:lnTo>
                  <a:lnTo>
                    <a:pt x="310400" y="77355"/>
                  </a:lnTo>
                  <a:lnTo>
                    <a:pt x="292544" y="51689"/>
                  </a:lnTo>
                  <a:lnTo>
                    <a:pt x="267614" y="29083"/>
                  </a:lnTo>
                  <a:lnTo>
                    <a:pt x="238721" y="12928"/>
                  </a:lnTo>
                  <a:lnTo>
                    <a:pt x="238404" y="12839"/>
                  </a:lnTo>
                  <a:lnTo>
                    <a:pt x="238404" y="192036"/>
                  </a:lnTo>
                  <a:lnTo>
                    <a:pt x="238404" y="322160"/>
                  </a:lnTo>
                  <a:lnTo>
                    <a:pt x="234035" y="374383"/>
                  </a:lnTo>
                  <a:lnTo>
                    <a:pt x="211124" y="422097"/>
                  </a:lnTo>
                  <a:lnTo>
                    <a:pt x="169710" y="437540"/>
                  </a:lnTo>
                  <a:lnTo>
                    <a:pt x="153568" y="435825"/>
                  </a:lnTo>
                  <a:lnTo>
                    <a:pt x="117690" y="410108"/>
                  </a:lnTo>
                  <a:lnTo>
                    <a:pt x="104394" y="374383"/>
                  </a:lnTo>
                  <a:lnTo>
                    <a:pt x="99974" y="322160"/>
                  </a:lnTo>
                  <a:lnTo>
                    <a:pt x="99974" y="192036"/>
                  </a:lnTo>
                  <a:lnTo>
                    <a:pt x="104355" y="140322"/>
                  </a:lnTo>
                  <a:lnTo>
                    <a:pt x="127279" y="92786"/>
                  </a:lnTo>
                  <a:lnTo>
                    <a:pt x="169011" y="77355"/>
                  </a:lnTo>
                  <a:lnTo>
                    <a:pt x="184873" y="79070"/>
                  </a:lnTo>
                  <a:lnTo>
                    <a:pt x="220586" y="104978"/>
                  </a:lnTo>
                  <a:lnTo>
                    <a:pt x="237286" y="164312"/>
                  </a:lnTo>
                  <a:lnTo>
                    <a:pt x="238404" y="192036"/>
                  </a:lnTo>
                  <a:lnTo>
                    <a:pt x="238404" y="12839"/>
                  </a:lnTo>
                  <a:lnTo>
                    <a:pt x="205854" y="3225"/>
                  </a:lnTo>
                  <a:lnTo>
                    <a:pt x="169011" y="0"/>
                  </a:lnTo>
                  <a:lnTo>
                    <a:pt x="132067" y="3225"/>
                  </a:lnTo>
                  <a:lnTo>
                    <a:pt x="70319" y="29083"/>
                  </a:lnTo>
                  <a:lnTo>
                    <a:pt x="25615" y="80530"/>
                  </a:lnTo>
                  <a:lnTo>
                    <a:pt x="2844" y="155905"/>
                  </a:lnTo>
                  <a:lnTo>
                    <a:pt x="0" y="202425"/>
                  </a:lnTo>
                  <a:lnTo>
                    <a:pt x="0" y="312801"/>
                  </a:lnTo>
                  <a:lnTo>
                    <a:pt x="2857" y="359473"/>
                  </a:lnTo>
                  <a:lnTo>
                    <a:pt x="11430" y="400151"/>
                  </a:lnTo>
                  <a:lnTo>
                    <a:pt x="45681" y="463537"/>
                  </a:lnTo>
                  <a:lnTo>
                    <a:pt x="99542" y="502043"/>
                  </a:lnTo>
                  <a:lnTo>
                    <a:pt x="169710" y="514883"/>
                  </a:lnTo>
                  <a:lnTo>
                    <a:pt x="206527" y="511670"/>
                  </a:lnTo>
                  <a:lnTo>
                    <a:pt x="239331" y="502043"/>
                  </a:lnTo>
                  <a:lnTo>
                    <a:pt x="268122" y="485990"/>
                  </a:lnTo>
                  <a:lnTo>
                    <a:pt x="292887" y="463537"/>
                  </a:lnTo>
                  <a:lnTo>
                    <a:pt x="310921" y="437540"/>
                  </a:lnTo>
                  <a:lnTo>
                    <a:pt x="312801" y="434835"/>
                  </a:lnTo>
                  <a:lnTo>
                    <a:pt x="327012" y="400151"/>
                  </a:lnTo>
                  <a:lnTo>
                    <a:pt x="335534" y="359473"/>
                  </a:lnTo>
                  <a:lnTo>
                    <a:pt x="338378" y="312801"/>
                  </a:lnTo>
                  <a:lnTo>
                    <a:pt x="338378" y="202425"/>
                  </a:lnTo>
                  <a:close/>
                </a:path>
                <a:path w="741044" h="514984">
                  <a:moveTo>
                    <a:pt x="741032" y="367474"/>
                  </a:moveTo>
                  <a:lnTo>
                    <a:pt x="735584" y="329374"/>
                  </a:lnTo>
                  <a:lnTo>
                    <a:pt x="707059" y="281978"/>
                  </a:lnTo>
                  <a:lnTo>
                    <a:pt x="675360" y="259283"/>
                  </a:lnTo>
                  <a:lnTo>
                    <a:pt x="655815" y="250901"/>
                  </a:lnTo>
                  <a:lnTo>
                    <a:pt x="672884" y="241846"/>
                  </a:lnTo>
                  <a:lnTo>
                    <a:pt x="712533" y="205003"/>
                  </a:lnTo>
                  <a:lnTo>
                    <a:pt x="731824" y="159118"/>
                  </a:lnTo>
                  <a:lnTo>
                    <a:pt x="733120" y="143014"/>
                  </a:lnTo>
                  <a:lnTo>
                    <a:pt x="730224" y="110591"/>
                  </a:lnTo>
                  <a:lnTo>
                    <a:pt x="707148" y="57632"/>
                  </a:lnTo>
                  <a:lnTo>
                    <a:pt x="661860" y="20866"/>
                  </a:lnTo>
                  <a:lnTo>
                    <a:pt x="599922" y="2324"/>
                  </a:lnTo>
                  <a:lnTo>
                    <a:pt x="563067" y="0"/>
                  </a:lnTo>
                  <a:lnTo>
                    <a:pt x="529628" y="2387"/>
                  </a:lnTo>
                  <a:lnTo>
                    <a:pt x="471220" y="21450"/>
                  </a:lnTo>
                  <a:lnTo>
                    <a:pt x="425805" y="58508"/>
                  </a:lnTo>
                  <a:lnTo>
                    <a:pt x="403313" y="106997"/>
                  </a:lnTo>
                  <a:lnTo>
                    <a:pt x="401281" y="135089"/>
                  </a:lnTo>
                  <a:lnTo>
                    <a:pt x="401967" y="137172"/>
                  </a:lnTo>
                  <a:lnTo>
                    <a:pt x="499173" y="137172"/>
                  </a:lnTo>
                  <a:lnTo>
                    <a:pt x="500380" y="124383"/>
                  </a:lnTo>
                  <a:lnTo>
                    <a:pt x="503986" y="112903"/>
                  </a:lnTo>
                  <a:lnTo>
                    <a:pt x="539889" y="81470"/>
                  </a:lnTo>
                  <a:lnTo>
                    <a:pt x="565835" y="77355"/>
                  </a:lnTo>
                  <a:lnTo>
                    <a:pt x="581177" y="78486"/>
                  </a:lnTo>
                  <a:lnTo>
                    <a:pt x="615619" y="95529"/>
                  </a:lnTo>
                  <a:lnTo>
                    <a:pt x="632802" y="144056"/>
                  </a:lnTo>
                  <a:lnTo>
                    <a:pt x="631736" y="159791"/>
                  </a:lnTo>
                  <a:lnTo>
                    <a:pt x="615619" y="196088"/>
                  </a:lnTo>
                  <a:lnTo>
                    <a:pt x="579437" y="213639"/>
                  </a:lnTo>
                  <a:lnTo>
                    <a:pt x="562724" y="214807"/>
                  </a:lnTo>
                  <a:lnTo>
                    <a:pt x="506399" y="214807"/>
                  </a:lnTo>
                  <a:lnTo>
                    <a:pt x="506399" y="290068"/>
                  </a:lnTo>
                  <a:lnTo>
                    <a:pt x="562724" y="290068"/>
                  </a:lnTo>
                  <a:lnTo>
                    <a:pt x="580809" y="291223"/>
                  </a:lnTo>
                  <a:lnTo>
                    <a:pt x="620966" y="308444"/>
                  </a:lnTo>
                  <a:lnTo>
                    <a:pt x="639483" y="347827"/>
                  </a:lnTo>
                  <a:lnTo>
                    <a:pt x="640715" y="366229"/>
                  </a:lnTo>
                  <a:lnTo>
                    <a:pt x="639457" y="381825"/>
                  </a:lnTo>
                  <a:lnTo>
                    <a:pt x="620623" y="418376"/>
                  </a:lnTo>
                  <a:lnTo>
                    <a:pt x="582256" y="436333"/>
                  </a:lnTo>
                  <a:lnTo>
                    <a:pt x="565835" y="437540"/>
                  </a:lnTo>
                  <a:lnTo>
                    <a:pt x="550710" y="436372"/>
                  </a:lnTo>
                  <a:lnTo>
                    <a:pt x="513626" y="418909"/>
                  </a:lnTo>
                  <a:lnTo>
                    <a:pt x="494271" y="385318"/>
                  </a:lnTo>
                  <a:lnTo>
                    <a:pt x="492988" y="371576"/>
                  </a:lnTo>
                  <a:lnTo>
                    <a:pt x="395782" y="371576"/>
                  </a:lnTo>
                  <a:lnTo>
                    <a:pt x="406298" y="433387"/>
                  </a:lnTo>
                  <a:lnTo>
                    <a:pt x="443344" y="477939"/>
                  </a:lnTo>
                  <a:lnTo>
                    <a:pt x="498271" y="505663"/>
                  </a:lnTo>
                  <a:lnTo>
                    <a:pt x="563067" y="514883"/>
                  </a:lnTo>
                  <a:lnTo>
                    <a:pt x="600316" y="512432"/>
                  </a:lnTo>
                  <a:lnTo>
                    <a:pt x="664311" y="492734"/>
                  </a:lnTo>
                  <a:lnTo>
                    <a:pt x="712914" y="454025"/>
                  </a:lnTo>
                  <a:lnTo>
                    <a:pt x="737908" y="399999"/>
                  </a:lnTo>
                  <a:lnTo>
                    <a:pt x="741032" y="36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8057" y="6506260"/>
              <a:ext cx="93043" cy="1678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154" y="6506260"/>
              <a:ext cx="394295" cy="4740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1875" y="6506260"/>
              <a:ext cx="95219" cy="1701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2154" y="6661861"/>
              <a:ext cx="289721" cy="3184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51875" y="6506260"/>
              <a:ext cx="90519" cy="1629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62154" y="6654285"/>
              <a:ext cx="289721" cy="3260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51875" y="6506260"/>
              <a:ext cx="85865" cy="1555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62154" y="6646514"/>
              <a:ext cx="289721" cy="3338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51875" y="6506260"/>
              <a:ext cx="81165" cy="1480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62154" y="6638543"/>
              <a:ext cx="289721" cy="34180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51875" y="6506260"/>
              <a:ext cx="76513" cy="14022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62154" y="6630375"/>
              <a:ext cx="289721" cy="3499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51875" y="6506260"/>
              <a:ext cx="71810" cy="1322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62154" y="6622003"/>
              <a:ext cx="289721" cy="35834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51875" y="6506260"/>
              <a:ext cx="67159" cy="1241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62154" y="6506260"/>
              <a:ext cx="352226" cy="47408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668057" y="6506260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4" h="38100">
                  <a:moveTo>
                    <a:pt x="16" y="37588"/>
                  </a:moveTo>
                  <a:lnTo>
                    <a:pt x="0" y="26852"/>
                  </a:lnTo>
                  <a:lnTo>
                    <a:pt x="18361" y="0"/>
                  </a:lnTo>
                  <a:lnTo>
                    <a:pt x="23064" y="4724"/>
                  </a:lnTo>
                  <a:lnTo>
                    <a:pt x="16" y="37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62154" y="6533116"/>
              <a:ext cx="305903" cy="7439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68057" y="7286439"/>
              <a:ext cx="93043" cy="13982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62154" y="6980346"/>
              <a:ext cx="394295" cy="41321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51875" y="7284170"/>
              <a:ext cx="95219" cy="1140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62154" y="6980346"/>
              <a:ext cx="289721" cy="31839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51875" y="7291376"/>
              <a:ext cx="90519" cy="11154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62154" y="6980346"/>
              <a:ext cx="289721" cy="32597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51875" y="7298753"/>
              <a:ext cx="85865" cy="1088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62154" y="6980346"/>
              <a:ext cx="289721" cy="33375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51875" y="7306329"/>
              <a:ext cx="81165" cy="1059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62154" y="6980346"/>
              <a:ext cx="289721" cy="34168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51875" y="7314109"/>
              <a:ext cx="76513" cy="1028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62154" y="6980346"/>
              <a:ext cx="289721" cy="34984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51875" y="7322048"/>
              <a:ext cx="71810" cy="9955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62154" y="6980346"/>
              <a:ext cx="289721" cy="3582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51875" y="7330216"/>
              <a:ext cx="67159" cy="9605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62154" y="6980346"/>
              <a:ext cx="352327" cy="46933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668057" y="7416858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4" h="38100">
                  <a:moveTo>
                    <a:pt x="18361" y="37513"/>
                  </a:moveTo>
                  <a:lnTo>
                    <a:pt x="0" y="10690"/>
                  </a:lnTo>
                  <a:lnTo>
                    <a:pt x="5" y="0"/>
                  </a:lnTo>
                  <a:lnTo>
                    <a:pt x="23064" y="32819"/>
                  </a:lnTo>
                  <a:lnTo>
                    <a:pt x="21430" y="34465"/>
                  </a:lnTo>
                  <a:lnTo>
                    <a:pt x="18361" y="374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362154" y="6980346"/>
              <a:ext cx="305903" cy="44719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30739" y="4932230"/>
              <a:ext cx="1637664" cy="1365885"/>
            </a:xfrm>
            <a:custGeom>
              <a:avLst/>
              <a:gdLst/>
              <a:ahLst/>
              <a:cxnLst/>
              <a:rect l="l" t="t" r="r" b="b"/>
              <a:pathLst>
                <a:path w="1637664" h="1365885">
                  <a:moveTo>
                    <a:pt x="1637314" y="1365440"/>
                  </a:moveTo>
                  <a:lnTo>
                    <a:pt x="0" y="1365440"/>
                  </a:lnTo>
                  <a:lnTo>
                    <a:pt x="0" y="0"/>
                  </a:lnTo>
                  <a:lnTo>
                    <a:pt x="1637314" y="0"/>
                  </a:lnTo>
                  <a:lnTo>
                    <a:pt x="1637314" y="376629"/>
                  </a:lnTo>
                  <a:lnTo>
                    <a:pt x="1331415" y="682701"/>
                  </a:lnTo>
                  <a:lnTo>
                    <a:pt x="1637314" y="988709"/>
                  </a:lnTo>
                  <a:lnTo>
                    <a:pt x="1637314" y="1365440"/>
                  </a:lnTo>
                  <a:close/>
                </a:path>
              </a:pathLst>
            </a:custGeom>
            <a:solidFill>
              <a:srgbClr val="3C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30732" y="4932235"/>
              <a:ext cx="1637664" cy="1307465"/>
            </a:xfrm>
            <a:custGeom>
              <a:avLst/>
              <a:gdLst/>
              <a:ahLst/>
              <a:cxnLst/>
              <a:rect l="l" t="t" r="r" b="b"/>
              <a:pathLst>
                <a:path w="1637664" h="1307464">
                  <a:moveTo>
                    <a:pt x="1637309" y="1129944"/>
                  </a:moveTo>
                  <a:lnTo>
                    <a:pt x="1621142" y="1106271"/>
                  </a:lnTo>
                  <a:lnTo>
                    <a:pt x="1621142" y="1306715"/>
                  </a:lnTo>
                  <a:lnTo>
                    <a:pt x="1637309" y="1306969"/>
                  </a:lnTo>
                  <a:lnTo>
                    <a:pt x="1637309" y="1129944"/>
                  </a:lnTo>
                  <a:close/>
                </a:path>
                <a:path w="1637664" h="1307464">
                  <a:moveTo>
                    <a:pt x="1637309" y="988707"/>
                  </a:moveTo>
                  <a:lnTo>
                    <a:pt x="1621142" y="972629"/>
                  </a:lnTo>
                  <a:lnTo>
                    <a:pt x="1637309" y="988809"/>
                  </a:lnTo>
                  <a:close/>
                </a:path>
                <a:path w="1637664" h="1307464">
                  <a:moveTo>
                    <a:pt x="1637309" y="376529"/>
                  </a:moveTo>
                  <a:lnTo>
                    <a:pt x="1625396" y="388467"/>
                  </a:lnTo>
                  <a:lnTo>
                    <a:pt x="1637309" y="376631"/>
                  </a:lnTo>
                  <a:close/>
                </a:path>
                <a:path w="1637664" h="1307464">
                  <a:moveTo>
                    <a:pt x="1637309" y="0"/>
                  </a:moveTo>
                  <a:lnTo>
                    <a:pt x="0" y="0"/>
                  </a:lnTo>
                  <a:lnTo>
                    <a:pt x="1616227" y="14262"/>
                  </a:lnTo>
                  <a:lnTo>
                    <a:pt x="1621142" y="19164"/>
                  </a:lnTo>
                  <a:lnTo>
                    <a:pt x="1621142" y="259168"/>
                  </a:lnTo>
                  <a:lnTo>
                    <a:pt x="1637309" y="235508"/>
                  </a:lnTo>
                  <a:lnTo>
                    <a:pt x="1637309" y="0"/>
                  </a:lnTo>
                  <a:close/>
                </a:path>
              </a:pathLst>
            </a:custGeom>
            <a:solidFill>
              <a:srgbClr val="629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0739" y="6215616"/>
              <a:ext cx="5701398" cy="8205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651875" y="6238941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10" h="4445">
                  <a:moveTo>
                    <a:pt x="16178" y="3911"/>
                  </a:moveTo>
                  <a:lnTo>
                    <a:pt x="0" y="3667"/>
                  </a:lnTo>
                  <a:lnTo>
                    <a:pt x="0" y="0"/>
                  </a:lnTo>
                  <a:lnTo>
                    <a:pt x="1363" y="0"/>
                  </a:lnTo>
                  <a:lnTo>
                    <a:pt x="16178" y="223"/>
                  </a:lnTo>
                  <a:lnTo>
                    <a:pt x="16178" y="3911"/>
                  </a:lnTo>
                  <a:close/>
                </a:path>
              </a:pathLst>
            </a:custGeom>
            <a:solidFill>
              <a:srgbClr val="6194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50911" y="5364073"/>
              <a:ext cx="746760" cy="514984"/>
            </a:xfrm>
            <a:custGeom>
              <a:avLst/>
              <a:gdLst/>
              <a:ahLst/>
              <a:cxnLst/>
              <a:rect l="l" t="t" r="r" b="b"/>
              <a:pathLst>
                <a:path w="746760" h="514985">
                  <a:moveTo>
                    <a:pt x="338378" y="202425"/>
                  </a:moveTo>
                  <a:lnTo>
                    <a:pt x="335508" y="155879"/>
                  </a:lnTo>
                  <a:lnTo>
                    <a:pt x="326910" y="115252"/>
                  </a:lnTo>
                  <a:lnTo>
                    <a:pt x="312585" y="80530"/>
                  </a:lnTo>
                  <a:lnTo>
                    <a:pt x="310337" y="77304"/>
                  </a:lnTo>
                  <a:lnTo>
                    <a:pt x="292544" y="51701"/>
                  </a:lnTo>
                  <a:lnTo>
                    <a:pt x="267614" y="29083"/>
                  </a:lnTo>
                  <a:lnTo>
                    <a:pt x="238721" y="12928"/>
                  </a:lnTo>
                  <a:lnTo>
                    <a:pt x="238404" y="12839"/>
                  </a:lnTo>
                  <a:lnTo>
                    <a:pt x="238404" y="192036"/>
                  </a:lnTo>
                  <a:lnTo>
                    <a:pt x="238404" y="322160"/>
                  </a:lnTo>
                  <a:lnTo>
                    <a:pt x="234022" y="374370"/>
                  </a:lnTo>
                  <a:lnTo>
                    <a:pt x="211124" y="422071"/>
                  </a:lnTo>
                  <a:lnTo>
                    <a:pt x="169710" y="437540"/>
                  </a:lnTo>
                  <a:lnTo>
                    <a:pt x="153568" y="435813"/>
                  </a:lnTo>
                  <a:lnTo>
                    <a:pt x="117690" y="410057"/>
                  </a:lnTo>
                  <a:lnTo>
                    <a:pt x="101079" y="350329"/>
                  </a:lnTo>
                  <a:lnTo>
                    <a:pt x="99974" y="322160"/>
                  </a:lnTo>
                  <a:lnTo>
                    <a:pt x="99974" y="192036"/>
                  </a:lnTo>
                  <a:lnTo>
                    <a:pt x="104355" y="140322"/>
                  </a:lnTo>
                  <a:lnTo>
                    <a:pt x="127279" y="92786"/>
                  </a:lnTo>
                  <a:lnTo>
                    <a:pt x="169011" y="77304"/>
                  </a:lnTo>
                  <a:lnTo>
                    <a:pt x="184873" y="79032"/>
                  </a:lnTo>
                  <a:lnTo>
                    <a:pt x="220586" y="104978"/>
                  </a:lnTo>
                  <a:lnTo>
                    <a:pt x="237286" y="164312"/>
                  </a:lnTo>
                  <a:lnTo>
                    <a:pt x="238404" y="192036"/>
                  </a:lnTo>
                  <a:lnTo>
                    <a:pt x="238404" y="12839"/>
                  </a:lnTo>
                  <a:lnTo>
                    <a:pt x="205854" y="3225"/>
                  </a:lnTo>
                  <a:lnTo>
                    <a:pt x="169011" y="0"/>
                  </a:lnTo>
                  <a:lnTo>
                    <a:pt x="132067" y="3225"/>
                  </a:lnTo>
                  <a:lnTo>
                    <a:pt x="70319" y="29083"/>
                  </a:lnTo>
                  <a:lnTo>
                    <a:pt x="25603" y="80530"/>
                  </a:lnTo>
                  <a:lnTo>
                    <a:pt x="2844" y="155879"/>
                  </a:lnTo>
                  <a:lnTo>
                    <a:pt x="0" y="202425"/>
                  </a:lnTo>
                  <a:lnTo>
                    <a:pt x="0" y="312750"/>
                  </a:lnTo>
                  <a:lnTo>
                    <a:pt x="2857" y="359448"/>
                  </a:lnTo>
                  <a:lnTo>
                    <a:pt x="11430" y="400138"/>
                  </a:lnTo>
                  <a:lnTo>
                    <a:pt x="45681" y="463537"/>
                  </a:lnTo>
                  <a:lnTo>
                    <a:pt x="99542" y="502043"/>
                  </a:lnTo>
                  <a:lnTo>
                    <a:pt x="169710" y="514883"/>
                  </a:lnTo>
                  <a:lnTo>
                    <a:pt x="206527" y="511670"/>
                  </a:lnTo>
                  <a:lnTo>
                    <a:pt x="239318" y="502043"/>
                  </a:lnTo>
                  <a:lnTo>
                    <a:pt x="268109" y="485990"/>
                  </a:lnTo>
                  <a:lnTo>
                    <a:pt x="292887" y="463537"/>
                  </a:lnTo>
                  <a:lnTo>
                    <a:pt x="310921" y="437540"/>
                  </a:lnTo>
                  <a:lnTo>
                    <a:pt x="312801" y="434835"/>
                  </a:lnTo>
                  <a:lnTo>
                    <a:pt x="327012" y="400138"/>
                  </a:lnTo>
                  <a:lnTo>
                    <a:pt x="335534" y="359448"/>
                  </a:lnTo>
                  <a:lnTo>
                    <a:pt x="338378" y="312750"/>
                  </a:lnTo>
                  <a:lnTo>
                    <a:pt x="338378" y="202425"/>
                  </a:lnTo>
                  <a:close/>
                </a:path>
                <a:path w="746760" h="514985">
                  <a:moveTo>
                    <a:pt x="746531" y="430364"/>
                  </a:moveTo>
                  <a:lnTo>
                    <a:pt x="536295" y="430364"/>
                  </a:lnTo>
                  <a:lnTo>
                    <a:pt x="535597" y="428625"/>
                  </a:lnTo>
                  <a:lnTo>
                    <a:pt x="624586" y="331673"/>
                  </a:lnTo>
                  <a:lnTo>
                    <a:pt x="651217" y="302069"/>
                  </a:lnTo>
                  <a:lnTo>
                    <a:pt x="692365" y="251802"/>
                  </a:lnTo>
                  <a:lnTo>
                    <a:pt x="717740" y="211543"/>
                  </a:lnTo>
                  <a:lnTo>
                    <a:pt x="730186" y="169684"/>
                  </a:lnTo>
                  <a:lnTo>
                    <a:pt x="731735" y="147459"/>
                  </a:lnTo>
                  <a:lnTo>
                    <a:pt x="728980" y="115608"/>
                  </a:lnTo>
                  <a:lnTo>
                    <a:pt x="706907" y="61988"/>
                  </a:lnTo>
                  <a:lnTo>
                    <a:pt x="663460" y="22606"/>
                  </a:lnTo>
                  <a:lnTo>
                    <a:pt x="602754" y="2501"/>
                  </a:lnTo>
                  <a:lnTo>
                    <a:pt x="566178" y="0"/>
                  </a:lnTo>
                  <a:lnTo>
                    <a:pt x="529005" y="2933"/>
                  </a:lnTo>
                  <a:lnTo>
                    <a:pt x="466737" y="26390"/>
                  </a:lnTo>
                  <a:lnTo>
                    <a:pt x="421513" y="71666"/>
                  </a:lnTo>
                  <a:lnTo>
                    <a:pt x="399262" y="128993"/>
                  </a:lnTo>
                  <a:lnTo>
                    <a:pt x="397116" y="161531"/>
                  </a:lnTo>
                  <a:lnTo>
                    <a:pt x="397814" y="163614"/>
                  </a:lnTo>
                  <a:lnTo>
                    <a:pt x="495414" y="163614"/>
                  </a:lnTo>
                  <a:lnTo>
                    <a:pt x="496531" y="144983"/>
                  </a:lnTo>
                  <a:lnTo>
                    <a:pt x="499910" y="128320"/>
                  </a:lnTo>
                  <a:lnTo>
                    <a:pt x="523481" y="90563"/>
                  </a:lnTo>
                  <a:lnTo>
                    <a:pt x="566178" y="77304"/>
                  </a:lnTo>
                  <a:lnTo>
                    <a:pt x="580923" y="78562"/>
                  </a:lnTo>
                  <a:lnTo>
                    <a:pt x="614438" y="97459"/>
                  </a:lnTo>
                  <a:lnTo>
                    <a:pt x="630389" y="134073"/>
                  </a:lnTo>
                  <a:lnTo>
                    <a:pt x="631456" y="149148"/>
                  </a:lnTo>
                  <a:lnTo>
                    <a:pt x="630529" y="161277"/>
                  </a:lnTo>
                  <a:lnTo>
                    <a:pt x="616661" y="200545"/>
                  </a:lnTo>
                  <a:lnTo>
                    <a:pt x="583107" y="249123"/>
                  </a:lnTo>
                  <a:lnTo>
                    <a:pt x="405041" y="441998"/>
                  </a:lnTo>
                  <a:lnTo>
                    <a:pt x="405041" y="507644"/>
                  </a:lnTo>
                  <a:lnTo>
                    <a:pt x="746531" y="507644"/>
                  </a:lnTo>
                  <a:lnTo>
                    <a:pt x="746531" y="4303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668057" y="5210956"/>
              <a:ext cx="93043" cy="9780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62154" y="5140878"/>
              <a:ext cx="394295" cy="47402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651875" y="5140878"/>
              <a:ext cx="95219" cy="1701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362154" y="5296425"/>
              <a:ext cx="289721" cy="31847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651875" y="5140878"/>
              <a:ext cx="90519" cy="16294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62154" y="5288889"/>
              <a:ext cx="289721" cy="32601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51875" y="5140878"/>
              <a:ext cx="85865" cy="15553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362154" y="5281116"/>
              <a:ext cx="289721" cy="33378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651875" y="5140878"/>
              <a:ext cx="81165" cy="14799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62154" y="5273151"/>
              <a:ext cx="289721" cy="34175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651875" y="5140878"/>
              <a:ext cx="76513" cy="14021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362154" y="5264980"/>
              <a:ext cx="289721" cy="34992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651875" y="5140878"/>
              <a:ext cx="71810" cy="13224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362154" y="5256614"/>
              <a:ext cx="289721" cy="35828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51875" y="5140878"/>
              <a:ext cx="67159" cy="1240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62154" y="5140878"/>
              <a:ext cx="352226" cy="47402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668057" y="5140878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4" h="38100">
                  <a:moveTo>
                    <a:pt x="2" y="37547"/>
                  </a:moveTo>
                  <a:lnTo>
                    <a:pt x="0" y="26852"/>
                  </a:lnTo>
                  <a:lnTo>
                    <a:pt x="18361" y="0"/>
                  </a:lnTo>
                  <a:lnTo>
                    <a:pt x="23064" y="4724"/>
                  </a:lnTo>
                  <a:lnTo>
                    <a:pt x="2" y="375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362154" y="5167731"/>
              <a:ext cx="305903" cy="74398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68057" y="5921044"/>
              <a:ext cx="93043" cy="13981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362166" y="5614916"/>
              <a:ext cx="394283" cy="41320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51875" y="5918762"/>
              <a:ext cx="95219" cy="11408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362154" y="5614904"/>
              <a:ext cx="289721" cy="31845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651875" y="5925960"/>
              <a:ext cx="90519" cy="11154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362166" y="5614917"/>
              <a:ext cx="289708" cy="32596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651875" y="5933358"/>
              <a:ext cx="85865" cy="10884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362167" y="5614918"/>
              <a:ext cx="289708" cy="33374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651875" y="5940910"/>
              <a:ext cx="81165" cy="10595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362166" y="5614917"/>
              <a:ext cx="289709" cy="34172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651875" y="5948695"/>
              <a:ext cx="76513" cy="10286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362165" y="5614916"/>
              <a:ext cx="289710" cy="34989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651875" y="5956661"/>
              <a:ext cx="71810" cy="9956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362165" y="5614916"/>
              <a:ext cx="289710" cy="35824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51875" y="5964813"/>
              <a:ext cx="67159" cy="9601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362155" y="5614904"/>
              <a:ext cx="352326" cy="46939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2668057" y="6051437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4" h="38100">
                  <a:moveTo>
                    <a:pt x="18361" y="37551"/>
                  </a:moveTo>
                  <a:lnTo>
                    <a:pt x="0" y="10729"/>
                  </a:lnTo>
                  <a:lnTo>
                    <a:pt x="21" y="0"/>
                  </a:lnTo>
                  <a:lnTo>
                    <a:pt x="23064" y="32857"/>
                  </a:lnTo>
                  <a:lnTo>
                    <a:pt x="18361" y="374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362165" y="5614920"/>
              <a:ext cx="305891" cy="44724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30739" y="3566841"/>
              <a:ext cx="1637664" cy="1365885"/>
            </a:xfrm>
            <a:custGeom>
              <a:avLst/>
              <a:gdLst/>
              <a:ahLst/>
              <a:cxnLst/>
              <a:rect l="l" t="t" r="r" b="b"/>
              <a:pathLst>
                <a:path w="1637664" h="1365885">
                  <a:moveTo>
                    <a:pt x="1641220" y="1367878"/>
                  </a:moveTo>
                  <a:lnTo>
                    <a:pt x="0" y="1367878"/>
                  </a:lnTo>
                  <a:lnTo>
                    <a:pt x="0" y="142229"/>
                  </a:lnTo>
                  <a:lnTo>
                    <a:pt x="7248" y="97238"/>
                  </a:lnTo>
                  <a:lnTo>
                    <a:pt x="27439" y="58179"/>
                  </a:lnTo>
                  <a:lnTo>
                    <a:pt x="58239" y="27387"/>
                  </a:lnTo>
                  <a:lnTo>
                    <a:pt x="97313" y="7198"/>
                  </a:lnTo>
                  <a:lnTo>
                    <a:pt x="142328" y="-49"/>
                  </a:lnTo>
                  <a:lnTo>
                    <a:pt x="1641220" y="-49"/>
                  </a:lnTo>
                  <a:lnTo>
                    <a:pt x="1641220" y="377229"/>
                  </a:lnTo>
                  <a:lnTo>
                    <a:pt x="1334592" y="683915"/>
                  </a:lnTo>
                  <a:lnTo>
                    <a:pt x="1641220" y="990600"/>
                  </a:lnTo>
                  <a:lnTo>
                    <a:pt x="1641220" y="1367878"/>
                  </a:lnTo>
                  <a:close/>
                </a:path>
              </a:pathLst>
            </a:custGeom>
            <a:solidFill>
              <a:srgbClr val="4FA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155255" y="3566845"/>
              <a:ext cx="1513205" cy="1307465"/>
            </a:xfrm>
            <a:custGeom>
              <a:avLst/>
              <a:gdLst/>
              <a:ahLst/>
              <a:cxnLst/>
              <a:rect l="l" t="t" r="r" b="b"/>
              <a:pathLst>
                <a:path w="1513205" h="1307464">
                  <a:moveTo>
                    <a:pt x="1512785" y="1129893"/>
                  </a:moveTo>
                  <a:lnTo>
                    <a:pt x="1496618" y="1106220"/>
                  </a:lnTo>
                  <a:lnTo>
                    <a:pt x="1496618" y="1306715"/>
                  </a:lnTo>
                  <a:lnTo>
                    <a:pt x="1512785" y="1306918"/>
                  </a:lnTo>
                  <a:lnTo>
                    <a:pt x="1512785" y="1129893"/>
                  </a:lnTo>
                  <a:close/>
                </a:path>
                <a:path w="1513205" h="1307464">
                  <a:moveTo>
                    <a:pt x="1512785" y="988809"/>
                  </a:moveTo>
                  <a:lnTo>
                    <a:pt x="1496618" y="972616"/>
                  </a:lnTo>
                  <a:lnTo>
                    <a:pt x="1512785" y="988910"/>
                  </a:lnTo>
                  <a:close/>
                </a:path>
                <a:path w="1513205" h="1307464">
                  <a:moveTo>
                    <a:pt x="1512785" y="376529"/>
                  </a:moveTo>
                  <a:lnTo>
                    <a:pt x="1500873" y="388467"/>
                  </a:lnTo>
                  <a:lnTo>
                    <a:pt x="1512785" y="376580"/>
                  </a:lnTo>
                  <a:close/>
                </a:path>
                <a:path w="1513205" h="1307464">
                  <a:moveTo>
                    <a:pt x="1512785" y="0"/>
                  </a:moveTo>
                  <a:lnTo>
                    <a:pt x="15684" y="0"/>
                  </a:lnTo>
                  <a:lnTo>
                    <a:pt x="14744" y="50"/>
                  </a:lnTo>
                  <a:lnTo>
                    <a:pt x="9753" y="152"/>
                  </a:lnTo>
                  <a:lnTo>
                    <a:pt x="4851" y="546"/>
                  </a:lnTo>
                  <a:lnTo>
                    <a:pt x="0" y="1143"/>
                  </a:lnTo>
                  <a:lnTo>
                    <a:pt x="1491703" y="14363"/>
                  </a:lnTo>
                  <a:lnTo>
                    <a:pt x="1496618" y="19265"/>
                  </a:lnTo>
                  <a:lnTo>
                    <a:pt x="1496618" y="259181"/>
                  </a:lnTo>
                  <a:lnTo>
                    <a:pt x="1512785" y="235508"/>
                  </a:lnTo>
                  <a:lnTo>
                    <a:pt x="1512785" y="0"/>
                  </a:lnTo>
                  <a:close/>
                </a:path>
              </a:pathLst>
            </a:custGeom>
            <a:solidFill>
              <a:srgbClr val="73B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30739" y="4850226"/>
              <a:ext cx="5701398" cy="8200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2651875" y="4873551"/>
              <a:ext cx="16510" cy="4445"/>
            </a:xfrm>
            <a:custGeom>
              <a:avLst/>
              <a:gdLst/>
              <a:ahLst/>
              <a:cxnLst/>
              <a:rect l="l" t="t" r="r" b="b"/>
              <a:pathLst>
                <a:path w="16510" h="4445">
                  <a:moveTo>
                    <a:pt x="16178" y="3858"/>
                  </a:moveTo>
                  <a:lnTo>
                    <a:pt x="0" y="3644"/>
                  </a:lnTo>
                  <a:lnTo>
                    <a:pt x="0" y="0"/>
                  </a:lnTo>
                  <a:lnTo>
                    <a:pt x="16178" y="200"/>
                  </a:lnTo>
                  <a:lnTo>
                    <a:pt x="16178" y="3858"/>
                  </a:lnTo>
                  <a:close/>
                </a:path>
              </a:pathLst>
            </a:custGeom>
            <a:solidFill>
              <a:srgbClr val="70B4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450911" y="3998683"/>
              <a:ext cx="631825" cy="514984"/>
            </a:xfrm>
            <a:custGeom>
              <a:avLst/>
              <a:gdLst/>
              <a:ahLst/>
              <a:cxnLst/>
              <a:rect l="l" t="t" r="r" b="b"/>
              <a:pathLst>
                <a:path w="631825" h="514985">
                  <a:moveTo>
                    <a:pt x="338378" y="202425"/>
                  </a:moveTo>
                  <a:lnTo>
                    <a:pt x="335508" y="155905"/>
                  </a:lnTo>
                  <a:lnTo>
                    <a:pt x="326910" y="115277"/>
                  </a:lnTo>
                  <a:lnTo>
                    <a:pt x="310362" y="77355"/>
                  </a:lnTo>
                  <a:lnTo>
                    <a:pt x="267614" y="29108"/>
                  </a:lnTo>
                  <a:lnTo>
                    <a:pt x="238404" y="12839"/>
                  </a:lnTo>
                  <a:lnTo>
                    <a:pt x="238404" y="192036"/>
                  </a:lnTo>
                  <a:lnTo>
                    <a:pt x="238404" y="322160"/>
                  </a:lnTo>
                  <a:lnTo>
                    <a:pt x="234022" y="374383"/>
                  </a:lnTo>
                  <a:lnTo>
                    <a:pt x="211124" y="422122"/>
                  </a:lnTo>
                  <a:lnTo>
                    <a:pt x="169710" y="437540"/>
                  </a:lnTo>
                  <a:lnTo>
                    <a:pt x="153568" y="435825"/>
                  </a:lnTo>
                  <a:lnTo>
                    <a:pt x="117690" y="410108"/>
                  </a:lnTo>
                  <a:lnTo>
                    <a:pt x="104394" y="374383"/>
                  </a:lnTo>
                  <a:lnTo>
                    <a:pt x="99974" y="322160"/>
                  </a:lnTo>
                  <a:lnTo>
                    <a:pt x="99974" y="192036"/>
                  </a:lnTo>
                  <a:lnTo>
                    <a:pt x="104355" y="140347"/>
                  </a:lnTo>
                  <a:lnTo>
                    <a:pt x="127279" y="92786"/>
                  </a:lnTo>
                  <a:lnTo>
                    <a:pt x="169011" y="77355"/>
                  </a:lnTo>
                  <a:lnTo>
                    <a:pt x="184873" y="79082"/>
                  </a:lnTo>
                  <a:lnTo>
                    <a:pt x="220586" y="104978"/>
                  </a:lnTo>
                  <a:lnTo>
                    <a:pt x="237286" y="164312"/>
                  </a:lnTo>
                  <a:lnTo>
                    <a:pt x="238404" y="192036"/>
                  </a:lnTo>
                  <a:lnTo>
                    <a:pt x="238404" y="12839"/>
                  </a:lnTo>
                  <a:lnTo>
                    <a:pt x="205854" y="3238"/>
                  </a:lnTo>
                  <a:lnTo>
                    <a:pt x="169011" y="0"/>
                  </a:lnTo>
                  <a:lnTo>
                    <a:pt x="132067" y="3238"/>
                  </a:lnTo>
                  <a:lnTo>
                    <a:pt x="70319" y="29108"/>
                  </a:lnTo>
                  <a:lnTo>
                    <a:pt x="25603" y="80556"/>
                  </a:lnTo>
                  <a:lnTo>
                    <a:pt x="2844" y="155905"/>
                  </a:lnTo>
                  <a:lnTo>
                    <a:pt x="0" y="202425"/>
                  </a:lnTo>
                  <a:lnTo>
                    <a:pt x="0" y="312801"/>
                  </a:lnTo>
                  <a:lnTo>
                    <a:pt x="2857" y="359473"/>
                  </a:lnTo>
                  <a:lnTo>
                    <a:pt x="11430" y="400151"/>
                  </a:lnTo>
                  <a:lnTo>
                    <a:pt x="45681" y="463537"/>
                  </a:lnTo>
                  <a:lnTo>
                    <a:pt x="99542" y="502043"/>
                  </a:lnTo>
                  <a:lnTo>
                    <a:pt x="169710" y="514883"/>
                  </a:lnTo>
                  <a:lnTo>
                    <a:pt x="206527" y="511670"/>
                  </a:lnTo>
                  <a:lnTo>
                    <a:pt x="239318" y="502043"/>
                  </a:lnTo>
                  <a:lnTo>
                    <a:pt x="268109" y="485990"/>
                  </a:lnTo>
                  <a:lnTo>
                    <a:pt x="292887" y="463537"/>
                  </a:lnTo>
                  <a:lnTo>
                    <a:pt x="310921" y="437540"/>
                  </a:lnTo>
                  <a:lnTo>
                    <a:pt x="312801" y="434835"/>
                  </a:lnTo>
                  <a:lnTo>
                    <a:pt x="327012" y="400151"/>
                  </a:lnTo>
                  <a:lnTo>
                    <a:pt x="335534" y="359473"/>
                  </a:lnTo>
                  <a:lnTo>
                    <a:pt x="338378" y="312801"/>
                  </a:lnTo>
                  <a:lnTo>
                    <a:pt x="338378" y="202425"/>
                  </a:lnTo>
                  <a:close/>
                </a:path>
                <a:path w="631825" h="514985">
                  <a:moveTo>
                    <a:pt x="631812" y="7239"/>
                  </a:moveTo>
                  <a:lnTo>
                    <a:pt x="429780" y="25107"/>
                  </a:lnTo>
                  <a:lnTo>
                    <a:pt x="429780" y="95923"/>
                  </a:lnTo>
                  <a:lnTo>
                    <a:pt x="531444" y="95923"/>
                  </a:lnTo>
                  <a:lnTo>
                    <a:pt x="531444" y="507707"/>
                  </a:lnTo>
                  <a:lnTo>
                    <a:pt x="631812" y="507707"/>
                  </a:lnTo>
                  <a:lnTo>
                    <a:pt x="631812" y="7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668057" y="3775514"/>
              <a:ext cx="93043" cy="16783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62154" y="3798966"/>
              <a:ext cx="394295" cy="45055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651875" y="3798966"/>
              <a:ext cx="95219" cy="14674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362154" y="3931135"/>
              <a:ext cx="289721" cy="31838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651875" y="3798966"/>
              <a:ext cx="90519" cy="13953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362154" y="3923581"/>
              <a:ext cx="289721" cy="32593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651875" y="3798966"/>
              <a:ext cx="85865" cy="13214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362154" y="3915787"/>
              <a:ext cx="289721" cy="33373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651875" y="3798966"/>
              <a:ext cx="81165" cy="12459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362154" y="3907834"/>
              <a:ext cx="289721" cy="34168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651875" y="3798966"/>
              <a:ext cx="76513" cy="11679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362154" y="3899672"/>
              <a:ext cx="289721" cy="34984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651875" y="3798966"/>
              <a:ext cx="71810" cy="10884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362154" y="3891297"/>
              <a:ext cx="289721" cy="35822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651875" y="3798966"/>
              <a:ext cx="67159" cy="10070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362154" y="3780159"/>
              <a:ext cx="352226" cy="469361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2668057" y="3775496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4" h="38100">
                  <a:moveTo>
                    <a:pt x="0" y="37520"/>
                  </a:moveTo>
                  <a:lnTo>
                    <a:pt x="0" y="26852"/>
                  </a:lnTo>
                  <a:lnTo>
                    <a:pt x="18361" y="0"/>
                  </a:lnTo>
                  <a:lnTo>
                    <a:pt x="23064" y="4663"/>
                  </a:lnTo>
                  <a:lnTo>
                    <a:pt x="0" y="37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362154" y="3802349"/>
              <a:ext cx="305903" cy="74392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668057" y="4555753"/>
              <a:ext cx="93043" cy="13972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362163" y="4249530"/>
              <a:ext cx="394286" cy="41320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651875" y="4553376"/>
              <a:ext cx="95219" cy="11408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362154" y="4249521"/>
              <a:ext cx="289721" cy="318394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651875" y="4560548"/>
              <a:ext cx="90519" cy="11154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362162" y="4249531"/>
              <a:ext cx="289712" cy="32597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651875" y="4567942"/>
              <a:ext cx="85865" cy="10887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362162" y="4249531"/>
              <a:ext cx="289712" cy="33374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51875" y="4575524"/>
              <a:ext cx="81165" cy="105929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362154" y="4249521"/>
              <a:ext cx="289721" cy="341711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651875" y="4583282"/>
              <a:ext cx="76513" cy="102895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362162" y="4249531"/>
              <a:ext cx="289713" cy="34986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51875" y="4591245"/>
              <a:ext cx="71810" cy="9956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362162" y="4249531"/>
              <a:ext cx="289713" cy="358251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51875" y="4599405"/>
              <a:ext cx="67159" cy="9600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362154" y="4249521"/>
              <a:ext cx="352327" cy="469391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2668057" y="4686031"/>
              <a:ext cx="23495" cy="38100"/>
            </a:xfrm>
            <a:custGeom>
              <a:avLst/>
              <a:gdLst/>
              <a:ahLst/>
              <a:cxnLst/>
              <a:rect l="l" t="t" r="r" b="b"/>
              <a:pathLst>
                <a:path w="23494" h="38100">
                  <a:moveTo>
                    <a:pt x="18361" y="37514"/>
                  </a:moveTo>
                  <a:lnTo>
                    <a:pt x="0" y="10692"/>
                  </a:lnTo>
                  <a:lnTo>
                    <a:pt x="4" y="0"/>
                  </a:lnTo>
                  <a:lnTo>
                    <a:pt x="23064" y="32881"/>
                  </a:lnTo>
                  <a:lnTo>
                    <a:pt x="18361" y="37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362161" y="4249532"/>
              <a:ext cx="305895" cy="447191"/>
            </a:xfrm>
            <a:prstGeom prst="rect">
              <a:avLst/>
            </a:prstGeom>
          </p:spPr>
        </p:pic>
      </p:grpSp>
      <p:sp>
        <p:nvSpPr>
          <p:cNvPr id="132" name="object 1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137920" marR="243204">
              <a:lnSpc>
                <a:spcPts val="3579"/>
              </a:lnSpc>
              <a:spcBef>
                <a:spcPts val="229"/>
              </a:spcBef>
            </a:pPr>
            <a:r>
              <a:rPr spc="-25" dirty="0"/>
              <a:t>Respuestas</a:t>
            </a:r>
            <a:r>
              <a:rPr spc="50" dirty="0"/>
              <a:t> </a:t>
            </a:r>
            <a:r>
              <a:rPr spc="345" dirty="0"/>
              <a:t>a</a:t>
            </a:r>
            <a:r>
              <a:rPr spc="55" dirty="0"/>
              <a:t> </a:t>
            </a:r>
            <a:r>
              <a:rPr spc="80" dirty="0"/>
              <a:t>preguntas</a:t>
            </a:r>
            <a:r>
              <a:rPr spc="55" dirty="0"/>
              <a:t> </a:t>
            </a:r>
            <a:r>
              <a:rPr spc="70" dirty="0"/>
              <a:t>frecuentes</a:t>
            </a:r>
            <a:r>
              <a:rPr spc="55" dirty="0"/>
              <a:t> </a:t>
            </a:r>
            <a:r>
              <a:rPr spc="165" dirty="0"/>
              <a:t>de</a:t>
            </a:r>
            <a:r>
              <a:rPr spc="50" dirty="0"/>
              <a:t> </a:t>
            </a:r>
            <a:r>
              <a:rPr spc="-70" dirty="0"/>
              <a:t>los </a:t>
            </a:r>
            <a:r>
              <a:rPr spc="-815" dirty="0"/>
              <a:t> </a:t>
            </a:r>
            <a:r>
              <a:rPr spc="100" dirty="0"/>
              <a:t>ciudadanos.</a:t>
            </a:r>
            <a:r>
              <a:rPr spc="50" dirty="0"/>
              <a:t> </a:t>
            </a:r>
            <a:r>
              <a:rPr spc="105" dirty="0"/>
              <a:t>Con</a:t>
            </a:r>
            <a:r>
              <a:rPr spc="50" dirty="0"/>
              <a:t> </a:t>
            </a:r>
            <a:r>
              <a:rPr spc="90" dirty="0"/>
              <a:t>disponibilidad</a:t>
            </a:r>
            <a:r>
              <a:rPr spc="50" dirty="0"/>
              <a:t> </a:t>
            </a:r>
            <a:r>
              <a:rPr spc="350" dirty="0"/>
              <a:t>24/7.</a:t>
            </a:r>
          </a:p>
          <a:p>
            <a:pPr marL="1137920" marR="5080">
              <a:lnSpc>
                <a:spcPts val="3579"/>
              </a:lnSpc>
              <a:spcBef>
                <a:spcPts val="2490"/>
              </a:spcBef>
            </a:pPr>
            <a:r>
              <a:rPr spc="135" dirty="0"/>
              <a:t>Orientación</a:t>
            </a:r>
            <a:r>
              <a:rPr spc="50" dirty="0"/>
              <a:t> </a:t>
            </a:r>
            <a:r>
              <a:rPr spc="130" dirty="0"/>
              <a:t>inicial</a:t>
            </a:r>
            <a:r>
              <a:rPr spc="50" dirty="0"/>
              <a:t> </a:t>
            </a:r>
            <a:r>
              <a:rPr spc="20" dirty="0"/>
              <a:t>sobre</a:t>
            </a:r>
            <a:r>
              <a:rPr spc="50" dirty="0"/>
              <a:t> </a:t>
            </a:r>
            <a:r>
              <a:rPr spc="210" dirty="0"/>
              <a:t>la</a:t>
            </a:r>
            <a:r>
              <a:rPr spc="55" dirty="0"/>
              <a:t> </a:t>
            </a:r>
            <a:r>
              <a:rPr spc="130" dirty="0"/>
              <a:t>realización</a:t>
            </a:r>
            <a:r>
              <a:rPr spc="50" dirty="0"/>
              <a:t> </a:t>
            </a:r>
            <a:r>
              <a:rPr spc="165" dirty="0"/>
              <a:t>de </a:t>
            </a:r>
            <a:r>
              <a:rPr spc="-819" dirty="0"/>
              <a:t> </a:t>
            </a:r>
            <a:r>
              <a:rPr spc="100" dirty="0"/>
              <a:t>trámites.</a:t>
            </a:r>
          </a:p>
          <a:p>
            <a:pPr marL="1125220">
              <a:lnSpc>
                <a:spcPct val="100000"/>
              </a:lnSpc>
              <a:spcBef>
                <a:spcPts val="50"/>
              </a:spcBef>
            </a:pPr>
            <a:endParaRPr sz="2950"/>
          </a:p>
          <a:p>
            <a:pPr marL="1137920">
              <a:lnSpc>
                <a:spcPct val="100000"/>
              </a:lnSpc>
            </a:pPr>
            <a:r>
              <a:rPr spc="105" dirty="0"/>
              <a:t>Eficiencia</a:t>
            </a:r>
            <a:r>
              <a:rPr spc="45" dirty="0"/>
              <a:t> </a:t>
            </a:r>
            <a:r>
              <a:rPr spc="30" dirty="0"/>
              <a:t>y</a:t>
            </a:r>
            <a:r>
              <a:rPr spc="50" dirty="0"/>
              <a:t> </a:t>
            </a:r>
            <a:r>
              <a:rPr spc="100" dirty="0"/>
              <a:t>ahorro</a:t>
            </a:r>
            <a:r>
              <a:rPr spc="50" dirty="0"/>
              <a:t> </a:t>
            </a:r>
            <a:r>
              <a:rPr spc="165" dirty="0"/>
              <a:t>de</a:t>
            </a:r>
            <a:r>
              <a:rPr spc="50" dirty="0"/>
              <a:t> </a:t>
            </a:r>
            <a:r>
              <a:rPr spc="-5" dirty="0"/>
              <a:t>costos.</a:t>
            </a:r>
          </a:p>
        </p:txBody>
      </p:sp>
      <p:sp>
        <p:nvSpPr>
          <p:cNvPr id="133" name="object 133"/>
          <p:cNvSpPr txBox="1">
            <a:spLocks noGrp="1"/>
          </p:cNvSpPr>
          <p:nvPr>
            <p:ph type="title"/>
          </p:nvPr>
        </p:nvSpPr>
        <p:spPr>
          <a:xfrm>
            <a:off x="1016000" y="1676045"/>
            <a:ext cx="8114030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355" dirty="0"/>
              <a:t>¿</a:t>
            </a:r>
            <a:r>
              <a:rPr spc="215" dirty="0"/>
              <a:t>P</a:t>
            </a:r>
            <a:r>
              <a:rPr spc="520" dirty="0"/>
              <a:t>a</a:t>
            </a:r>
            <a:r>
              <a:rPr spc="140" dirty="0"/>
              <a:t>r</a:t>
            </a:r>
            <a:r>
              <a:rPr spc="515" dirty="0"/>
              <a:t>a</a:t>
            </a:r>
            <a:r>
              <a:rPr spc="-455" dirty="0"/>
              <a:t> </a:t>
            </a:r>
            <a:r>
              <a:rPr spc="340" dirty="0"/>
              <a:t>q</a:t>
            </a:r>
            <a:r>
              <a:rPr spc="375" dirty="0"/>
              <a:t>u</a:t>
            </a:r>
            <a:r>
              <a:rPr spc="140" dirty="0"/>
              <a:t>é</a:t>
            </a:r>
            <a:r>
              <a:rPr spc="-455" dirty="0"/>
              <a:t> </a:t>
            </a:r>
            <a:r>
              <a:rPr spc="345" dirty="0"/>
              <a:t>p</a:t>
            </a:r>
            <a:r>
              <a:rPr spc="375" dirty="0"/>
              <a:t>u</a:t>
            </a:r>
            <a:r>
              <a:rPr spc="145" dirty="0"/>
              <a:t>e</a:t>
            </a:r>
            <a:r>
              <a:rPr spc="350" dirty="0"/>
              <a:t>d</a:t>
            </a:r>
            <a:r>
              <a:rPr spc="140" dirty="0"/>
              <a:t>e</a:t>
            </a:r>
            <a:r>
              <a:rPr spc="-455" dirty="0"/>
              <a:t> </a:t>
            </a:r>
            <a:r>
              <a:rPr spc="525" dirty="0"/>
              <a:t>s</a:t>
            </a:r>
            <a:r>
              <a:rPr spc="145" dirty="0"/>
              <a:t>e</a:t>
            </a:r>
            <a:r>
              <a:rPr spc="140" dirty="0"/>
              <a:t>r</a:t>
            </a:r>
            <a:r>
              <a:rPr spc="505" dirty="0"/>
              <a:t>v</a:t>
            </a:r>
            <a:r>
              <a:rPr spc="85" dirty="0"/>
              <a:t>i</a:t>
            </a:r>
            <a:r>
              <a:rPr spc="135" dirty="0"/>
              <a:t>r</a:t>
            </a:r>
            <a:r>
              <a:rPr spc="-455" dirty="0"/>
              <a:t> </a:t>
            </a:r>
            <a:r>
              <a:rPr spc="145" dirty="0"/>
              <a:t>e</a:t>
            </a:r>
            <a:r>
              <a:rPr spc="90" dirty="0"/>
              <a:t>l</a:t>
            </a:r>
            <a:r>
              <a:rPr spc="-455" dirty="0"/>
              <a:t> </a:t>
            </a:r>
            <a:r>
              <a:rPr spc="345" dirty="0"/>
              <a:t>c</a:t>
            </a:r>
            <a:r>
              <a:rPr spc="365" dirty="0"/>
              <a:t>h</a:t>
            </a:r>
            <a:r>
              <a:rPr spc="520" dirty="0"/>
              <a:t>a</a:t>
            </a:r>
            <a:r>
              <a:rPr spc="140" dirty="0"/>
              <a:t>t</a:t>
            </a:r>
            <a:r>
              <a:rPr spc="345" dirty="0"/>
              <a:t>b</a:t>
            </a:r>
            <a:r>
              <a:rPr spc="245" dirty="0"/>
              <a:t>o</a:t>
            </a:r>
            <a:r>
              <a:rPr spc="140" dirty="0"/>
              <a:t>t</a:t>
            </a:r>
            <a:r>
              <a:rPr spc="350" dirty="0"/>
              <a:t>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929" y="2869351"/>
            <a:ext cx="13207770" cy="70655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6000" y="1676048"/>
            <a:ext cx="6471285" cy="10033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880"/>
              </a:spcBef>
            </a:pPr>
            <a:r>
              <a:rPr sz="3550" b="1" spc="-30" dirty="0">
                <a:solidFill>
                  <a:srgbClr val="0F1D5B"/>
                </a:solidFill>
                <a:latin typeface="Tahoma"/>
                <a:cs typeface="Tahoma"/>
              </a:rPr>
              <a:t>P</a:t>
            </a:r>
            <a:r>
              <a:rPr sz="3550" b="1" spc="114" dirty="0">
                <a:solidFill>
                  <a:srgbClr val="0F1D5B"/>
                </a:solidFill>
                <a:latin typeface="Tahoma"/>
                <a:cs typeface="Tahoma"/>
              </a:rPr>
              <a:t>r</a:t>
            </a:r>
            <a:r>
              <a:rPr sz="3550" b="1" spc="65" dirty="0">
                <a:solidFill>
                  <a:srgbClr val="0F1D5B"/>
                </a:solidFill>
                <a:latin typeface="Tahoma"/>
                <a:cs typeface="Tahoma"/>
              </a:rPr>
              <a:t>o</a:t>
            </a:r>
            <a:r>
              <a:rPr sz="3550" b="1" spc="285" dirty="0">
                <a:solidFill>
                  <a:srgbClr val="0F1D5B"/>
                </a:solidFill>
                <a:latin typeface="Tahoma"/>
                <a:cs typeface="Tahoma"/>
              </a:rPr>
              <a:t>c</a:t>
            </a:r>
            <a:r>
              <a:rPr sz="3550" b="1" spc="75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3550" b="1" spc="225" dirty="0">
                <a:solidFill>
                  <a:srgbClr val="0F1D5B"/>
                </a:solidFill>
                <a:latin typeface="Tahoma"/>
                <a:cs typeface="Tahoma"/>
              </a:rPr>
              <a:t>s</a:t>
            </a:r>
            <a:r>
              <a:rPr sz="3550" b="1" spc="285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3550" b="1" spc="430" dirty="0">
                <a:solidFill>
                  <a:srgbClr val="0F1D5B"/>
                </a:solidFill>
                <a:latin typeface="Tahoma"/>
                <a:cs typeface="Tahoma"/>
              </a:rPr>
              <a:t>m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i</a:t>
            </a:r>
            <a:r>
              <a:rPr sz="3550" b="1" spc="75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3550" b="1" spc="200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t</a:t>
            </a:r>
            <a:r>
              <a:rPr sz="3550" b="1" spc="60" dirty="0">
                <a:solidFill>
                  <a:srgbClr val="0F1D5B"/>
                </a:solidFill>
                <a:latin typeface="Tahoma"/>
                <a:cs typeface="Tahoma"/>
              </a:rPr>
              <a:t>o</a:t>
            </a:r>
            <a:r>
              <a:rPr sz="3550" b="1" spc="-425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3550" b="1" spc="175" dirty="0">
                <a:solidFill>
                  <a:srgbClr val="0F1D5B"/>
                </a:solidFill>
                <a:latin typeface="Tahoma"/>
                <a:cs typeface="Tahoma"/>
              </a:rPr>
              <a:t>d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3550" b="1" spc="-425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l</a:t>
            </a:r>
            <a:r>
              <a:rPr sz="3550" b="1" spc="75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3550" b="1" spc="200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3550" b="1" spc="175" dirty="0">
                <a:solidFill>
                  <a:srgbClr val="0F1D5B"/>
                </a:solidFill>
                <a:latin typeface="Tahoma"/>
                <a:cs typeface="Tahoma"/>
              </a:rPr>
              <a:t>g</a:t>
            </a:r>
            <a:r>
              <a:rPr sz="3550" b="1" spc="200" dirty="0">
                <a:solidFill>
                  <a:srgbClr val="0F1D5B"/>
                </a:solidFill>
                <a:latin typeface="Tahoma"/>
                <a:cs typeface="Tahoma"/>
              </a:rPr>
              <a:t>u</a:t>
            </a:r>
            <a:r>
              <a:rPr sz="3550" b="1" spc="285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3550" b="1" spc="-150" dirty="0">
                <a:solidFill>
                  <a:srgbClr val="0F1D5B"/>
                </a:solidFill>
                <a:latin typeface="Tahoma"/>
                <a:cs typeface="Tahoma"/>
              </a:rPr>
              <a:t>j</a:t>
            </a:r>
            <a:r>
              <a:rPr sz="3550" b="1" spc="45" dirty="0">
                <a:solidFill>
                  <a:srgbClr val="0F1D5B"/>
                </a:solidFill>
                <a:latin typeface="Tahoma"/>
                <a:cs typeface="Tahoma"/>
              </a:rPr>
              <a:t>e  </a:t>
            </a:r>
            <a:r>
              <a:rPr sz="3550" b="1" spc="200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3550" b="1" spc="285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t</a:t>
            </a:r>
            <a:r>
              <a:rPr sz="3550" b="1" spc="200" dirty="0">
                <a:solidFill>
                  <a:srgbClr val="0F1D5B"/>
                </a:solidFill>
                <a:latin typeface="Tahoma"/>
                <a:cs typeface="Tahoma"/>
              </a:rPr>
              <a:t>u</a:t>
            </a:r>
            <a:r>
              <a:rPr sz="3550" b="1" spc="114" dirty="0">
                <a:solidFill>
                  <a:srgbClr val="0F1D5B"/>
                </a:solidFill>
                <a:latin typeface="Tahoma"/>
                <a:cs typeface="Tahoma"/>
              </a:rPr>
              <a:t>r</a:t>
            </a:r>
            <a:r>
              <a:rPr sz="3550" b="1" spc="285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3550" b="1" spc="65" dirty="0">
                <a:solidFill>
                  <a:srgbClr val="0F1D5B"/>
                </a:solidFill>
                <a:latin typeface="Tahoma"/>
                <a:cs typeface="Tahoma"/>
              </a:rPr>
              <a:t>l</a:t>
            </a:r>
            <a:r>
              <a:rPr sz="3550" b="1" spc="-425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3550" b="1" spc="30" dirty="0">
                <a:solidFill>
                  <a:srgbClr val="0F1D5B"/>
                </a:solidFill>
                <a:latin typeface="Tahoma"/>
                <a:cs typeface="Tahoma"/>
              </a:rPr>
              <a:t>(</a:t>
            </a:r>
            <a:r>
              <a:rPr sz="3550" b="1" spc="25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3550" b="1" spc="-235" dirty="0">
                <a:solidFill>
                  <a:srgbClr val="0F1D5B"/>
                </a:solidFill>
                <a:latin typeface="Tahoma"/>
                <a:cs typeface="Tahoma"/>
              </a:rPr>
              <a:t>L</a:t>
            </a:r>
            <a:r>
              <a:rPr sz="3550" b="1" spc="-30" dirty="0">
                <a:solidFill>
                  <a:srgbClr val="0F1D5B"/>
                </a:solidFill>
                <a:latin typeface="Tahoma"/>
                <a:cs typeface="Tahoma"/>
              </a:rPr>
              <a:t>P</a:t>
            </a:r>
            <a:r>
              <a:rPr sz="3550" b="1" spc="25" dirty="0">
                <a:solidFill>
                  <a:srgbClr val="0F1D5B"/>
                </a:solidFill>
                <a:latin typeface="Tahoma"/>
                <a:cs typeface="Tahoma"/>
              </a:rPr>
              <a:t>)</a:t>
            </a:r>
            <a:endParaRPr sz="3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94290" y="4349312"/>
            <a:ext cx="304800" cy="301625"/>
            <a:chOff x="12294290" y="4349312"/>
            <a:chExt cx="304800" cy="301625"/>
          </a:xfrm>
        </p:grpSpPr>
        <p:sp>
          <p:nvSpPr>
            <p:cNvPr id="3" name="object 3"/>
            <p:cNvSpPr/>
            <p:nvPr/>
          </p:nvSpPr>
          <p:spPr>
            <a:xfrm>
              <a:off x="12294290" y="4349312"/>
              <a:ext cx="304800" cy="301625"/>
            </a:xfrm>
            <a:custGeom>
              <a:avLst/>
              <a:gdLst/>
              <a:ahLst/>
              <a:cxnLst/>
              <a:rect l="l" t="t" r="r" b="b"/>
              <a:pathLst>
                <a:path w="304800" h="301625">
                  <a:moveTo>
                    <a:pt x="152400" y="301061"/>
                  </a:moveTo>
                  <a:lnTo>
                    <a:pt x="104229" y="293387"/>
                  </a:lnTo>
                  <a:lnTo>
                    <a:pt x="62394" y="272017"/>
                  </a:lnTo>
                  <a:lnTo>
                    <a:pt x="29404" y="239432"/>
                  </a:lnTo>
                  <a:lnTo>
                    <a:pt x="7769" y="198110"/>
                  </a:lnTo>
                  <a:lnTo>
                    <a:pt x="0" y="150530"/>
                  </a:lnTo>
                  <a:lnTo>
                    <a:pt x="7769" y="102951"/>
                  </a:lnTo>
                  <a:lnTo>
                    <a:pt x="29404" y="61629"/>
                  </a:lnTo>
                  <a:lnTo>
                    <a:pt x="62394" y="29043"/>
                  </a:lnTo>
                  <a:lnTo>
                    <a:pt x="104229" y="7674"/>
                  </a:lnTo>
                  <a:lnTo>
                    <a:pt x="152400" y="0"/>
                  </a:lnTo>
                  <a:lnTo>
                    <a:pt x="200570" y="7674"/>
                  </a:lnTo>
                  <a:lnTo>
                    <a:pt x="242405" y="29043"/>
                  </a:lnTo>
                  <a:lnTo>
                    <a:pt x="275395" y="61629"/>
                  </a:lnTo>
                  <a:lnTo>
                    <a:pt x="297030" y="102951"/>
                  </a:lnTo>
                  <a:lnTo>
                    <a:pt x="304800" y="150530"/>
                  </a:lnTo>
                  <a:lnTo>
                    <a:pt x="297030" y="198110"/>
                  </a:lnTo>
                  <a:lnTo>
                    <a:pt x="275395" y="239432"/>
                  </a:lnTo>
                  <a:lnTo>
                    <a:pt x="242405" y="272017"/>
                  </a:lnTo>
                  <a:lnTo>
                    <a:pt x="200570" y="293387"/>
                  </a:lnTo>
                  <a:lnTo>
                    <a:pt x="152400" y="301061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70490" y="4424578"/>
              <a:ext cx="152400" cy="15053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70490" y="4876170"/>
            <a:ext cx="152400" cy="1505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70490" y="5177232"/>
            <a:ext cx="152400" cy="1505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70490" y="5478293"/>
            <a:ext cx="152400" cy="15053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479682" y="4236506"/>
            <a:ext cx="304800" cy="301625"/>
            <a:chOff x="6479682" y="4236506"/>
            <a:chExt cx="304800" cy="301625"/>
          </a:xfrm>
        </p:grpSpPr>
        <p:sp>
          <p:nvSpPr>
            <p:cNvPr id="9" name="object 9"/>
            <p:cNvSpPr/>
            <p:nvPr/>
          </p:nvSpPr>
          <p:spPr>
            <a:xfrm>
              <a:off x="6479682" y="4236506"/>
              <a:ext cx="304800" cy="301625"/>
            </a:xfrm>
            <a:custGeom>
              <a:avLst/>
              <a:gdLst/>
              <a:ahLst/>
              <a:cxnLst/>
              <a:rect l="l" t="t" r="r" b="b"/>
              <a:pathLst>
                <a:path w="304800" h="301625">
                  <a:moveTo>
                    <a:pt x="152400" y="301186"/>
                  </a:moveTo>
                  <a:lnTo>
                    <a:pt x="104229" y="293509"/>
                  </a:lnTo>
                  <a:lnTo>
                    <a:pt x="62394" y="272130"/>
                  </a:lnTo>
                  <a:lnTo>
                    <a:pt x="29404" y="239531"/>
                  </a:lnTo>
                  <a:lnTo>
                    <a:pt x="7769" y="198192"/>
                  </a:lnTo>
                  <a:lnTo>
                    <a:pt x="0" y="150593"/>
                  </a:lnTo>
                  <a:lnTo>
                    <a:pt x="7769" y="102994"/>
                  </a:lnTo>
                  <a:lnTo>
                    <a:pt x="29404" y="61654"/>
                  </a:lnTo>
                  <a:lnTo>
                    <a:pt x="62394" y="29055"/>
                  </a:lnTo>
                  <a:lnTo>
                    <a:pt x="104229" y="7677"/>
                  </a:lnTo>
                  <a:lnTo>
                    <a:pt x="152400" y="0"/>
                  </a:lnTo>
                  <a:lnTo>
                    <a:pt x="200570" y="7677"/>
                  </a:lnTo>
                  <a:lnTo>
                    <a:pt x="242405" y="29055"/>
                  </a:lnTo>
                  <a:lnTo>
                    <a:pt x="275395" y="61654"/>
                  </a:lnTo>
                  <a:lnTo>
                    <a:pt x="297030" y="102994"/>
                  </a:lnTo>
                  <a:lnTo>
                    <a:pt x="304800" y="150593"/>
                  </a:lnTo>
                  <a:lnTo>
                    <a:pt x="297030" y="198192"/>
                  </a:lnTo>
                  <a:lnTo>
                    <a:pt x="275395" y="239531"/>
                  </a:lnTo>
                  <a:lnTo>
                    <a:pt x="242405" y="272130"/>
                  </a:lnTo>
                  <a:lnTo>
                    <a:pt x="200570" y="293509"/>
                  </a:lnTo>
                  <a:lnTo>
                    <a:pt x="152400" y="301186"/>
                  </a:lnTo>
                  <a:close/>
                </a:path>
              </a:pathLst>
            </a:custGeom>
            <a:solidFill>
              <a:srgbClr val="ECB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5882" y="4311803"/>
              <a:ext cx="152400" cy="15059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5882" y="4763582"/>
            <a:ext cx="152400" cy="15059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5882" y="5064769"/>
            <a:ext cx="152400" cy="15059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55882" y="5365956"/>
            <a:ext cx="152400" cy="15059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863358" y="4309841"/>
            <a:ext cx="314325" cy="310515"/>
            <a:chOff x="863358" y="4309841"/>
            <a:chExt cx="314325" cy="310515"/>
          </a:xfrm>
        </p:grpSpPr>
        <p:sp>
          <p:nvSpPr>
            <p:cNvPr id="15" name="object 15"/>
            <p:cNvSpPr/>
            <p:nvPr/>
          </p:nvSpPr>
          <p:spPr>
            <a:xfrm>
              <a:off x="863358" y="4309841"/>
              <a:ext cx="314325" cy="310515"/>
            </a:xfrm>
            <a:custGeom>
              <a:avLst/>
              <a:gdLst/>
              <a:ahLst/>
              <a:cxnLst/>
              <a:rect l="l" t="t" r="r" b="b"/>
              <a:pathLst>
                <a:path w="314325" h="310514">
                  <a:moveTo>
                    <a:pt x="157162" y="309908"/>
                  </a:moveTo>
                  <a:lnTo>
                    <a:pt x="107487" y="302008"/>
                  </a:lnTo>
                  <a:lnTo>
                    <a:pt x="64344" y="280011"/>
                  </a:lnTo>
                  <a:lnTo>
                    <a:pt x="30323" y="246468"/>
                  </a:lnTo>
                  <a:lnTo>
                    <a:pt x="8012" y="203931"/>
                  </a:lnTo>
                  <a:lnTo>
                    <a:pt x="0" y="154954"/>
                  </a:lnTo>
                  <a:lnTo>
                    <a:pt x="8012" y="105976"/>
                  </a:lnTo>
                  <a:lnTo>
                    <a:pt x="30323" y="63440"/>
                  </a:lnTo>
                  <a:lnTo>
                    <a:pt x="64344" y="29897"/>
                  </a:lnTo>
                  <a:lnTo>
                    <a:pt x="107487" y="7899"/>
                  </a:lnTo>
                  <a:lnTo>
                    <a:pt x="157162" y="0"/>
                  </a:lnTo>
                  <a:lnTo>
                    <a:pt x="206837" y="7899"/>
                  </a:lnTo>
                  <a:lnTo>
                    <a:pt x="249980" y="29897"/>
                  </a:lnTo>
                  <a:lnTo>
                    <a:pt x="284001" y="63440"/>
                  </a:lnTo>
                  <a:lnTo>
                    <a:pt x="306312" y="105976"/>
                  </a:lnTo>
                  <a:lnTo>
                    <a:pt x="314324" y="154954"/>
                  </a:lnTo>
                  <a:lnTo>
                    <a:pt x="306312" y="203931"/>
                  </a:lnTo>
                  <a:lnTo>
                    <a:pt x="284001" y="246468"/>
                  </a:lnTo>
                  <a:lnTo>
                    <a:pt x="249980" y="280011"/>
                  </a:lnTo>
                  <a:lnTo>
                    <a:pt x="206837" y="302008"/>
                  </a:lnTo>
                  <a:lnTo>
                    <a:pt x="157162" y="309908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939" y="4387318"/>
              <a:ext cx="157162" cy="15495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1939" y="4852180"/>
            <a:ext cx="157162" cy="1549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1939" y="5162089"/>
            <a:ext cx="157162" cy="15495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1939" y="5471997"/>
            <a:ext cx="157162" cy="15495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5639866" y="2476462"/>
            <a:ext cx="1657350" cy="1519555"/>
            <a:chOff x="5639866" y="2476462"/>
            <a:chExt cx="1657350" cy="1519555"/>
          </a:xfrm>
        </p:grpSpPr>
        <p:sp>
          <p:nvSpPr>
            <p:cNvPr id="21" name="object 21"/>
            <p:cNvSpPr/>
            <p:nvPr/>
          </p:nvSpPr>
          <p:spPr>
            <a:xfrm>
              <a:off x="5639866" y="2476462"/>
              <a:ext cx="1641475" cy="819150"/>
            </a:xfrm>
            <a:custGeom>
              <a:avLst/>
              <a:gdLst/>
              <a:ahLst/>
              <a:cxnLst/>
              <a:rect l="l" t="t" r="r" b="b"/>
              <a:pathLst>
                <a:path w="1641475" h="819150">
                  <a:moveTo>
                    <a:pt x="820469" y="0"/>
                  </a:moveTo>
                  <a:lnTo>
                    <a:pt x="772261" y="1390"/>
                  </a:lnTo>
                  <a:lnTo>
                    <a:pt x="724786" y="5509"/>
                  </a:lnTo>
                  <a:lnTo>
                    <a:pt x="678121" y="12281"/>
                  </a:lnTo>
                  <a:lnTo>
                    <a:pt x="632344" y="21629"/>
                  </a:lnTo>
                  <a:lnTo>
                    <a:pt x="587532" y="33475"/>
                  </a:lnTo>
                  <a:lnTo>
                    <a:pt x="543760" y="47744"/>
                  </a:lnTo>
                  <a:lnTo>
                    <a:pt x="501107" y="64357"/>
                  </a:lnTo>
                  <a:lnTo>
                    <a:pt x="459649" y="83239"/>
                  </a:lnTo>
                  <a:lnTo>
                    <a:pt x="419463" y="104313"/>
                  </a:lnTo>
                  <a:lnTo>
                    <a:pt x="380627" y="127501"/>
                  </a:lnTo>
                  <a:lnTo>
                    <a:pt x="343216" y="152727"/>
                  </a:lnTo>
                  <a:lnTo>
                    <a:pt x="307309" y="179915"/>
                  </a:lnTo>
                  <a:lnTo>
                    <a:pt x="272981" y="208986"/>
                  </a:lnTo>
                  <a:lnTo>
                    <a:pt x="240311" y="239866"/>
                  </a:lnTo>
                  <a:lnTo>
                    <a:pt x="209374" y="272475"/>
                  </a:lnTo>
                  <a:lnTo>
                    <a:pt x="180249" y="306739"/>
                  </a:lnTo>
                  <a:lnTo>
                    <a:pt x="153011" y="342580"/>
                  </a:lnTo>
                  <a:lnTo>
                    <a:pt x="127738" y="379921"/>
                  </a:lnTo>
                  <a:lnTo>
                    <a:pt x="104506" y="418686"/>
                  </a:lnTo>
                  <a:lnTo>
                    <a:pt x="83394" y="458797"/>
                  </a:lnTo>
                  <a:lnTo>
                    <a:pt x="64477" y="500178"/>
                  </a:lnTo>
                  <a:lnTo>
                    <a:pt x="47832" y="542752"/>
                  </a:lnTo>
                  <a:lnTo>
                    <a:pt x="33537" y="586442"/>
                  </a:lnTo>
                  <a:lnTo>
                    <a:pt x="21669" y="631172"/>
                  </a:lnTo>
                  <a:lnTo>
                    <a:pt x="12304" y="676864"/>
                  </a:lnTo>
                  <a:lnTo>
                    <a:pt x="5519" y="723442"/>
                  </a:lnTo>
                  <a:lnTo>
                    <a:pt x="1392" y="770829"/>
                  </a:lnTo>
                  <a:lnTo>
                    <a:pt x="0" y="818948"/>
                  </a:lnTo>
                  <a:lnTo>
                    <a:pt x="1640939" y="818948"/>
                  </a:lnTo>
                  <a:lnTo>
                    <a:pt x="1639546" y="770829"/>
                  </a:lnTo>
                  <a:lnTo>
                    <a:pt x="1635419" y="723442"/>
                  </a:lnTo>
                  <a:lnTo>
                    <a:pt x="1628635" y="676864"/>
                  </a:lnTo>
                  <a:lnTo>
                    <a:pt x="1619270" y="631172"/>
                  </a:lnTo>
                  <a:lnTo>
                    <a:pt x="1607401" y="586442"/>
                  </a:lnTo>
                  <a:lnTo>
                    <a:pt x="1593106" y="542752"/>
                  </a:lnTo>
                  <a:lnTo>
                    <a:pt x="1576462" y="500178"/>
                  </a:lnTo>
                  <a:lnTo>
                    <a:pt x="1557545" y="458797"/>
                  </a:lnTo>
                  <a:lnTo>
                    <a:pt x="1536432" y="418686"/>
                  </a:lnTo>
                  <a:lnTo>
                    <a:pt x="1513201" y="379921"/>
                  </a:lnTo>
                  <a:lnTo>
                    <a:pt x="1487928" y="342580"/>
                  </a:lnTo>
                  <a:lnTo>
                    <a:pt x="1460690" y="306739"/>
                  </a:lnTo>
                  <a:lnTo>
                    <a:pt x="1431564" y="272475"/>
                  </a:lnTo>
                  <a:lnTo>
                    <a:pt x="1400628" y="239866"/>
                  </a:lnTo>
                  <a:lnTo>
                    <a:pt x="1367957" y="208986"/>
                  </a:lnTo>
                  <a:lnTo>
                    <a:pt x="1333630" y="179915"/>
                  </a:lnTo>
                  <a:lnTo>
                    <a:pt x="1297722" y="152727"/>
                  </a:lnTo>
                  <a:lnTo>
                    <a:pt x="1260312" y="127501"/>
                  </a:lnTo>
                  <a:lnTo>
                    <a:pt x="1221475" y="104313"/>
                  </a:lnTo>
                  <a:lnTo>
                    <a:pt x="1181289" y="83239"/>
                  </a:lnTo>
                  <a:lnTo>
                    <a:pt x="1139831" y="64357"/>
                  </a:lnTo>
                  <a:lnTo>
                    <a:pt x="1097178" y="47744"/>
                  </a:lnTo>
                  <a:lnTo>
                    <a:pt x="1053407" y="33475"/>
                  </a:lnTo>
                  <a:lnTo>
                    <a:pt x="1008594" y="21629"/>
                  </a:lnTo>
                  <a:lnTo>
                    <a:pt x="962817" y="12281"/>
                  </a:lnTo>
                  <a:lnTo>
                    <a:pt x="916153" y="5509"/>
                  </a:lnTo>
                  <a:lnTo>
                    <a:pt x="868678" y="1390"/>
                  </a:lnTo>
                  <a:lnTo>
                    <a:pt x="820469" y="0"/>
                  </a:lnTo>
                  <a:close/>
                </a:path>
              </a:pathLst>
            </a:custGeom>
            <a:solidFill>
              <a:srgbClr val="F4B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18632" y="2523743"/>
              <a:ext cx="1478584" cy="147171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968054" y="2640252"/>
              <a:ext cx="1313180" cy="1310640"/>
            </a:xfrm>
            <a:custGeom>
              <a:avLst/>
              <a:gdLst/>
              <a:ahLst/>
              <a:cxnLst/>
              <a:rect l="l" t="t" r="r" b="b"/>
              <a:pathLst>
                <a:path w="1313179" h="1310639">
                  <a:moveTo>
                    <a:pt x="656375" y="0"/>
                  </a:moveTo>
                  <a:lnTo>
                    <a:pt x="607389" y="1797"/>
                  </a:lnTo>
                  <a:lnTo>
                    <a:pt x="559381" y="7103"/>
                  </a:lnTo>
                  <a:lnTo>
                    <a:pt x="512477" y="15793"/>
                  </a:lnTo>
                  <a:lnTo>
                    <a:pt x="466805" y="27738"/>
                  </a:lnTo>
                  <a:lnTo>
                    <a:pt x="422492" y="42813"/>
                  </a:lnTo>
                  <a:lnTo>
                    <a:pt x="379664" y="60891"/>
                  </a:lnTo>
                  <a:lnTo>
                    <a:pt x="338448" y="81846"/>
                  </a:lnTo>
                  <a:lnTo>
                    <a:pt x="298972" y="105549"/>
                  </a:lnTo>
                  <a:lnTo>
                    <a:pt x="261362" y="131876"/>
                  </a:lnTo>
                  <a:lnTo>
                    <a:pt x="225745" y="160698"/>
                  </a:lnTo>
                  <a:lnTo>
                    <a:pt x="192247" y="191890"/>
                  </a:lnTo>
                  <a:lnTo>
                    <a:pt x="160997" y="225325"/>
                  </a:lnTo>
                  <a:lnTo>
                    <a:pt x="132121" y="260876"/>
                  </a:lnTo>
                  <a:lnTo>
                    <a:pt x="105746" y="298417"/>
                  </a:lnTo>
                  <a:lnTo>
                    <a:pt x="81998" y="337820"/>
                  </a:lnTo>
                  <a:lnTo>
                    <a:pt x="61005" y="378959"/>
                  </a:lnTo>
                  <a:lnTo>
                    <a:pt x="42893" y="421708"/>
                  </a:lnTo>
                  <a:lnTo>
                    <a:pt x="27790" y="465939"/>
                  </a:lnTo>
                  <a:lnTo>
                    <a:pt x="15822" y="511527"/>
                  </a:lnTo>
                  <a:lnTo>
                    <a:pt x="7116" y="558344"/>
                  </a:lnTo>
                  <a:lnTo>
                    <a:pt x="1800" y="606263"/>
                  </a:lnTo>
                  <a:lnTo>
                    <a:pt x="0" y="655159"/>
                  </a:lnTo>
                  <a:lnTo>
                    <a:pt x="1800" y="704054"/>
                  </a:lnTo>
                  <a:lnTo>
                    <a:pt x="7116" y="751973"/>
                  </a:lnTo>
                  <a:lnTo>
                    <a:pt x="15822" y="798790"/>
                  </a:lnTo>
                  <a:lnTo>
                    <a:pt x="27790" y="844377"/>
                  </a:lnTo>
                  <a:lnTo>
                    <a:pt x="42893" y="888609"/>
                  </a:lnTo>
                  <a:lnTo>
                    <a:pt x="61005" y="931357"/>
                  </a:lnTo>
                  <a:lnTo>
                    <a:pt x="81998" y="972496"/>
                  </a:lnTo>
                  <a:lnTo>
                    <a:pt x="105746" y="1011900"/>
                  </a:lnTo>
                  <a:lnTo>
                    <a:pt x="132121" y="1049440"/>
                  </a:lnTo>
                  <a:lnTo>
                    <a:pt x="160997" y="1084991"/>
                  </a:lnTo>
                  <a:lnTo>
                    <a:pt x="192247" y="1118426"/>
                  </a:lnTo>
                  <a:lnTo>
                    <a:pt x="225745" y="1149618"/>
                  </a:lnTo>
                  <a:lnTo>
                    <a:pt x="261362" y="1178441"/>
                  </a:lnTo>
                  <a:lnTo>
                    <a:pt x="298972" y="1204768"/>
                  </a:lnTo>
                  <a:lnTo>
                    <a:pt x="338448" y="1228471"/>
                  </a:lnTo>
                  <a:lnTo>
                    <a:pt x="379664" y="1249426"/>
                  </a:lnTo>
                  <a:lnTo>
                    <a:pt x="422492" y="1267504"/>
                  </a:lnTo>
                  <a:lnTo>
                    <a:pt x="466805" y="1282579"/>
                  </a:lnTo>
                  <a:lnTo>
                    <a:pt x="512477" y="1294525"/>
                  </a:lnTo>
                  <a:lnTo>
                    <a:pt x="559381" y="1303214"/>
                  </a:lnTo>
                  <a:lnTo>
                    <a:pt x="607389" y="1308521"/>
                  </a:lnTo>
                  <a:lnTo>
                    <a:pt x="656375" y="1310318"/>
                  </a:lnTo>
                  <a:lnTo>
                    <a:pt x="705362" y="1308521"/>
                  </a:lnTo>
                  <a:lnTo>
                    <a:pt x="753370" y="1303214"/>
                  </a:lnTo>
                  <a:lnTo>
                    <a:pt x="800274" y="1294525"/>
                  </a:lnTo>
                  <a:lnTo>
                    <a:pt x="845946" y="1282579"/>
                  </a:lnTo>
                  <a:lnTo>
                    <a:pt x="890260" y="1267504"/>
                  </a:lnTo>
                  <a:lnTo>
                    <a:pt x="933088" y="1249426"/>
                  </a:lnTo>
                  <a:lnTo>
                    <a:pt x="974303" y="1228471"/>
                  </a:lnTo>
                  <a:lnTo>
                    <a:pt x="1013780" y="1204768"/>
                  </a:lnTo>
                  <a:lnTo>
                    <a:pt x="1051390" y="1178441"/>
                  </a:lnTo>
                  <a:lnTo>
                    <a:pt x="1087007" y="1149618"/>
                  </a:lnTo>
                  <a:lnTo>
                    <a:pt x="1120504" y="1118426"/>
                  </a:lnTo>
                  <a:lnTo>
                    <a:pt x="1151754" y="1084991"/>
                  </a:lnTo>
                  <a:lnTo>
                    <a:pt x="1180630" y="1049440"/>
                  </a:lnTo>
                  <a:lnTo>
                    <a:pt x="1207005" y="1011900"/>
                  </a:lnTo>
                  <a:lnTo>
                    <a:pt x="1230753" y="972496"/>
                  </a:lnTo>
                  <a:lnTo>
                    <a:pt x="1251746" y="931357"/>
                  </a:lnTo>
                  <a:lnTo>
                    <a:pt x="1269858" y="888609"/>
                  </a:lnTo>
                  <a:lnTo>
                    <a:pt x="1284961" y="844377"/>
                  </a:lnTo>
                  <a:lnTo>
                    <a:pt x="1296929" y="798790"/>
                  </a:lnTo>
                  <a:lnTo>
                    <a:pt x="1305634" y="751973"/>
                  </a:lnTo>
                  <a:lnTo>
                    <a:pt x="1310951" y="704054"/>
                  </a:lnTo>
                  <a:lnTo>
                    <a:pt x="1312751" y="655159"/>
                  </a:lnTo>
                  <a:lnTo>
                    <a:pt x="1310951" y="606263"/>
                  </a:lnTo>
                  <a:lnTo>
                    <a:pt x="1305634" y="558344"/>
                  </a:lnTo>
                  <a:lnTo>
                    <a:pt x="1296929" y="511527"/>
                  </a:lnTo>
                  <a:lnTo>
                    <a:pt x="1284961" y="465939"/>
                  </a:lnTo>
                  <a:lnTo>
                    <a:pt x="1269858" y="421708"/>
                  </a:lnTo>
                  <a:lnTo>
                    <a:pt x="1251746" y="378959"/>
                  </a:lnTo>
                  <a:lnTo>
                    <a:pt x="1230753" y="337820"/>
                  </a:lnTo>
                  <a:lnTo>
                    <a:pt x="1207005" y="298417"/>
                  </a:lnTo>
                  <a:lnTo>
                    <a:pt x="1180630" y="260876"/>
                  </a:lnTo>
                  <a:lnTo>
                    <a:pt x="1151754" y="225325"/>
                  </a:lnTo>
                  <a:lnTo>
                    <a:pt x="1120504" y="191890"/>
                  </a:lnTo>
                  <a:lnTo>
                    <a:pt x="1087007" y="160698"/>
                  </a:lnTo>
                  <a:lnTo>
                    <a:pt x="1051390" y="131876"/>
                  </a:lnTo>
                  <a:lnTo>
                    <a:pt x="1013780" y="105549"/>
                  </a:lnTo>
                  <a:lnTo>
                    <a:pt x="974303" y="81846"/>
                  </a:lnTo>
                  <a:lnTo>
                    <a:pt x="933088" y="60891"/>
                  </a:lnTo>
                  <a:lnTo>
                    <a:pt x="890260" y="42813"/>
                  </a:lnTo>
                  <a:lnTo>
                    <a:pt x="845946" y="27738"/>
                  </a:lnTo>
                  <a:lnTo>
                    <a:pt x="800274" y="15793"/>
                  </a:lnTo>
                  <a:lnTo>
                    <a:pt x="753370" y="7103"/>
                  </a:lnTo>
                  <a:lnTo>
                    <a:pt x="705362" y="1797"/>
                  </a:lnTo>
                  <a:lnTo>
                    <a:pt x="656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0" y="5816284"/>
            <a:ext cx="1657350" cy="1524000"/>
            <a:chOff x="0" y="5816284"/>
            <a:chExt cx="1657350" cy="1524000"/>
          </a:xfrm>
        </p:grpSpPr>
        <p:sp>
          <p:nvSpPr>
            <p:cNvPr id="25" name="object 25"/>
            <p:cNvSpPr/>
            <p:nvPr/>
          </p:nvSpPr>
          <p:spPr>
            <a:xfrm>
              <a:off x="0" y="6520946"/>
              <a:ext cx="1641475" cy="819150"/>
            </a:xfrm>
            <a:custGeom>
              <a:avLst/>
              <a:gdLst/>
              <a:ahLst/>
              <a:cxnLst/>
              <a:rect l="l" t="t" r="r" b="b"/>
              <a:pathLst>
                <a:path w="1641475" h="819150">
                  <a:moveTo>
                    <a:pt x="820469" y="818948"/>
                  </a:moveTo>
                  <a:lnTo>
                    <a:pt x="772261" y="817558"/>
                  </a:lnTo>
                  <a:lnTo>
                    <a:pt x="724786" y="813439"/>
                  </a:lnTo>
                  <a:lnTo>
                    <a:pt x="678121" y="806667"/>
                  </a:lnTo>
                  <a:lnTo>
                    <a:pt x="632344" y="797319"/>
                  </a:lnTo>
                  <a:lnTo>
                    <a:pt x="587532" y="785473"/>
                  </a:lnTo>
                  <a:lnTo>
                    <a:pt x="543760" y="771204"/>
                  </a:lnTo>
                  <a:lnTo>
                    <a:pt x="501107" y="754591"/>
                  </a:lnTo>
                  <a:lnTo>
                    <a:pt x="459649" y="735709"/>
                  </a:lnTo>
                  <a:lnTo>
                    <a:pt x="419463" y="714635"/>
                  </a:lnTo>
                  <a:lnTo>
                    <a:pt x="380627" y="691447"/>
                  </a:lnTo>
                  <a:lnTo>
                    <a:pt x="343216" y="666221"/>
                  </a:lnTo>
                  <a:lnTo>
                    <a:pt x="307309" y="639033"/>
                  </a:lnTo>
                  <a:lnTo>
                    <a:pt x="272981" y="609962"/>
                  </a:lnTo>
                  <a:lnTo>
                    <a:pt x="240311" y="579082"/>
                  </a:lnTo>
                  <a:lnTo>
                    <a:pt x="209374" y="546472"/>
                  </a:lnTo>
                  <a:lnTo>
                    <a:pt x="180249" y="512209"/>
                  </a:lnTo>
                  <a:lnTo>
                    <a:pt x="153011" y="476368"/>
                  </a:lnTo>
                  <a:lnTo>
                    <a:pt x="127738" y="439027"/>
                  </a:lnTo>
                  <a:lnTo>
                    <a:pt x="104506" y="400262"/>
                  </a:lnTo>
                  <a:lnTo>
                    <a:pt x="83394" y="360151"/>
                  </a:lnTo>
                  <a:lnTo>
                    <a:pt x="64477" y="318770"/>
                  </a:lnTo>
                  <a:lnTo>
                    <a:pt x="47832" y="276196"/>
                  </a:lnTo>
                  <a:lnTo>
                    <a:pt x="33537" y="232505"/>
                  </a:lnTo>
                  <a:lnTo>
                    <a:pt x="21669" y="187776"/>
                  </a:lnTo>
                  <a:lnTo>
                    <a:pt x="12304" y="142084"/>
                  </a:lnTo>
                  <a:lnTo>
                    <a:pt x="5519" y="95506"/>
                  </a:lnTo>
                  <a:lnTo>
                    <a:pt x="1392" y="48119"/>
                  </a:lnTo>
                  <a:lnTo>
                    <a:pt x="0" y="0"/>
                  </a:lnTo>
                  <a:lnTo>
                    <a:pt x="1640939" y="0"/>
                  </a:lnTo>
                  <a:lnTo>
                    <a:pt x="1639546" y="48119"/>
                  </a:lnTo>
                  <a:lnTo>
                    <a:pt x="1635419" y="95506"/>
                  </a:lnTo>
                  <a:lnTo>
                    <a:pt x="1628635" y="142084"/>
                  </a:lnTo>
                  <a:lnTo>
                    <a:pt x="1619270" y="187776"/>
                  </a:lnTo>
                  <a:lnTo>
                    <a:pt x="1607401" y="232505"/>
                  </a:lnTo>
                  <a:lnTo>
                    <a:pt x="1593106" y="276196"/>
                  </a:lnTo>
                  <a:lnTo>
                    <a:pt x="1576462" y="318770"/>
                  </a:lnTo>
                  <a:lnTo>
                    <a:pt x="1557545" y="360151"/>
                  </a:lnTo>
                  <a:lnTo>
                    <a:pt x="1536432" y="400262"/>
                  </a:lnTo>
                  <a:lnTo>
                    <a:pt x="1513201" y="439027"/>
                  </a:lnTo>
                  <a:lnTo>
                    <a:pt x="1487928" y="476368"/>
                  </a:lnTo>
                  <a:lnTo>
                    <a:pt x="1460690" y="512209"/>
                  </a:lnTo>
                  <a:lnTo>
                    <a:pt x="1431564" y="546472"/>
                  </a:lnTo>
                  <a:lnTo>
                    <a:pt x="1400628" y="579082"/>
                  </a:lnTo>
                  <a:lnTo>
                    <a:pt x="1367957" y="609962"/>
                  </a:lnTo>
                  <a:lnTo>
                    <a:pt x="1333630" y="639033"/>
                  </a:lnTo>
                  <a:lnTo>
                    <a:pt x="1297722" y="666221"/>
                  </a:lnTo>
                  <a:lnTo>
                    <a:pt x="1260312" y="691447"/>
                  </a:lnTo>
                  <a:lnTo>
                    <a:pt x="1221475" y="714635"/>
                  </a:lnTo>
                  <a:lnTo>
                    <a:pt x="1181289" y="735709"/>
                  </a:lnTo>
                  <a:lnTo>
                    <a:pt x="1139831" y="754591"/>
                  </a:lnTo>
                  <a:lnTo>
                    <a:pt x="1097178" y="771204"/>
                  </a:lnTo>
                  <a:lnTo>
                    <a:pt x="1053407" y="785473"/>
                  </a:lnTo>
                  <a:lnTo>
                    <a:pt x="1008594" y="797319"/>
                  </a:lnTo>
                  <a:lnTo>
                    <a:pt x="962817" y="806667"/>
                  </a:lnTo>
                  <a:lnTo>
                    <a:pt x="916153" y="813439"/>
                  </a:lnTo>
                  <a:lnTo>
                    <a:pt x="868678" y="817558"/>
                  </a:lnTo>
                  <a:lnTo>
                    <a:pt x="820469" y="818948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831" y="5816284"/>
              <a:ext cx="1477517" cy="147453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28187" y="5865787"/>
              <a:ext cx="1313180" cy="1310640"/>
            </a:xfrm>
            <a:custGeom>
              <a:avLst/>
              <a:gdLst/>
              <a:ahLst/>
              <a:cxnLst/>
              <a:rect l="l" t="t" r="r" b="b"/>
              <a:pathLst>
                <a:path w="1313180" h="1310640">
                  <a:moveTo>
                    <a:pt x="656375" y="1310318"/>
                  </a:moveTo>
                  <a:lnTo>
                    <a:pt x="607389" y="1308521"/>
                  </a:lnTo>
                  <a:lnTo>
                    <a:pt x="559381" y="1303214"/>
                  </a:lnTo>
                  <a:lnTo>
                    <a:pt x="512477" y="1294525"/>
                  </a:lnTo>
                  <a:lnTo>
                    <a:pt x="466805" y="1282579"/>
                  </a:lnTo>
                  <a:lnTo>
                    <a:pt x="422492" y="1267504"/>
                  </a:lnTo>
                  <a:lnTo>
                    <a:pt x="379664" y="1249426"/>
                  </a:lnTo>
                  <a:lnTo>
                    <a:pt x="338448" y="1228472"/>
                  </a:lnTo>
                  <a:lnTo>
                    <a:pt x="298972" y="1204768"/>
                  </a:lnTo>
                  <a:lnTo>
                    <a:pt x="261362" y="1178441"/>
                  </a:lnTo>
                  <a:lnTo>
                    <a:pt x="225745" y="1149619"/>
                  </a:lnTo>
                  <a:lnTo>
                    <a:pt x="192247" y="1118427"/>
                  </a:lnTo>
                  <a:lnTo>
                    <a:pt x="160997" y="1084992"/>
                  </a:lnTo>
                  <a:lnTo>
                    <a:pt x="132121" y="1049441"/>
                  </a:lnTo>
                  <a:lnTo>
                    <a:pt x="105746" y="1011900"/>
                  </a:lnTo>
                  <a:lnTo>
                    <a:pt x="81998" y="972497"/>
                  </a:lnTo>
                  <a:lnTo>
                    <a:pt x="61005" y="931358"/>
                  </a:lnTo>
                  <a:lnTo>
                    <a:pt x="42893" y="888609"/>
                  </a:lnTo>
                  <a:lnTo>
                    <a:pt x="27790" y="844378"/>
                  </a:lnTo>
                  <a:lnTo>
                    <a:pt x="15822" y="798790"/>
                  </a:lnTo>
                  <a:lnTo>
                    <a:pt x="7116" y="751974"/>
                  </a:lnTo>
                  <a:lnTo>
                    <a:pt x="1800" y="704054"/>
                  </a:lnTo>
                  <a:lnTo>
                    <a:pt x="0" y="655159"/>
                  </a:lnTo>
                  <a:lnTo>
                    <a:pt x="1800" y="606263"/>
                  </a:lnTo>
                  <a:lnTo>
                    <a:pt x="7116" y="558344"/>
                  </a:lnTo>
                  <a:lnTo>
                    <a:pt x="15822" y="511527"/>
                  </a:lnTo>
                  <a:lnTo>
                    <a:pt x="27790" y="465940"/>
                  </a:lnTo>
                  <a:lnTo>
                    <a:pt x="42893" y="421709"/>
                  </a:lnTo>
                  <a:lnTo>
                    <a:pt x="61005" y="378960"/>
                  </a:lnTo>
                  <a:lnTo>
                    <a:pt x="81998" y="337821"/>
                  </a:lnTo>
                  <a:lnTo>
                    <a:pt x="105746" y="298418"/>
                  </a:lnTo>
                  <a:lnTo>
                    <a:pt x="132121" y="260877"/>
                  </a:lnTo>
                  <a:lnTo>
                    <a:pt x="160997" y="225326"/>
                  </a:lnTo>
                  <a:lnTo>
                    <a:pt x="192247" y="191891"/>
                  </a:lnTo>
                  <a:lnTo>
                    <a:pt x="225745" y="160699"/>
                  </a:lnTo>
                  <a:lnTo>
                    <a:pt x="261362" y="131876"/>
                  </a:lnTo>
                  <a:lnTo>
                    <a:pt x="298972" y="105550"/>
                  </a:lnTo>
                  <a:lnTo>
                    <a:pt x="338448" y="81846"/>
                  </a:lnTo>
                  <a:lnTo>
                    <a:pt x="379664" y="60892"/>
                  </a:lnTo>
                  <a:lnTo>
                    <a:pt x="422492" y="42814"/>
                  </a:lnTo>
                  <a:lnTo>
                    <a:pt x="466805" y="27738"/>
                  </a:lnTo>
                  <a:lnTo>
                    <a:pt x="512477" y="15793"/>
                  </a:lnTo>
                  <a:lnTo>
                    <a:pt x="559381" y="7103"/>
                  </a:lnTo>
                  <a:lnTo>
                    <a:pt x="607389" y="1797"/>
                  </a:lnTo>
                  <a:lnTo>
                    <a:pt x="656375" y="0"/>
                  </a:lnTo>
                  <a:lnTo>
                    <a:pt x="705362" y="1797"/>
                  </a:lnTo>
                  <a:lnTo>
                    <a:pt x="753370" y="7103"/>
                  </a:lnTo>
                  <a:lnTo>
                    <a:pt x="800274" y="15793"/>
                  </a:lnTo>
                  <a:lnTo>
                    <a:pt x="845946" y="27738"/>
                  </a:lnTo>
                  <a:lnTo>
                    <a:pt x="890260" y="42814"/>
                  </a:lnTo>
                  <a:lnTo>
                    <a:pt x="933088" y="60892"/>
                  </a:lnTo>
                  <a:lnTo>
                    <a:pt x="974303" y="81846"/>
                  </a:lnTo>
                  <a:lnTo>
                    <a:pt x="1013780" y="105550"/>
                  </a:lnTo>
                  <a:lnTo>
                    <a:pt x="1051390" y="131876"/>
                  </a:lnTo>
                  <a:lnTo>
                    <a:pt x="1087007" y="160699"/>
                  </a:lnTo>
                  <a:lnTo>
                    <a:pt x="1120504" y="191891"/>
                  </a:lnTo>
                  <a:lnTo>
                    <a:pt x="1151754" y="225326"/>
                  </a:lnTo>
                  <a:lnTo>
                    <a:pt x="1180630" y="260877"/>
                  </a:lnTo>
                  <a:lnTo>
                    <a:pt x="1207005" y="298418"/>
                  </a:lnTo>
                  <a:lnTo>
                    <a:pt x="1230753" y="337821"/>
                  </a:lnTo>
                  <a:lnTo>
                    <a:pt x="1251746" y="378960"/>
                  </a:lnTo>
                  <a:lnTo>
                    <a:pt x="1269858" y="421709"/>
                  </a:lnTo>
                  <a:lnTo>
                    <a:pt x="1284961" y="465940"/>
                  </a:lnTo>
                  <a:lnTo>
                    <a:pt x="1296929" y="511527"/>
                  </a:lnTo>
                  <a:lnTo>
                    <a:pt x="1305634" y="558344"/>
                  </a:lnTo>
                  <a:lnTo>
                    <a:pt x="1310951" y="606263"/>
                  </a:lnTo>
                  <a:lnTo>
                    <a:pt x="1312751" y="655159"/>
                  </a:lnTo>
                  <a:lnTo>
                    <a:pt x="1310951" y="704054"/>
                  </a:lnTo>
                  <a:lnTo>
                    <a:pt x="1305634" y="751974"/>
                  </a:lnTo>
                  <a:lnTo>
                    <a:pt x="1296929" y="798790"/>
                  </a:lnTo>
                  <a:lnTo>
                    <a:pt x="1284961" y="844378"/>
                  </a:lnTo>
                  <a:lnTo>
                    <a:pt x="1269858" y="888609"/>
                  </a:lnTo>
                  <a:lnTo>
                    <a:pt x="1251746" y="931358"/>
                  </a:lnTo>
                  <a:lnTo>
                    <a:pt x="1230753" y="972497"/>
                  </a:lnTo>
                  <a:lnTo>
                    <a:pt x="1207005" y="1011900"/>
                  </a:lnTo>
                  <a:lnTo>
                    <a:pt x="1180630" y="1049441"/>
                  </a:lnTo>
                  <a:lnTo>
                    <a:pt x="1151754" y="1084992"/>
                  </a:lnTo>
                  <a:lnTo>
                    <a:pt x="1120504" y="1118427"/>
                  </a:lnTo>
                  <a:lnTo>
                    <a:pt x="1087007" y="1149619"/>
                  </a:lnTo>
                  <a:lnTo>
                    <a:pt x="1051390" y="1178441"/>
                  </a:lnTo>
                  <a:lnTo>
                    <a:pt x="1013780" y="1204768"/>
                  </a:lnTo>
                  <a:lnTo>
                    <a:pt x="974303" y="1228472"/>
                  </a:lnTo>
                  <a:lnTo>
                    <a:pt x="933088" y="1249426"/>
                  </a:lnTo>
                  <a:lnTo>
                    <a:pt x="890260" y="1267504"/>
                  </a:lnTo>
                  <a:lnTo>
                    <a:pt x="845946" y="1282579"/>
                  </a:lnTo>
                  <a:lnTo>
                    <a:pt x="800274" y="1294525"/>
                  </a:lnTo>
                  <a:lnTo>
                    <a:pt x="753370" y="1303214"/>
                  </a:lnTo>
                  <a:lnTo>
                    <a:pt x="705362" y="1308521"/>
                  </a:lnTo>
                  <a:lnTo>
                    <a:pt x="656375" y="1310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8156356" y="5730940"/>
            <a:ext cx="2646045" cy="1362075"/>
          </a:xfrm>
          <a:custGeom>
            <a:avLst/>
            <a:gdLst/>
            <a:ahLst/>
            <a:cxnLst/>
            <a:rect l="l" t="t" r="r" b="b"/>
            <a:pathLst>
              <a:path w="2646045" h="1362075">
                <a:moveTo>
                  <a:pt x="1734571" y="1362074"/>
                </a:moveTo>
                <a:lnTo>
                  <a:pt x="1734571" y="1070590"/>
                </a:lnTo>
                <a:lnTo>
                  <a:pt x="0" y="1070590"/>
                </a:lnTo>
                <a:lnTo>
                  <a:pt x="0" y="291484"/>
                </a:lnTo>
                <a:lnTo>
                  <a:pt x="1734571" y="291484"/>
                </a:lnTo>
                <a:lnTo>
                  <a:pt x="1734571" y="0"/>
                </a:lnTo>
                <a:lnTo>
                  <a:pt x="2645494" y="681037"/>
                </a:lnTo>
                <a:lnTo>
                  <a:pt x="1734571" y="1362074"/>
                </a:lnTo>
                <a:close/>
              </a:path>
            </a:pathLst>
          </a:custGeom>
          <a:solidFill>
            <a:srgbClr val="ECB3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31919" y="5870082"/>
            <a:ext cx="2646045" cy="1362075"/>
          </a:xfrm>
          <a:custGeom>
            <a:avLst/>
            <a:gdLst/>
            <a:ahLst/>
            <a:cxnLst/>
            <a:rect l="l" t="t" r="r" b="b"/>
            <a:pathLst>
              <a:path w="2646045" h="1362075">
                <a:moveTo>
                  <a:pt x="1734571" y="1362074"/>
                </a:moveTo>
                <a:lnTo>
                  <a:pt x="1734571" y="1070590"/>
                </a:lnTo>
                <a:lnTo>
                  <a:pt x="0" y="1070590"/>
                </a:lnTo>
                <a:lnTo>
                  <a:pt x="0" y="291484"/>
                </a:lnTo>
                <a:lnTo>
                  <a:pt x="1734571" y="291484"/>
                </a:lnTo>
                <a:lnTo>
                  <a:pt x="1734571" y="0"/>
                </a:lnTo>
                <a:lnTo>
                  <a:pt x="2645494" y="681037"/>
                </a:lnTo>
                <a:lnTo>
                  <a:pt x="1734571" y="1362074"/>
                </a:lnTo>
                <a:close/>
              </a:path>
            </a:pathLst>
          </a:custGeom>
          <a:solidFill>
            <a:srgbClr val="ECB3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31919" y="2610730"/>
            <a:ext cx="2646045" cy="1362075"/>
          </a:xfrm>
          <a:custGeom>
            <a:avLst/>
            <a:gdLst/>
            <a:ahLst/>
            <a:cxnLst/>
            <a:rect l="l" t="t" r="r" b="b"/>
            <a:pathLst>
              <a:path w="2646045" h="1362075">
                <a:moveTo>
                  <a:pt x="1734571" y="1362074"/>
                </a:moveTo>
                <a:lnTo>
                  <a:pt x="1734571" y="1070590"/>
                </a:lnTo>
                <a:lnTo>
                  <a:pt x="0" y="1070590"/>
                </a:lnTo>
                <a:lnTo>
                  <a:pt x="0" y="291484"/>
                </a:lnTo>
                <a:lnTo>
                  <a:pt x="1734571" y="291484"/>
                </a:lnTo>
                <a:lnTo>
                  <a:pt x="1734571" y="0"/>
                </a:lnTo>
                <a:lnTo>
                  <a:pt x="2645494" y="681037"/>
                </a:lnTo>
                <a:lnTo>
                  <a:pt x="1734571" y="1362074"/>
                </a:lnTo>
                <a:close/>
              </a:path>
            </a:pathLst>
          </a:custGeom>
          <a:solidFill>
            <a:srgbClr val="ECB3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56356" y="2585231"/>
            <a:ext cx="2646045" cy="1362075"/>
          </a:xfrm>
          <a:custGeom>
            <a:avLst/>
            <a:gdLst/>
            <a:ahLst/>
            <a:cxnLst/>
            <a:rect l="l" t="t" r="r" b="b"/>
            <a:pathLst>
              <a:path w="2646045" h="1362075">
                <a:moveTo>
                  <a:pt x="1734571" y="1362074"/>
                </a:moveTo>
                <a:lnTo>
                  <a:pt x="1734571" y="1070590"/>
                </a:lnTo>
                <a:lnTo>
                  <a:pt x="0" y="1070590"/>
                </a:lnTo>
                <a:lnTo>
                  <a:pt x="0" y="291484"/>
                </a:lnTo>
                <a:lnTo>
                  <a:pt x="1734571" y="291484"/>
                </a:lnTo>
                <a:lnTo>
                  <a:pt x="1734571" y="0"/>
                </a:lnTo>
                <a:lnTo>
                  <a:pt x="2645494" y="681037"/>
                </a:lnTo>
                <a:lnTo>
                  <a:pt x="1734571" y="1362074"/>
                </a:lnTo>
                <a:close/>
              </a:path>
            </a:pathLst>
          </a:custGeom>
          <a:solidFill>
            <a:srgbClr val="ECB3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2725" y="6055522"/>
            <a:ext cx="1032231" cy="1047786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79207" y="2471458"/>
            <a:ext cx="1657350" cy="1524000"/>
            <a:chOff x="79207" y="2471458"/>
            <a:chExt cx="1657350" cy="1524000"/>
          </a:xfrm>
        </p:grpSpPr>
        <p:sp>
          <p:nvSpPr>
            <p:cNvPr id="34" name="object 34"/>
            <p:cNvSpPr/>
            <p:nvPr/>
          </p:nvSpPr>
          <p:spPr>
            <a:xfrm>
              <a:off x="79207" y="3176132"/>
              <a:ext cx="1641475" cy="819150"/>
            </a:xfrm>
            <a:custGeom>
              <a:avLst/>
              <a:gdLst/>
              <a:ahLst/>
              <a:cxnLst/>
              <a:rect l="l" t="t" r="r" b="b"/>
              <a:pathLst>
                <a:path w="1641475" h="819150">
                  <a:moveTo>
                    <a:pt x="820469" y="818948"/>
                  </a:moveTo>
                  <a:lnTo>
                    <a:pt x="772261" y="817558"/>
                  </a:lnTo>
                  <a:lnTo>
                    <a:pt x="724786" y="813439"/>
                  </a:lnTo>
                  <a:lnTo>
                    <a:pt x="678121" y="806667"/>
                  </a:lnTo>
                  <a:lnTo>
                    <a:pt x="632344" y="797319"/>
                  </a:lnTo>
                  <a:lnTo>
                    <a:pt x="587532" y="785473"/>
                  </a:lnTo>
                  <a:lnTo>
                    <a:pt x="543760" y="771204"/>
                  </a:lnTo>
                  <a:lnTo>
                    <a:pt x="501107" y="754591"/>
                  </a:lnTo>
                  <a:lnTo>
                    <a:pt x="459649" y="735709"/>
                  </a:lnTo>
                  <a:lnTo>
                    <a:pt x="419463" y="714635"/>
                  </a:lnTo>
                  <a:lnTo>
                    <a:pt x="380627" y="691447"/>
                  </a:lnTo>
                  <a:lnTo>
                    <a:pt x="343216" y="666221"/>
                  </a:lnTo>
                  <a:lnTo>
                    <a:pt x="307309" y="639033"/>
                  </a:lnTo>
                  <a:lnTo>
                    <a:pt x="272981" y="609962"/>
                  </a:lnTo>
                  <a:lnTo>
                    <a:pt x="240311" y="579082"/>
                  </a:lnTo>
                  <a:lnTo>
                    <a:pt x="209374" y="546472"/>
                  </a:lnTo>
                  <a:lnTo>
                    <a:pt x="180249" y="512209"/>
                  </a:lnTo>
                  <a:lnTo>
                    <a:pt x="153011" y="476368"/>
                  </a:lnTo>
                  <a:lnTo>
                    <a:pt x="127738" y="439027"/>
                  </a:lnTo>
                  <a:lnTo>
                    <a:pt x="104506" y="400262"/>
                  </a:lnTo>
                  <a:lnTo>
                    <a:pt x="83394" y="360151"/>
                  </a:lnTo>
                  <a:lnTo>
                    <a:pt x="64477" y="318770"/>
                  </a:lnTo>
                  <a:lnTo>
                    <a:pt x="47832" y="276196"/>
                  </a:lnTo>
                  <a:lnTo>
                    <a:pt x="33537" y="232505"/>
                  </a:lnTo>
                  <a:lnTo>
                    <a:pt x="21669" y="187776"/>
                  </a:lnTo>
                  <a:lnTo>
                    <a:pt x="12304" y="142084"/>
                  </a:lnTo>
                  <a:lnTo>
                    <a:pt x="5519" y="95506"/>
                  </a:lnTo>
                  <a:lnTo>
                    <a:pt x="1392" y="48119"/>
                  </a:lnTo>
                  <a:lnTo>
                    <a:pt x="0" y="0"/>
                  </a:lnTo>
                  <a:lnTo>
                    <a:pt x="1640939" y="0"/>
                  </a:lnTo>
                  <a:lnTo>
                    <a:pt x="1639546" y="48119"/>
                  </a:lnTo>
                  <a:lnTo>
                    <a:pt x="1635419" y="95506"/>
                  </a:lnTo>
                  <a:lnTo>
                    <a:pt x="1628635" y="142084"/>
                  </a:lnTo>
                  <a:lnTo>
                    <a:pt x="1619270" y="187776"/>
                  </a:lnTo>
                  <a:lnTo>
                    <a:pt x="1607401" y="232505"/>
                  </a:lnTo>
                  <a:lnTo>
                    <a:pt x="1593106" y="276196"/>
                  </a:lnTo>
                  <a:lnTo>
                    <a:pt x="1576462" y="318770"/>
                  </a:lnTo>
                  <a:lnTo>
                    <a:pt x="1557545" y="360151"/>
                  </a:lnTo>
                  <a:lnTo>
                    <a:pt x="1536432" y="400262"/>
                  </a:lnTo>
                  <a:lnTo>
                    <a:pt x="1513201" y="439027"/>
                  </a:lnTo>
                  <a:lnTo>
                    <a:pt x="1487928" y="476368"/>
                  </a:lnTo>
                  <a:lnTo>
                    <a:pt x="1460690" y="512209"/>
                  </a:lnTo>
                  <a:lnTo>
                    <a:pt x="1431564" y="546472"/>
                  </a:lnTo>
                  <a:lnTo>
                    <a:pt x="1400628" y="579082"/>
                  </a:lnTo>
                  <a:lnTo>
                    <a:pt x="1367957" y="609962"/>
                  </a:lnTo>
                  <a:lnTo>
                    <a:pt x="1333630" y="639033"/>
                  </a:lnTo>
                  <a:lnTo>
                    <a:pt x="1297722" y="666221"/>
                  </a:lnTo>
                  <a:lnTo>
                    <a:pt x="1260312" y="691447"/>
                  </a:lnTo>
                  <a:lnTo>
                    <a:pt x="1221475" y="714635"/>
                  </a:lnTo>
                  <a:lnTo>
                    <a:pt x="1181289" y="735709"/>
                  </a:lnTo>
                  <a:lnTo>
                    <a:pt x="1139831" y="754591"/>
                  </a:lnTo>
                  <a:lnTo>
                    <a:pt x="1097178" y="771204"/>
                  </a:lnTo>
                  <a:lnTo>
                    <a:pt x="1053407" y="785473"/>
                  </a:lnTo>
                  <a:lnTo>
                    <a:pt x="1008594" y="797319"/>
                  </a:lnTo>
                  <a:lnTo>
                    <a:pt x="962817" y="806667"/>
                  </a:lnTo>
                  <a:lnTo>
                    <a:pt x="916153" y="813439"/>
                  </a:lnTo>
                  <a:lnTo>
                    <a:pt x="868678" y="817558"/>
                  </a:lnTo>
                  <a:lnTo>
                    <a:pt x="820469" y="818948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079" y="2471458"/>
              <a:ext cx="1477477" cy="147570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07395" y="2520973"/>
              <a:ext cx="1313180" cy="1310640"/>
            </a:xfrm>
            <a:custGeom>
              <a:avLst/>
              <a:gdLst/>
              <a:ahLst/>
              <a:cxnLst/>
              <a:rect l="l" t="t" r="r" b="b"/>
              <a:pathLst>
                <a:path w="1313180" h="1310639">
                  <a:moveTo>
                    <a:pt x="656375" y="1310318"/>
                  </a:moveTo>
                  <a:lnTo>
                    <a:pt x="607389" y="1308521"/>
                  </a:lnTo>
                  <a:lnTo>
                    <a:pt x="559381" y="1303214"/>
                  </a:lnTo>
                  <a:lnTo>
                    <a:pt x="512477" y="1294525"/>
                  </a:lnTo>
                  <a:lnTo>
                    <a:pt x="466805" y="1282579"/>
                  </a:lnTo>
                  <a:lnTo>
                    <a:pt x="422492" y="1267504"/>
                  </a:lnTo>
                  <a:lnTo>
                    <a:pt x="379664" y="1249426"/>
                  </a:lnTo>
                  <a:lnTo>
                    <a:pt x="338448" y="1228472"/>
                  </a:lnTo>
                  <a:lnTo>
                    <a:pt x="298972" y="1204768"/>
                  </a:lnTo>
                  <a:lnTo>
                    <a:pt x="261362" y="1178441"/>
                  </a:lnTo>
                  <a:lnTo>
                    <a:pt x="225745" y="1149619"/>
                  </a:lnTo>
                  <a:lnTo>
                    <a:pt x="192247" y="1118427"/>
                  </a:lnTo>
                  <a:lnTo>
                    <a:pt x="160997" y="1084992"/>
                  </a:lnTo>
                  <a:lnTo>
                    <a:pt x="132121" y="1049441"/>
                  </a:lnTo>
                  <a:lnTo>
                    <a:pt x="105746" y="1011900"/>
                  </a:lnTo>
                  <a:lnTo>
                    <a:pt x="81998" y="972497"/>
                  </a:lnTo>
                  <a:lnTo>
                    <a:pt x="61005" y="931358"/>
                  </a:lnTo>
                  <a:lnTo>
                    <a:pt x="42893" y="888609"/>
                  </a:lnTo>
                  <a:lnTo>
                    <a:pt x="27790" y="844378"/>
                  </a:lnTo>
                  <a:lnTo>
                    <a:pt x="15822" y="798790"/>
                  </a:lnTo>
                  <a:lnTo>
                    <a:pt x="7116" y="751974"/>
                  </a:lnTo>
                  <a:lnTo>
                    <a:pt x="1800" y="704054"/>
                  </a:lnTo>
                  <a:lnTo>
                    <a:pt x="0" y="655159"/>
                  </a:lnTo>
                  <a:lnTo>
                    <a:pt x="1800" y="606263"/>
                  </a:lnTo>
                  <a:lnTo>
                    <a:pt x="7116" y="558344"/>
                  </a:lnTo>
                  <a:lnTo>
                    <a:pt x="15822" y="511527"/>
                  </a:lnTo>
                  <a:lnTo>
                    <a:pt x="27790" y="465940"/>
                  </a:lnTo>
                  <a:lnTo>
                    <a:pt x="42893" y="421709"/>
                  </a:lnTo>
                  <a:lnTo>
                    <a:pt x="61005" y="378960"/>
                  </a:lnTo>
                  <a:lnTo>
                    <a:pt x="81998" y="337821"/>
                  </a:lnTo>
                  <a:lnTo>
                    <a:pt x="105746" y="298418"/>
                  </a:lnTo>
                  <a:lnTo>
                    <a:pt x="132121" y="260877"/>
                  </a:lnTo>
                  <a:lnTo>
                    <a:pt x="160997" y="225326"/>
                  </a:lnTo>
                  <a:lnTo>
                    <a:pt x="192247" y="191891"/>
                  </a:lnTo>
                  <a:lnTo>
                    <a:pt x="225745" y="160699"/>
                  </a:lnTo>
                  <a:lnTo>
                    <a:pt x="261362" y="131876"/>
                  </a:lnTo>
                  <a:lnTo>
                    <a:pt x="298972" y="105550"/>
                  </a:lnTo>
                  <a:lnTo>
                    <a:pt x="338448" y="81846"/>
                  </a:lnTo>
                  <a:lnTo>
                    <a:pt x="379664" y="60892"/>
                  </a:lnTo>
                  <a:lnTo>
                    <a:pt x="422492" y="42814"/>
                  </a:lnTo>
                  <a:lnTo>
                    <a:pt x="466805" y="27738"/>
                  </a:lnTo>
                  <a:lnTo>
                    <a:pt x="512477" y="15793"/>
                  </a:lnTo>
                  <a:lnTo>
                    <a:pt x="559381" y="7103"/>
                  </a:lnTo>
                  <a:lnTo>
                    <a:pt x="607389" y="1797"/>
                  </a:lnTo>
                  <a:lnTo>
                    <a:pt x="656375" y="0"/>
                  </a:lnTo>
                  <a:lnTo>
                    <a:pt x="705362" y="1797"/>
                  </a:lnTo>
                  <a:lnTo>
                    <a:pt x="753370" y="7103"/>
                  </a:lnTo>
                  <a:lnTo>
                    <a:pt x="800274" y="15793"/>
                  </a:lnTo>
                  <a:lnTo>
                    <a:pt x="845946" y="27738"/>
                  </a:lnTo>
                  <a:lnTo>
                    <a:pt x="890260" y="42814"/>
                  </a:lnTo>
                  <a:lnTo>
                    <a:pt x="933088" y="60892"/>
                  </a:lnTo>
                  <a:lnTo>
                    <a:pt x="974303" y="81846"/>
                  </a:lnTo>
                  <a:lnTo>
                    <a:pt x="1013780" y="105550"/>
                  </a:lnTo>
                  <a:lnTo>
                    <a:pt x="1051390" y="131876"/>
                  </a:lnTo>
                  <a:lnTo>
                    <a:pt x="1087007" y="160699"/>
                  </a:lnTo>
                  <a:lnTo>
                    <a:pt x="1120504" y="191891"/>
                  </a:lnTo>
                  <a:lnTo>
                    <a:pt x="1151754" y="225326"/>
                  </a:lnTo>
                  <a:lnTo>
                    <a:pt x="1180630" y="260877"/>
                  </a:lnTo>
                  <a:lnTo>
                    <a:pt x="1207005" y="298418"/>
                  </a:lnTo>
                  <a:lnTo>
                    <a:pt x="1230753" y="337821"/>
                  </a:lnTo>
                  <a:lnTo>
                    <a:pt x="1251746" y="378960"/>
                  </a:lnTo>
                  <a:lnTo>
                    <a:pt x="1269858" y="421709"/>
                  </a:lnTo>
                  <a:lnTo>
                    <a:pt x="1284961" y="465940"/>
                  </a:lnTo>
                  <a:lnTo>
                    <a:pt x="1296929" y="511527"/>
                  </a:lnTo>
                  <a:lnTo>
                    <a:pt x="1305634" y="558344"/>
                  </a:lnTo>
                  <a:lnTo>
                    <a:pt x="1310951" y="606263"/>
                  </a:lnTo>
                  <a:lnTo>
                    <a:pt x="1312751" y="655159"/>
                  </a:lnTo>
                  <a:lnTo>
                    <a:pt x="1310951" y="704054"/>
                  </a:lnTo>
                  <a:lnTo>
                    <a:pt x="1305634" y="751974"/>
                  </a:lnTo>
                  <a:lnTo>
                    <a:pt x="1296929" y="798790"/>
                  </a:lnTo>
                  <a:lnTo>
                    <a:pt x="1284961" y="844378"/>
                  </a:lnTo>
                  <a:lnTo>
                    <a:pt x="1269858" y="888609"/>
                  </a:lnTo>
                  <a:lnTo>
                    <a:pt x="1251746" y="931358"/>
                  </a:lnTo>
                  <a:lnTo>
                    <a:pt x="1230753" y="972497"/>
                  </a:lnTo>
                  <a:lnTo>
                    <a:pt x="1207005" y="1011900"/>
                  </a:lnTo>
                  <a:lnTo>
                    <a:pt x="1180630" y="1049441"/>
                  </a:lnTo>
                  <a:lnTo>
                    <a:pt x="1151754" y="1084992"/>
                  </a:lnTo>
                  <a:lnTo>
                    <a:pt x="1120504" y="1118427"/>
                  </a:lnTo>
                  <a:lnTo>
                    <a:pt x="1087007" y="1149619"/>
                  </a:lnTo>
                  <a:lnTo>
                    <a:pt x="1051390" y="1178441"/>
                  </a:lnTo>
                  <a:lnTo>
                    <a:pt x="1013780" y="1204768"/>
                  </a:lnTo>
                  <a:lnTo>
                    <a:pt x="974303" y="1228472"/>
                  </a:lnTo>
                  <a:lnTo>
                    <a:pt x="933088" y="1249426"/>
                  </a:lnTo>
                  <a:lnTo>
                    <a:pt x="890260" y="1267504"/>
                  </a:lnTo>
                  <a:lnTo>
                    <a:pt x="845946" y="1282579"/>
                  </a:lnTo>
                  <a:lnTo>
                    <a:pt x="800274" y="1294525"/>
                  </a:lnTo>
                  <a:lnTo>
                    <a:pt x="753370" y="1303214"/>
                  </a:lnTo>
                  <a:lnTo>
                    <a:pt x="705362" y="1308521"/>
                  </a:lnTo>
                  <a:lnTo>
                    <a:pt x="656375" y="1310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1419606" y="2471458"/>
            <a:ext cx="1657350" cy="1524000"/>
            <a:chOff x="11419606" y="2471458"/>
            <a:chExt cx="1657350" cy="1524000"/>
          </a:xfrm>
        </p:grpSpPr>
        <p:sp>
          <p:nvSpPr>
            <p:cNvPr id="38" name="object 38"/>
            <p:cNvSpPr/>
            <p:nvPr/>
          </p:nvSpPr>
          <p:spPr>
            <a:xfrm>
              <a:off x="11419606" y="3176132"/>
              <a:ext cx="1641475" cy="819150"/>
            </a:xfrm>
            <a:custGeom>
              <a:avLst/>
              <a:gdLst/>
              <a:ahLst/>
              <a:cxnLst/>
              <a:rect l="l" t="t" r="r" b="b"/>
              <a:pathLst>
                <a:path w="1641475" h="819150">
                  <a:moveTo>
                    <a:pt x="820469" y="818948"/>
                  </a:moveTo>
                  <a:lnTo>
                    <a:pt x="772261" y="817558"/>
                  </a:lnTo>
                  <a:lnTo>
                    <a:pt x="724786" y="813439"/>
                  </a:lnTo>
                  <a:lnTo>
                    <a:pt x="678121" y="806667"/>
                  </a:lnTo>
                  <a:lnTo>
                    <a:pt x="632344" y="797319"/>
                  </a:lnTo>
                  <a:lnTo>
                    <a:pt x="587532" y="785473"/>
                  </a:lnTo>
                  <a:lnTo>
                    <a:pt x="543760" y="771204"/>
                  </a:lnTo>
                  <a:lnTo>
                    <a:pt x="501107" y="754591"/>
                  </a:lnTo>
                  <a:lnTo>
                    <a:pt x="459649" y="735709"/>
                  </a:lnTo>
                  <a:lnTo>
                    <a:pt x="419463" y="714635"/>
                  </a:lnTo>
                  <a:lnTo>
                    <a:pt x="380627" y="691447"/>
                  </a:lnTo>
                  <a:lnTo>
                    <a:pt x="343216" y="666221"/>
                  </a:lnTo>
                  <a:lnTo>
                    <a:pt x="307309" y="639033"/>
                  </a:lnTo>
                  <a:lnTo>
                    <a:pt x="272981" y="609962"/>
                  </a:lnTo>
                  <a:lnTo>
                    <a:pt x="240311" y="579082"/>
                  </a:lnTo>
                  <a:lnTo>
                    <a:pt x="209374" y="546472"/>
                  </a:lnTo>
                  <a:lnTo>
                    <a:pt x="180249" y="512209"/>
                  </a:lnTo>
                  <a:lnTo>
                    <a:pt x="153011" y="476368"/>
                  </a:lnTo>
                  <a:lnTo>
                    <a:pt x="127738" y="439027"/>
                  </a:lnTo>
                  <a:lnTo>
                    <a:pt x="104506" y="400262"/>
                  </a:lnTo>
                  <a:lnTo>
                    <a:pt x="83394" y="360151"/>
                  </a:lnTo>
                  <a:lnTo>
                    <a:pt x="64477" y="318770"/>
                  </a:lnTo>
                  <a:lnTo>
                    <a:pt x="47832" y="276196"/>
                  </a:lnTo>
                  <a:lnTo>
                    <a:pt x="33537" y="232505"/>
                  </a:lnTo>
                  <a:lnTo>
                    <a:pt x="21669" y="187776"/>
                  </a:lnTo>
                  <a:lnTo>
                    <a:pt x="12304" y="142084"/>
                  </a:lnTo>
                  <a:lnTo>
                    <a:pt x="5519" y="95506"/>
                  </a:lnTo>
                  <a:lnTo>
                    <a:pt x="1392" y="48119"/>
                  </a:lnTo>
                  <a:lnTo>
                    <a:pt x="0" y="0"/>
                  </a:lnTo>
                  <a:lnTo>
                    <a:pt x="1640939" y="0"/>
                  </a:lnTo>
                  <a:lnTo>
                    <a:pt x="1639546" y="48119"/>
                  </a:lnTo>
                  <a:lnTo>
                    <a:pt x="1635419" y="95506"/>
                  </a:lnTo>
                  <a:lnTo>
                    <a:pt x="1628635" y="142084"/>
                  </a:lnTo>
                  <a:lnTo>
                    <a:pt x="1619270" y="187776"/>
                  </a:lnTo>
                  <a:lnTo>
                    <a:pt x="1607401" y="232505"/>
                  </a:lnTo>
                  <a:lnTo>
                    <a:pt x="1593106" y="276196"/>
                  </a:lnTo>
                  <a:lnTo>
                    <a:pt x="1576462" y="318770"/>
                  </a:lnTo>
                  <a:lnTo>
                    <a:pt x="1557545" y="360151"/>
                  </a:lnTo>
                  <a:lnTo>
                    <a:pt x="1536432" y="400262"/>
                  </a:lnTo>
                  <a:lnTo>
                    <a:pt x="1513201" y="439027"/>
                  </a:lnTo>
                  <a:lnTo>
                    <a:pt x="1487928" y="476368"/>
                  </a:lnTo>
                  <a:lnTo>
                    <a:pt x="1460690" y="512209"/>
                  </a:lnTo>
                  <a:lnTo>
                    <a:pt x="1431564" y="546472"/>
                  </a:lnTo>
                  <a:lnTo>
                    <a:pt x="1400628" y="579082"/>
                  </a:lnTo>
                  <a:lnTo>
                    <a:pt x="1367957" y="609962"/>
                  </a:lnTo>
                  <a:lnTo>
                    <a:pt x="1333630" y="639033"/>
                  </a:lnTo>
                  <a:lnTo>
                    <a:pt x="1297722" y="666221"/>
                  </a:lnTo>
                  <a:lnTo>
                    <a:pt x="1260312" y="691447"/>
                  </a:lnTo>
                  <a:lnTo>
                    <a:pt x="1221475" y="714635"/>
                  </a:lnTo>
                  <a:lnTo>
                    <a:pt x="1181289" y="735709"/>
                  </a:lnTo>
                  <a:lnTo>
                    <a:pt x="1139831" y="754591"/>
                  </a:lnTo>
                  <a:lnTo>
                    <a:pt x="1097178" y="771204"/>
                  </a:lnTo>
                  <a:lnTo>
                    <a:pt x="1053407" y="785473"/>
                  </a:lnTo>
                  <a:lnTo>
                    <a:pt x="1008594" y="797319"/>
                  </a:lnTo>
                  <a:lnTo>
                    <a:pt x="962817" y="806667"/>
                  </a:lnTo>
                  <a:lnTo>
                    <a:pt x="916153" y="813439"/>
                  </a:lnTo>
                  <a:lnTo>
                    <a:pt x="868678" y="817558"/>
                  </a:lnTo>
                  <a:lnTo>
                    <a:pt x="820469" y="818948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97639" y="2471458"/>
              <a:ext cx="1479316" cy="147570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1747793" y="2520973"/>
              <a:ext cx="1313180" cy="1310640"/>
            </a:xfrm>
            <a:custGeom>
              <a:avLst/>
              <a:gdLst/>
              <a:ahLst/>
              <a:cxnLst/>
              <a:rect l="l" t="t" r="r" b="b"/>
              <a:pathLst>
                <a:path w="1313180" h="1310639">
                  <a:moveTo>
                    <a:pt x="656375" y="1310318"/>
                  </a:moveTo>
                  <a:lnTo>
                    <a:pt x="607389" y="1308521"/>
                  </a:lnTo>
                  <a:lnTo>
                    <a:pt x="559381" y="1303214"/>
                  </a:lnTo>
                  <a:lnTo>
                    <a:pt x="512477" y="1294525"/>
                  </a:lnTo>
                  <a:lnTo>
                    <a:pt x="466805" y="1282579"/>
                  </a:lnTo>
                  <a:lnTo>
                    <a:pt x="422492" y="1267504"/>
                  </a:lnTo>
                  <a:lnTo>
                    <a:pt x="379664" y="1249426"/>
                  </a:lnTo>
                  <a:lnTo>
                    <a:pt x="338448" y="1228472"/>
                  </a:lnTo>
                  <a:lnTo>
                    <a:pt x="298972" y="1204768"/>
                  </a:lnTo>
                  <a:lnTo>
                    <a:pt x="261362" y="1178441"/>
                  </a:lnTo>
                  <a:lnTo>
                    <a:pt x="225745" y="1149619"/>
                  </a:lnTo>
                  <a:lnTo>
                    <a:pt x="192247" y="1118427"/>
                  </a:lnTo>
                  <a:lnTo>
                    <a:pt x="160997" y="1084992"/>
                  </a:lnTo>
                  <a:lnTo>
                    <a:pt x="132121" y="1049441"/>
                  </a:lnTo>
                  <a:lnTo>
                    <a:pt x="105746" y="1011900"/>
                  </a:lnTo>
                  <a:lnTo>
                    <a:pt x="81998" y="972497"/>
                  </a:lnTo>
                  <a:lnTo>
                    <a:pt x="61005" y="931358"/>
                  </a:lnTo>
                  <a:lnTo>
                    <a:pt x="42893" y="888609"/>
                  </a:lnTo>
                  <a:lnTo>
                    <a:pt x="27790" y="844378"/>
                  </a:lnTo>
                  <a:lnTo>
                    <a:pt x="15822" y="798790"/>
                  </a:lnTo>
                  <a:lnTo>
                    <a:pt x="7116" y="751974"/>
                  </a:lnTo>
                  <a:lnTo>
                    <a:pt x="1800" y="704054"/>
                  </a:lnTo>
                  <a:lnTo>
                    <a:pt x="0" y="655159"/>
                  </a:lnTo>
                  <a:lnTo>
                    <a:pt x="1800" y="606263"/>
                  </a:lnTo>
                  <a:lnTo>
                    <a:pt x="7116" y="558344"/>
                  </a:lnTo>
                  <a:lnTo>
                    <a:pt x="15822" y="511527"/>
                  </a:lnTo>
                  <a:lnTo>
                    <a:pt x="27790" y="465940"/>
                  </a:lnTo>
                  <a:lnTo>
                    <a:pt x="42893" y="421709"/>
                  </a:lnTo>
                  <a:lnTo>
                    <a:pt x="61005" y="378960"/>
                  </a:lnTo>
                  <a:lnTo>
                    <a:pt x="81998" y="337821"/>
                  </a:lnTo>
                  <a:lnTo>
                    <a:pt x="105746" y="298418"/>
                  </a:lnTo>
                  <a:lnTo>
                    <a:pt x="132121" y="260877"/>
                  </a:lnTo>
                  <a:lnTo>
                    <a:pt x="160997" y="225326"/>
                  </a:lnTo>
                  <a:lnTo>
                    <a:pt x="192247" y="191891"/>
                  </a:lnTo>
                  <a:lnTo>
                    <a:pt x="225745" y="160699"/>
                  </a:lnTo>
                  <a:lnTo>
                    <a:pt x="261362" y="131876"/>
                  </a:lnTo>
                  <a:lnTo>
                    <a:pt x="298972" y="105550"/>
                  </a:lnTo>
                  <a:lnTo>
                    <a:pt x="338448" y="81846"/>
                  </a:lnTo>
                  <a:lnTo>
                    <a:pt x="379664" y="60892"/>
                  </a:lnTo>
                  <a:lnTo>
                    <a:pt x="422492" y="42814"/>
                  </a:lnTo>
                  <a:lnTo>
                    <a:pt x="466805" y="27738"/>
                  </a:lnTo>
                  <a:lnTo>
                    <a:pt x="512477" y="15793"/>
                  </a:lnTo>
                  <a:lnTo>
                    <a:pt x="559381" y="7103"/>
                  </a:lnTo>
                  <a:lnTo>
                    <a:pt x="607389" y="1797"/>
                  </a:lnTo>
                  <a:lnTo>
                    <a:pt x="656375" y="0"/>
                  </a:lnTo>
                  <a:lnTo>
                    <a:pt x="705362" y="1797"/>
                  </a:lnTo>
                  <a:lnTo>
                    <a:pt x="753370" y="7103"/>
                  </a:lnTo>
                  <a:lnTo>
                    <a:pt x="800274" y="15793"/>
                  </a:lnTo>
                  <a:lnTo>
                    <a:pt x="845946" y="27738"/>
                  </a:lnTo>
                  <a:lnTo>
                    <a:pt x="890260" y="42814"/>
                  </a:lnTo>
                  <a:lnTo>
                    <a:pt x="933088" y="60892"/>
                  </a:lnTo>
                  <a:lnTo>
                    <a:pt x="974303" y="81846"/>
                  </a:lnTo>
                  <a:lnTo>
                    <a:pt x="1013780" y="105550"/>
                  </a:lnTo>
                  <a:lnTo>
                    <a:pt x="1051390" y="131876"/>
                  </a:lnTo>
                  <a:lnTo>
                    <a:pt x="1087007" y="160699"/>
                  </a:lnTo>
                  <a:lnTo>
                    <a:pt x="1120504" y="191891"/>
                  </a:lnTo>
                  <a:lnTo>
                    <a:pt x="1151754" y="225326"/>
                  </a:lnTo>
                  <a:lnTo>
                    <a:pt x="1180630" y="260877"/>
                  </a:lnTo>
                  <a:lnTo>
                    <a:pt x="1207005" y="298418"/>
                  </a:lnTo>
                  <a:lnTo>
                    <a:pt x="1230753" y="337821"/>
                  </a:lnTo>
                  <a:lnTo>
                    <a:pt x="1251746" y="378960"/>
                  </a:lnTo>
                  <a:lnTo>
                    <a:pt x="1269858" y="421709"/>
                  </a:lnTo>
                  <a:lnTo>
                    <a:pt x="1284961" y="465940"/>
                  </a:lnTo>
                  <a:lnTo>
                    <a:pt x="1296929" y="511527"/>
                  </a:lnTo>
                  <a:lnTo>
                    <a:pt x="1305634" y="558344"/>
                  </a:lnTo>
                  <a:lnTo>
                    <a:pt x="1310951" y="606263"/>
                  </a:lnTo>
                  <a:lnTo>
                    <a:pt x="1312751" y="655159"/>
                  </a:lnTo>
                  <a:lnTo>
                    <a:pt x="1310951" y="704054"/>
                  </a:lnTo>
                  <a:lnTo>
                    <a:pt x="1305634" y="751974"/>
                  </a:lnTo>
                  <a:lnTo>
                    <a:pt x="1296929" y="798790"/>
                  </a:lnTo>
                  <a:lnTo>
                    <a:pt x="1284961" y="844378"/>
                  </a:lnTo>
                  <a:lnTo>
                    <a:pt x="1269858" y="888609"/>
                  </a:lnTo>
                  <a:lnTo>
                    <a:pt x="1251746" y="931358"/>
                  </a:lnTo>
                  <a:lnTo>
                    <a:pt x="1230753" y="972497"/>
                  </a:lnTo>
                  <a:lnTo>
                    <a:pt x="1207005" y="1011900"/>
                  </a:lnTo>
                  <a:lnTo>
                    <a:pt x="1180630" y="1049441"/>
                  </a:lnTo>
                  <a:lnTo>
                    <a:pt x="1151754" y="1084992"/>
                  </a:lnTo>
                  <a:lnTo>
                    <a:pt x="1120504" y="1118427"/>
                  </a:lnTo>
                  <a:lnTo>
                    <a:pt x="1087007" y="1149619"/>
                  </a:lnTo>
                  <a:lnTo>
                    <a:pt x="1051390" y="1178441"/>
                  </a:lnTo>
                  <a:lnTo>
                    <a:pt x="1013780" y="1204768"/>
                  </a:lnTo>
                  <a:lnTo>
                    <a:pt x="974303" y="1228472"/>
                  </a:lnTo>
                  <a:lnTo>
                    <a:pt x="933088" y="1249426"/>
                  </a:lnTo>
                  <a:lnTo>
                    <a:pt x="890260" y="1267504"/>
                  </a:lnTo>
                  <a:lnTo>
                    <a:pt x="845946" y="1282579"/>
                  </a:lnTo>
                  <a:lnTo>
                    <a:pt x="800274" y="1294525"/>
                  </a:lnTo>
                  <a:lnTo>
                    <a:pt x="753370" y="1303214"/>
                  </a:lnTo>
                  <a:lnTo>
                    <a:pt x="705362" y="1308521"/>
                  </a:lnTo>
                  <a:lnTo>
                    <a:pt x="656375" y="1310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1464625" y="5787267"/>
            <a:ext cx="1657350" cy="1524000"/>
            <a:chOff x="11464625" y="5787267"/>
            <a:chExt cx="1657350" cy="1524000"/>
          </a:xfrm>
        </p:grpSpPr>
        <p:sp>
          <p:nvSpPr>
            <p:cNvPr id="42" name="object 42"/>
            <p:cNvSpPr/>
            <p:nvPr/>
          </p:nvSpPr>
          <p:spPr>
            <a:xfrm>
              <a:off x="11464625" y="6491960"/>
              <a:ext cx="1641475" cy="819150"/>
            </a:xfrm>
            <a:custGeom>
              <a:avLst/>
              <a:gdLst/>
              <a:ahLst/>
              <a:cxnLst/>
              <a:rect l="l" t="t" r="r" b="b"/>
              <a:pathLst>
                <a:path w="1641475" h="819150">
                  <a:moveTo>
                    <a:pt x="820469" y="818948"/>
                  </a:moveTo>
                  <a:lnTo>
                    <a:pt x="772261" y="817558"/>
                  </a:lnTo>
                  <a:lnTo>
                    <a:pt x="724786" y="813439"/>
                  </a:lnTo>
                  <a:lnTo>
                    <a:pt x="678121" y="806667"/>
                  </a:lnTo>
                  <a:lnTo>
                    <a:pt x="632344" y="797319"/>
                  </a:lnTo>
                  <a:lnTo>
                    <a:pt x="587532" y="785473"/>
                  </a:lnTo>
                  <a:lnTo>
                    <a:pt x="543760" y="771204"/>
                  </a:lnTo>
                  <a:lnTo>
                    <a:pt x="501107" y="754591"/>
                  </a:lnTo>
                  <a:lnTo>
                    <a:pt x="459649" y="735709"/>
                  </a:lnTo>
                  <a:lnTo>
                    <a:pt x="419463" y="714635"/>
                  </a:lnTo>
                  <a:lnTo>
                    <a:pt x="380627" y="691447"/>
                  </a:lnTo>
                  <a:lnTo>
                    <a:pt x="343216" y="666221"/>
                  </a:lnTo>
                  <a:lnTo>
                    <a:pt x="307309" y="639033"/>
                  </a:lnTo>
                  <a:lnTo>
                    <a:pt x="272981" y="609962"/>
                  </a:lnTo>
                  <a:lnTo>
                    <a:pt x="240311" y="579082"/>
                  </a:lnTo>
                  <a:lnTo>
                    <a:pt x="209374" y="546472"/>
                  </a:lnTo>
                  <a:lnTo>
                    <a:pt x="180249" y="512209"/>
                  </a:lnTo>
                  <a:lnTo>
                    <a:pt x="153011" y="476368"/>
                  </a:lnTo>
                  <a:lnTo>
                    <a:pt x="127738" y="439027"/>
                  </a:lnTo>
                  <a:lnTo>
                    <a:pt x="104506" y="400262"/>
                  </a:lnTo>
                  <a:lnTo>
                    <a:pt x="83394" y="360151"/>
                  </a:lnTo>
                  <a:lnTo>
                    <a:pt x="64477" y="318770"/>
                  </a:lnTo>
                  <a:lnTo>
                    <a:pt x="47832" y="276196"/>
                  </a:lnTo>
                  <a:lnTo>
                    <a:pt x="33537" y="232505"/>
                  </a:lnTo>
                  <a:lnTo>
                    <a:pt x="21669" y="187776"/>
                  </a:lnTo>
                  <a:lnTo>
                    <a:pt x="12304" y="142084"/>
                  </a:lnTo>
                  <a:lnTo>
                    <a:pt x="5519" y="95506"/>
                  </a:lnTo>
                  <a:lnTo>
                    <a:pt x="1392" y="48119"/>
                  </a:lnTo>
                  <a:lnTo>
                    <a:pt x="0" y="0"/>
                  </a:lnTo>
                  <a:lnTo>
                    <a:pt x="1640939" y="0"/>
                  </a:lnTo>
                  <a:lnTo>
                    <a:pt x="1639546" y="48119"/>
                  </a:lnTo>
                  <a:lnTo>
                    <a:pt x="1635419" y="95506"/>
                  </a:lnTo>
                  <a:lnTo>
                    <a:pt x="1628635" y="142084"/>
                  </a:lnTo>
                  <a:lnTo>
                    <a:pt x="1619270" y="187776"/>
                  </a:lnTo>
                  <a:lnTo>
                    <a:pt x="1607401" y="232505"/>
                  </a:lnTo>
                  <a:lnTo>
                    <a:pt x="1593106" y="276196"/>
                  </a:lnTo>
                  <a:lnTo>
                    <a:pt x="1576462" y="318770"/>
                  </a:lnTo>
                  <a:lnTo>
                    <a:pt x="1557545" y="360151"/>
                  </a:lnTo>
                  <a:lnTo>
                    <a:pt x="1536432" y="400262"/>
                  </a:lnTo>
                  <a:lnTo>
                    <a:pt x="1513201" y="439027"/>
                  </a:lnTo>
                  <a:lnTo>
                    <a:pt x="1487928" y="476368"/>
                  </a:lnTo>
                  <a:lnTo>
                    <a:pt x="1460690" y="512209"/>
                  </a:lnTo>
                  <a:lnTo>
                    <a:pt x="1431564" y="546472"/>
                  </a:lnTo>
                  <a:lnTo>
                    <a:pt x="1400628" y="579082"/>
                  </a:lnTo>
                  <a:lnTo>
                    <a:pt x="1367957" y="609962"/>
                  </a:lnTo>
                  <a:lnTo>
                    <a:pt x="1333630" y="639033"/>
                  </a:lnTo>
                  <a:lnTo>
                    <a:pt x="1297722" y="666221"/>
                  </a:lnTo>
                  <a:lnTo>
                    <a:pt x="1260312" y="691447"/>
                  </a:lnTo>
                  <a:lnTo>
                    <a:pt x="1221475" y="714635"/>
                  </a:lnTo>
                  <a:lnTo>
                    <a:pt x="1181289" y="735709"/>
                  </a:lnTo>
                  <a:lnTo>
                    <a:pt x="1139831" y="754591"/>
                  </a:lnTo>
                  <a:lnTo>
                    <a:pt x="1097178" y="771204"/>
                  </a:lnTo>
                  <a:lnTo>
                    <a:pt x="1053407" y="785473"/>
                  </a:lnTo>
                  <a:lnTo>
                    <a:pt x="1008594" y="797319"/>
                  </a:lnTo>
                  <a:lnTo>
                    <a:pt x="962817" y="806667"/>
                  </a:lnTo>
                  <a:lnTo>
                    <a:pt x="916153" y="813439"/>
                  </a:lnTo>
                  <a:lnTo>
                    <a:pt x="868678" y="817558"/>
                  </a:lnTo>
                  <a:lnTo>
                    <a:pt x="820469" y="818948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43359" y="5787267"/>
              <a:ext cx="1478614" cy="147611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792812" y="5836800"/>
              <a:ext cx="1313180" cy="1310640"/>
            </a:xfrm>
            <a:custGeom>
              <a:avLst/>
              <a:gdLst/>
              <a:ahLst/>
              <a:cxnLst/>
              <a:rect l="l" t="t" r="r" b="b"/>
              <a:pathLst>
                <a:path w="1313180" h="1310640">
                  <a:moveTo>
                    <a:pt x="656375" y="1310318"/>
                  </a:moveTo>
                  <a:lnTo>
                    <a:pt x="607389" y="1308521"/>
                  </a:lnTo>
                  <a:lnTo>
                    <a:pt x="559381" y="1303214"/>
                  </a:lnTo>
                  <a:lnTo>
                    <a:pt x="512477" y="1294525"/>
                  </a:lnTo>
                  <a:lnTo>
                    <a:pt x="466805" y="1282579"/>
                  </a:lnTo>
                  <a:lnTo>
                    <a:pt x="422492" y="1267504"/>
                  </a:lnTo>
                  <a:lnTo>
                    <a:pt x="379664" y="1249426"/>
                  </a:lnTo>
                  <a:lnTo>
                    <a:pt x="338448" y="1228472"/>
                  </a:lnTo>
                  <a:lnTo>
                    <a:pt x="298972" y="1204768"/>
                  </a:lnTo>
                  <a:lnTo>
                    <a:pt x="261362" y="1178441"/>
                  </a:lnTo>
                  <a:lnTo>
                    <a:pt x="225745" y="1149619"/>
                  </a:lnTo>
                  <a:lnTo>
                    <a:pt x="192247" y="1118427"/>
                  </a:lnTo>
                  <a:lnTo>
                    <a:pt x="160997" y="1084992"/>
                  </a:lnTo>
                  <a:lnTo>
                    <a:pt x="132121" y="1049441"/>
                  </a:lnTo>
                  <a:lnTo>
                    <a:pt x="105746" y="1011900"/>
                  </a:lnTo>
                  <a:lnTo>
                    <a:pt x="81998" y="972497"/>
                  </a:lnTo>
                  <a:lnTo>
                    <a:pt x="61005" y="931358"/>
                  </a:lnTo>
                  <a:lnTo>
                    <a:pt x="42893" y="888609"/>
                  </a:lnTo>
                  <a:lnTo>
                    <a:pt x="27790" y="844378"/>
                  </a:lnTo>
                  <a:lnTo>
                    <a:pt x="15822" y="798790"/>
                  </a:lnTo>
                  <a:lnTo>
                    <a:pt x="7116" y="751974"/>
                  </a:lnTo>
                  <a:lnTo>
                    <a:pt x="1800" y="704054"/>
                  </a:lnTo>
                  <a:lnTo>
                    <a:pt x="0" y="655159"/>
                  </a:lnTo>
                  <a:lnTo>
                    <a:pt x="1800" y="606263"/>
                  </a:lnTo>
                  <a:lnTo>
                    <a:pt x="7116" y="558344"/>
                  </a:lnTo>
                  <a:lnTo>
                    <a:pt x="15822" y="511527"/>
                  </a:lnTo>
                  <a:lnTo>
                    <a:pt x="27790" y="465940"/>
                  </a:lnTo>
                  <a:lnTo>
                    <a:pt x="42893" y="421709"/>
                  </a:lnTo>
                  <a:lnTo>
                    <a:pt x="61005" y="378960"/>
                  </a:lnTo>
                  <a:lnTo>
                    <a:pt x="81998" y="337821"/>
                  </a:lnTo>
                  <a:lnTo>
                    <a:pt x="105746" y="298418"/>
                  </a:lnTo>
                  <a:lnTo>
                    <a:pt x="132121" y="260877"/>
                  </a:lnTo>
                  <a:lnTo>
                    <a:pt x="160997" y="225326"/>
                  </a:lnTo>
                  <a:lnTo>
                    <a:pt x="192247" y="191891"/>
                  </a:lnTo>
                  <a:lnTo>
                    <a:pt x="225745" y="160699"/>
                  </a:lnTo>
                  <a:lnTo>
                    <a:pt x="261362" y="131876"/>
                  </a:lnTo>
                  <a:lnTo>
                    <a:pt x="298972" y="105550"/>
                  </a:lnTo>
                  <a:lnTo>
                    <a:pt x="338448" y="81846"/>
                  </a:lnTo>
                  <a:lnTo>
                    <a:pt x="379664" y="60892"/>
                  </a:lnTo>
                  <a:lnTo>
                    <a:pt x="422492" y="42814"/>
                  </a:lnTo>
                  <a:lnTo>
                    <a:pt x="466805" y="27738"/>
                  </a:lnTo>
                  <a:lnTo>
                    <a:pt x="512477" y="15793"/>
                  </a:lnTo>
                  <a:lnTo>
                    <a:pt x="559381" y="7103"/>
                  </a:lnTo>
                  <a:lnTo>
                    <a:pt x="607389" y="1797"/>
                  </a:lnTo>
                  <a:lnTo>
                    <a:pt x="656375" y="0"/>
                  </a:lnTo>
                  <a:lnTo>
                    <a:pt x="705362" y="1797"/>
                  </a:lnTo>
                  <a:lnTo>
                    <a:pt x="753370" y="7103"/>
                  </a:lnTo>
                  <a:lnTo>
                    <a:pt x="800274" y="15793"/>
                  </a:lnTo>
                  <a:lnTo>
                    <a:pt x="845946" y="27738"/>
                  </a:lnTo>
                  <a:lnTo>
                    <a:pt x="890260" y="42814"/>
                  </a:lnTo>
                  <a:lnTo>
                    <a:pt x="933088" y="60892"/>
                  </a:lnTo>
                  <a:lnTo>
                    <a:pt x="974303" y="81846"/>
                  </a:lnTo>
                  <a:lnTo>
                    <a:pt x="1013780" y="105550"/>
                  </a:lnTo>
                  <a:lnTo>
                    <a:pt x="1051390" y="131876"/>
                  </a:lnTo>
                  <a:lnTo>
                    <a:pt x="1087007" y="160699"/>
                  </a:lnTo>
                  <a:lnTo>
                    <a:pt x="1120504" y="191891"/>
                  </a:lnTo>
                  <a:lnTo>
                    <a:pt x="1151754" y="225326"/>
                  </a:lnTo>
                  <a:lnTo>
                    <a:pt x="1180630" y="260877"/>
                  </a:lnTo>
                  <a:lnTo>
                    <a:pt x="1207005" y="298418"/>
                  </a:lnTo>
                  <a:lnTo>
                    <a:pt x="1230753" y="337821"/>
                  </a:lnTo>
                  <a:lnTo>
                    <a:pt x="1251746" y="378960"/>
                  </a:lnTo>
                  <a:lnTo>
                    <a:pt x="1269858" y="421709"/>
                  </a:lnTo>
                  <a:lnTo>
                    <a:pt x="1284961" y="465940"/>
                  </a:lnTo>
                  <a:lnTo>
                    <a:pt x="1296929" y="511527"/>
                  </a:lnTo>
                  <a:lnTo>
                    <a:pt x="1305634" y="558344"/>
                  </a:lnTo>
                  <a:lnTo>
                    <a:pt x="1310951" y="606263"/>
                  </a:lnTo>
                  <a:lnTo>
                    <a:pt x="1312751" y="655159"/>
                  </a:lnTo>
                  <a:lnTo>
                    <a:pt x="1310951" y="704054"/>
                  </a:lnTo>
                  <a:lnTo>
                    <a:pt x="1305634" y="751974"/>
                  </a:lnTo>
                  <a:lnTo>
                    <a:pt x="1296929" y="798790"/>
                  </a:lnTo>
                  <a:lnTo>
                    <a:pt x="1284961" y="844378"/>
                  </a:lnTo>
                  <a:lnTo>
                    <a:pt x="1269858" y="888609"/>
                  </a:lnTo>
                  <a:lnTo>
                    <a:pt x="1251746" y="931358"/>
                  </a:lnTo>
                  <a:lnTo>
                    <a:pt x="1230753" y="972497"/>
                  </a:lnTo>
                  <a:lnTo>
                    <a:pt x="1207005" y="1011900"/>
                  </a:lnTo>
                  <a:lnTo>
                    <a:pt x="1180630" y="1049441"/>
                  </a:lnTo>
                  <a:lnTo>
                    <a:pt x="1151754" y="1084992"/>
                  </a:lnTo>
                  <a:lnTo>
                    <a:pt x="1120504" y="1118427"/>
                  </a:lnTo>
                  <a:lnTo>
                    <a:pt x="1087007" y="1149619"/>
                  </a:lnTo>
                  <a:lnTo>
                    <a:pt x="1051390" y="1178441"/>
                  </a:lnTo>
                  <a:lnTo>
                    <a:pt x="1013780" y="1204768"/>
                  </a:lnTo>
                  <a:lnTo>
                    <a:pt x="974303" y="1228472"/>
                  </a:lnTo>
                  <a:lnTo>
                    <a:pt x="933088" y="1249426"/>
                  </a:lnTo>
                  <a:lnTo>
                    <a:pt x="890260" y="1267504"/>
                  </a:lnTo>
                  <a:lnTo>
                    <a:pt x="845946" y="1282579"/>
                  </a:lnTo>
                  <a:lnTo>
                    <a:pt x="800274" y="1294525"/>
                  </a:lnTo>
                  <a:lnTo>
                    <a:pt x="753370" y="1303214"/>
                  </a:lnTo>
                  <a:lnTo>
                    <a:pt x="705362" y="1308521"/>
                  </a:lnTo>
                  <a:lnTo>
                    <a:pt x="656375" y="1310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706343" y="5748459"/>
            <a:ext cx="1657350" cy="1519555"/>
            <a:chOff x="5706343" y="5748459"/>
            <a:chExt cx="1657350" cy="1519555"/>
          </a:xfrm>
        </p:grpSpPr>
        <p:sp>
          <p:nvSpPr>
            <p:cNvPr id="46" name="object 46"/>
            <p:cNvSpPr/>
            <p:nvPr/>
          </p:nvSpPr>
          <p:spPr>
            <a:xfrm>
              <a:off x="5706343" y="5748459"/>
              <a:ext cx="1641475" cy="819150"/>
            </a:xfrm>
            <a:custGeom>
              <a:avLst/>
              <a:gdLst/>
              <a:ahLst/>
              <a:cxnLst/>
              <a:rect l="l" t="t" r="r" b="b"/>
              <a:pathLst>
                <a:path w="1641475" h="819150">
                  <a:moveTo>
                    <a:pt x="820469" y="0"/>
                  </a:moveTo>
                  <a:lnTo>
                    <a:pt x="772261" y="1390"/>
                  </a:lnTo>
                  <a:lnTo>
                    <a:pt x="724786" y="5509"/>
                  </a:lnTo>
                  <a:lnTo>
                    <a:pt x="678121" y="12281"/>
                  </a:lnTo>
                  <a:lnTo>
                    <a:pt x="632344" y="21629"/>
                  </a:lnTo>
                  <a:lnTo>
                    <a:pt x="587532" y="33475"/>
                  </a:lnTo>
                  <a:lnTo>
                    <a:pt x="543760" y="47744"/>
                  </a:lnTo>
                  <a:lnTo>
                    <a:pt x="501107" y="64357"/>
                  </a:lnTo>
                  <a:lnTo>
                    <a:pt x="459649" y="83239"/>
                  </a:lnTo>
                  <a:lnTo>
                    <a:pt x="419463" y="104313"/>
                  </a:lnTo>
                  <a:lnTo>
                    <a:pt x="380627" y="127501"/>
                  </a:lnTo>
                  <a:lnTo>
                    <a:pt x="343216" y="152727"/>
                  </a:lnTo>
                  <a:lnTo>
                    <a:pt x="307309" y="179915"/>
                  </a:lnTo>
                  <a:lnTo>
                    <a:pt x="272981" y="208986"/>
                  </a:lnTo>
                  <a:lnTo>
                    <a:pt x="240311" y="239866"/>
                  </a:lnTo>
                  <a:lnTo>
                    <a:pt x="209374" y="272475"/>
                  </a:lnTo>
                  <a:lnTo>
                    <a:pt x="180249" y="306739"/>
                  </a:lnTo>
                  <a:lnTo>
                    <a:pt x="153011" y="342580"/>
                  </a:lnTo>
                  <a:lnTo>
                    <a:pt x="127738" y="379921"/>
                  </a:lnTo>
                  <a:lnTo>
                    <a:pt x="104506" y="418686"/>
                  </a:lnTo>
                  <a:lnTo>
                    <a:pt x="83394" y="458797"/>
                  </a:lnTo>
                  <a:lnTo>
                    <a:pt x="64477" y="500178"/>
                  </a:lnTo>
                  <a:lnTo>
                    <a:pt x="47832" y="542752"/>
                  </a:lnTo>
                  <a:lnTo>
                    <a:pt x="33537" y="586442"/>
                  </a:lnTo>
                  <a:lnTo>
                    <a:pt x="21669" y="631172"/>
                  </a:lnTo>
                  <a:lnTo>
                    <a:pt x="12304" y="676864"/>
                  </a:lnTo>
                  <a:lnTo>
                    <a:pt x="5519" y="723442"/>
                  </a:lnTo>
                  <a:lnTo>
                    <a:pt x="1392" y="770829"/>
                  </a:lnTo>
                  <a:lnTo>
                    <a:pt x="0" y="818948"/>
                  </a:lnTo>
                  <a:lnTo>
                    <a:pt x="1640939" y="818948"/>
                  </a:lnTo>
                  <a:lnTo>
                    <a:pt x="1639546" y="770829"/>
                  </a:lnTo>
                  <a:lnTo>
                    <a:pt x="1635419" y="723442"/>
                  </a:lnTo>
                  <a:lnTo>
                    <a:pt x="1628635" y="676864"/>
                  </a:lnTo>
                  <a:lnTo>
                    <a:pt x="1619270" y="631172"/>
                  </a:lnTo>
                  <a:lnTo>
                    <a:pt x="1607401" y="586442"/>
                  </a:lnTo>
                  <a:lnTo>
                    <a:pt x="1593106" y="542752"/>
                  </a:lnTo>
                  <a:lnTo>
                    <a:pt x="1576462" y="500178"/>
                  </a:lnTo>
                  <a:lnTo>
                    <a:pt x="1557545" y="458797"/>
                  </a:lnTo>
                  <a:lnTo>
                    <a:pt x="1536432" y="418686"/>
                  </a:lnTo>
                  <a:lnTo>
                    <a:pt x="1513201" y="379921"/>
                  </a:lnTo>
                  <a:lnTo>
                    <a:pt x="1487928" y="342580"/>
                  </a:lnTo>
                  <a:lnTo>
                    <a:pt x="1460690" y="306739"/>
                  </a:lnTo>
                  <a:lnTo>
                    <a:pt x="1431564" y="272475"/>
                  </a:lnTo>
                  <a:lnTo>
                    <a:pt x="1400628" y="239866"/>
                  </a:lnTo>
                  <a:lnTo>
                    <a:pt x="1367957" y="208986"/>
                  </a:lnTo>
                  <a:lnTo>
                    <a:pt x="1333630" y="179915"/>
                  </a:lnTo>
                  <a:lnTo>
                    <a:pt x="1297722" y="152727"/>
                  </a:lnTo>
                  <a:lnTo>
                    <a:pt x="1260312" y="127501"/>
                  </a:lnTo>
                  <a:lnTo>
                    <a:pt x="1221475" y="104313"/>
                  </a:lnTo>
                  <a:lnTo>
                    <a:pt x="1181289" y="83239"/>
                  </a:lnTo>
                  <a:lnTo>
                    <a:pt x="1139831" y="64357"/>
                  </a:lnTo>
                  <a:lnTo>
                    <a:pt x="1097178" y="47744"/>
                  </a:lnTo>
                  <a:lnTo>
                    <a:pt x="1053407" y="33475"/>
                  </a:lnTo>
                  <a:lnTo>
                    <a:pt x="1008594" y="21629"/>
                  </a:lnTo>
                  <a:lnTo>
                    <a:pt x="962817" y="12281"/>
                  </a:lnTo>
                  <a:lnTo>
                    <a:pt x="916153" y="5509"/>
                  </a:lnTo>
                  <a:lnTo>
                    <a:pt x="868678" y="1390"/>
                  </a:lnTo>
                  <a:lnTo>
                    <a:pt x="820469" y="0"/>
                  </a:lnTo>
                  <a:close/>
                </a:path>
              </a:pathLst>
            </a:custGeom>
            <a:solidFill>
              <a:srgbClr val="F4B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85687" y="5797295"/>
              <a:ext cx="1478005" cy="147015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4531" y="5912249"/>
              <a:ext cx="1312751" cy="131031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61236" y="6469440"/>
              <a:ext cx="300380" cy="129384"/>
            </a:xfrm>
            <a:prstGeom prst="rect">
              <a:avLst/>
            </a:prstGeom>
          </p:spPr>
        </p:pic>
      </p:grpSp>
      <p:sp>
        <p:nvSpPr>
          <p:cNvPr id="50" name="object 50"/>
          <p:cNvSpPr/>
          <p:nvPr/>
        </p:nvSpPr>
        <p:spPr>
          <a:xfrm>
            <a:off x="12130888" y="6002857"/>
            <a:ext cx="628015" cy="1037590"/>
          </a:xfrm>
          <a:custGeom>
            <a:avLst/>
            <a:gdLst/>
            <a:ahLst/>
            <a:cxnLst/>
            <a:rect l="l" t="t" r="r" b="b"/>
            <a:pathLst>
              <a:path w="628015" h="1037590">
                <a:moveTo>
                  <a:pt x="372033" y="75628"/>
                </a:moveTo>
                <a:lnTo>
                  <a:pt x="371182" y="76263"/>
                </a:lnTo>
                <a:lnTo>
                  <a:pt x="371386" y="76238"/>
                </a:lnTo>
                <a:lnTo>
                  <a:pt x="371741" y="76238"/>
                </a:lnTo>
                <a:lnTo>
                  <a:pt x="371995" y="75857"/>
                </a:lnTo>
                <a:lnTo>
                  <a:pt x="372033" y="75628"/>
                </a:lnTo>
                <a:close/>
              </a:path>
              <a:path w="628015" h="1037590">
                <a:moveTo>
                  <a:pt x="627875" y="600710"/>
                </a:moveTo>
                <a:lnTo>
                  <a:pt x="616254" y="580390"/>
                </a:lnTo>
                <a:lnTo>
                  <a:pt x="615696" y="576580"/>
                </a:lnTo>
                <a:lnTo>
                  <a:pt x="593737" y="534670"/>
                </a:lnTo>
                <a:lnTo>
                  <a:pt x="589051" y="529590"/>
                </a:lnTo>
                <a:lnTo>
                  <a:pt x="584581" y="524510"/>
                </a:lnTo>
                <a:lnTo>
                  <a:pt x="580415" y="518160"/>
                </a:lnTo>
                <a:lnTo>
                  <a:pt x="571652" y="505460"/>
                </a:lnTo>
                <a:lnTo>
                  <a:pt x="550405" y="464820"/>
                </a:lnTo>
                <a:lnTo>
                  <a:pt x="534352" y="420370"/>
                </a:lnTo>
                <a:lnTo>
                  <a:pt x="532091" y="412750"/>
                </a:lnTo>
                <a:lnTo>
                  <a:pt x="530098" y="406400"/>
                </a:lnTo>
                <a:lnTo>
                  <a:pt x="526986" y="396240"/>
                </a:lnTo>
                <a:lnTo>
                  <a:pt x="523303" y="386080"/>
                </a:lnTo>
                <a:lnTo>
                  <a:pt x="519391" y="377190"/>
                </a:lnTo>
                <a:lnTo>
                  <a:pt x="515569" y="367030"/>
                </a:lnTo>
                <a:lnTo>
                  <a:pt x="508838" y="351790"/>
                </a:lnTo>
                <a:lnTo>
                  <a:pt x="501548" y="337820"/>
                </a:lnTo>
                <a:lnTo>
                  <a:pt x="493585" y="323850"/>
                </a:lnTo>
                <a:lnTo>
                  <a:pt x="484797" y="309880"/>
                </a:lnTo>
                <a:lnTo>
                  <a:pt x="481457" y="303530"/>
                </a:lnTo>
                <a:lnTo>
                  <a:pt x="478904" y="299720"/>
                </a:lnTo>
                <a:lnTo>
                  <a:pt x="478053" y="298450"/>
                </a:lnTo>
                <a:lnTo>
                  <a:pt x="474827" y="292100"/>
                </a:lnTo>
                <a:lnTo>
                  <a:pt x="471995" y="285750"/>
                </a:lnTo>
                <a:lnTo>
                  <a:pt x="464489" y="256540"/>
                </a:lnTo>
                <a:lnTo>
                  <a:pt x="460476" y="228600"/>
                </a:lnTo>
                <a:lnTo>
                  <a:pt x="449910" y="204470"/>
                </a:lnTo>
                <a:lnTo>
                  <a:pt x="422694" y="189230"/>
                </a:lnTo>
                <a:lnTo>
                  <a:pt x="407111" y="186690"/>
                </a:lnTo>
                <a:lnTo>
                  <a:pt x="391375" y="185420"/>
                </a:lnTo>
                <a:lnTo>
                  <a:pt x="386080" y="185420"/>
                </a:lnTo>
                <a:lnTo>
                  <a:pt x="378841" y="182880"/>
                </a:lnTo>
                <a:lnTo>
                  <a:pt x="350685" y="148590"/>
                </a:lnTo>
                <a:lnTo>
                  <a:pt x="350253" y="139700"/>
                </a:lnTo>
                <a:lnTo>
                  <a:pt x="354228" y="125730"/>
                </a:lnTo>
                <a:lnTo>
                  <a:pt x="363067" y="113030"/>
                </a:lnTo>
                <a:lnTo>
                  <a:pt x="371729" y="101600"/>
                </a:lnTo>
                <a:lnTo>
                  <a:pt x="375183" y="86360"/>
                </a:lnTo>
                <a:lnTo>
                  <a:pt x="375119" y="85090"/>
                </a:lnTo>
                <a:lnTo>
                  <a:pt x="374827" y="82550"/>
                </a:lnTo>
                <a:lnTo>
                  <a:pt x="373075" y="80010"/>
                </a:lnTo>
                <a:lnTo>
                  <a:pt x="371525" y="78740"/>
                </a:lnTo>
                <a:lnTo>
                  <a:pt x="367728" y="78740"/>
                </a:lnTo>
                <a:lnTo>
                  <a:pt x="370243" y="62230"/>
                </a:lnTo>
                <a:lnTo>
                  <a:pt x="370420" y="60960"/>
                </a:lnTo>
                <a:lnTo>
                  <a:pt x="371094" y="54610"/>
                </a:lnTo>
                <a:lnTo>
                  <a:pt x="371436" y="46990"/>
                </a:lnTo>
                <a:lnTo>
                  <a:pt x="369430" y="31750"/>
                </a:lnTo>
                <a:lnTo>
                  <a:pt x="333502" y="2540"/>
                </a:lnTo>
                <a:lnTo>
                  <a:pt x="319024" y="0"/>
                </a:lnTo>
                <a:lnTo>
                  <a:pt x="317030" y="0"/>
                </a:lnTo>
                <a:lnTo>
                  <a:pt x="317030" y="520700"/>
                </a:lnTo>
                <a:lnTo>
                  <a:pt x="316763" y="527050"/>
                </a:lnTo>
                <a:lnTo>
                  <a:pt x="315709" y="532130"/>
                </a:lnTo>
                <a:lnTo>
                  <a:pt x="314337" y="543560"/>
                </a:lnTo>
                <a:lnTo>
                  <a:pt x="313956" y="549910"/>
                </a:lnTo>
                <a:lnTo>
                  <a:pt x="313931" y="556260"/>
                </a:lnTo>
                <a:lnTo>
                  <a:pt x="313905" y="549910"/>
                </a:lnTo>
                <a:lnTo>
                  <a:pt x="313524" y="543560"/>
                </a:lnTo>
                <a:lnTo>
                  <a:pt x="312153" y="532130"/>
                </a:lnTo>
                <a:lnTo>
                  <a:pt x="311099" y="527050"/>
                </a:lnTo>
                <a:lnTo>
                  <a:pt x="310832" y="520700"/>
                </a:lnTo>
                <a:lnTo>
                  <a:pt x="310984" y="518160"/>
                </a:lnTo>
                <a:lnTo>
                  <a:pt x="312039" y="514350"/>
                </a:lnTo>
                <a:lnTo>
                  <a:pt x="312534" y="513080"/>
                </a:lnTo>
                <a:lnTo>
                  <a:pt x="313550" y="511810"/>
                </a:lnTo>
                <a:lnTo>
                  <a:pt x="314312" y="511810"/>
                </a:lnTo>
                <a:lnTo>
                  <a:pt x="315341" y="513080"/>
                </a:lnTo>
                <a:lnTo>
                  <a:pt x="315836" y="514350"/>
                </a:lnTo>
                <a:lnTo>
                  <a:pt x="316890" y="518160"/>
                </a:lnTo>
                <a:lnTo>
                  <a:pt x="317030" y="520700"/>
                </a:lnTo>
                <a:lnTo>
                  <a:pt x="317030" y="0"/>
                </a:lnTo>
                <a:lnTo>
                  <a:pt x="308851" y="0"/>
                </a:lnTo>
                <a:lnTo>
                  <a:pt x="294360" y="2540"/>
                </a:lnTo>
                <a:lnTo>
                  <a:pt x="260362" y="27940"/>
                </a:lnTo>
                <a:lnTo>
                  <a:pt x="256451" y="46990"/>
                </a:lnTo>
                <a:lnTo>
                  <a:pt x="256768" y="54610"/>
                </a:lnTo>
                <a:lnTo>
                  <a:pt x="257441" y="60960"/>
                </a:lnTo>
                <a:lnTo>
                  <a:pt x="257619" y="62230"/>
                </a:lnTo>
                <a:lnTo>
                  <a:pt x="260159" y="78740"/>
                </a:lnTo>
                <a:lnTo>
                  <a:pt x="256336" y="78740"/>
                </a:lnTo>
                <a:lnTo>
                  <a:pt x="254787" y="80010"/>
                </a:lnTo>
                <a:lnTo>
                  <a:pt x="253034" y="82550"/>
                </a:lnTo>
                <a:lnTo>
                  <a:pt x="252742" y="85090"/>
                </a:lnTo>
                <a:lnTo>
                  <a:pt x="252679" y="86360"/>
                </a:lnTo>
                <a:lnTo>
                  <a:pt x="256146" y="101600"/>
                </a:lnTo>
                <a:lnTo>
                  <a:pt x="264807" y="113030"/>
                </a:lnTo>
                <a:lnTo>
                  <a:pt x="273634" y="125730"/>
                </a:lnTo>
                <a:lnTo>
                  <a:pt x="277609" y="139700"/>
                </a:lnTo>
                <a:lnTo>
                  <a:pt x="277177" y="148590"/>
                </a:lnTo>
                <a:lnTo>
                  <a:pt x="275780" y="157480"/>
                </a:lnTo>
                <a:lnTo>
                  <a:pt x="249034" y="182880"/>
                </a:lnTo>
                <a:lnTo>
                  <a:pt x="241782" y="185420"/>
                </a:lnTo>
                <a:lnTo>
                  <a:pt x="236461" y="185420"/>
                </a:lnTo>
                <a:lnTo>
                  <a:pt x="220751" y="186690"/>
                </a:lnTo>
                <a:lnTo>
                  <a:pt x="205143" y="189230"/>
                </a:lnTo>
                <a:lnTo>
                  <a:pt x="177952" y="204470"/>
                </a:lnTo>
                <a:lnTo>
                  <a:pt x="167386" y="228600"/>
                </a:lnTo>
                <a:lnTo>
                  <a:pt x="163385" y="256540"/>
                </a:lnTo>
                <a:lnTo>
                  <a:pt x="155867" y="285750"/>
                </a:lnTo>
                <a:lnTo>
                  <a:pt x="153035" y="292100"/>
                </a:lnTo>
                <a:lnTo>
                  <a:pt x="149821" y="298450"/>
                </a:lnTo>
                <a:lnTo>
                  <a:pt x="146431" y="303530"/>
                </a:lnTo>
                <a:lnTo>
                  <a:pt x="143090" y="309880"/>
                </a:lnTo>
                <a:lnTo>
                  <a:pt x="119024" y="351790"/>
                </a:lnTo>
                <a:lnTo>
                  <a:pt x="108470" y="377190"/>
                </a:lnTo>
                <a:lnTo>
                  <a:pt x="104546" y="386080"/>
                </a:lnTo>
                <a:lnTo>
                  <a:pt x="100876" y="396240"/>
                </a:lnTo>
                <a:lnTo>
                  <a:pt x="97777" y="406400"/>
                </a:lnTo>
                <a:lnTo>
                  <a:pt x="95770" y="412750"/>
                </a:lnTo>
                <a:lnTo>
                  <a:pt x="93510" y="420370"/>
                </a:lnTo>
                <a:lnTo>
                  <a:pt x="89471" y="434340"/>
                </a:lnTo>
                <a:lnTo>
                  <a:pt x="87033" y="441960"/>
                </a:lnTo>
                <a:lnTo>
                  <a:pt x="71234" y="478790"/>
                </a:lnTo>
                <a:lnTo>
                  <a:pt x="47447" y="518160"/>
                </a:lnTo>
                <a:lnTo>
                  <a:pt x="43281" y="524510"/>
                </a:lnTo>
                <a:lnTo>
                  <a:pt x="38811" y="529590"/>
                </a:lnTo>
                <a:lnTo>
                  <a:pt x="34124" y="534670"/>
                </a:lnTo>
                <a:lnTo>
                  <a:pt x="24447" y="544830"/>
                </a:lnTo>
                <a:lnTo>
                  <a:pt x="18986" y="551180"/>
                </a:lnTo>
                <a:lnTo>
                  <a:pt x="15925" y="557530"/>
                </a:lnTo>
                <a:lnTo>
                  <a:pt x="13868" y="563880"/>
                </a:lnTo>
                <a:lnTo>
                  <a:pt x="12839" y="570230"/>
                </a:lnTo>
                <a:lnTo>
                  <a:pt x="12166" y="576580"/>
                </a:lnTo>
                <a:lnTo>
                  <a:pt x="11239" y="582930"/>
                </a:lnTo>
                <a:lnTo>
                  <a:pt x="10312" y="586740"/>
                </a:lnTo>
                <a:lnTo>
                  <a:pt x="8470" y="591820"/>
                </a:lnTo>
                <a:lnTo>
                  <a:pt x="3149" y="598170"/>
                </a:lnTo>
                <a:lnTo>
                  <a:pt x="0" y="600710"/>
                </a:lnTo>
                <a:lnTo>
                  <a:pt x="0" y="604520"/>
                </a:lnTo>
                <a:lnTo>
                  <a:pt x="6070" y="610870"/>
                </a:lnTo>
                <a:lnTo>
                  <a:pt x="12242" y="608330"/>
                </a:lnTo>
                <a:lnTo>
                  <a:pt x="19189" y="601980"/>
                </a:lnTo>
                <a:lnTo>
                  <a:pt x="21653" y="598170"/>
                </a:lnTo>
                <a:lnTo>
                  <a:pt x="23837" y="595630"/>
                </a:lnTo>
                <a:lnTo>
                  <a:pt x="27990" y="589280"/>
                </a:lnTo>
                <a:lnTo>
                  <a:pt x="28956" y="584200"/>
                </a:lnTo>
                <a:lnTo>
                  <a:pt x="28752" y="582930"/>
                </a:lnTo>
                <a:lnTo>
                  <a:pt x="29273" y="581660"/>
                </a:lnTo>
                <a:lnTo>
                  <a:pt x="30302" y="580390"/>
                </a:lnTo>
                <a:lnTo>
                  <a:pt x="31496" y="584200"/>
                </a:lnTo>
                <a:lnTo>
                  <a:pt x="31762" y="584200"/>
                </a:lnTo>
                <a:lnTo>
                  <a:pt x="33159" y="593090"/>
                </a:lnTo>
                <a:lnTo>
                  <a:pt x="32385" y="600710"/>
                </a:lnTo>
                <a:lnTo>
                  <a:pt x="29730" y="609600"/>
                </a:lnTo>
                <a:lnTo>
                  <a:pt x="25539" y="615950"/>
                </a:lnTo>
                <a:lnTo>
                  <a:pt x="21958" y="622300"/>
                </a:lnTo>
                <a:lnTo>
                  <a:pt x="18694" y="627380"/>
                </a:lnTo>
                <a:lnTo>
                  <a:pt x="16243" y="633730"/>
                </a:lnTo>
                <a:lnTo>
                  <a:pt x="15100" y="640080"/>
                </a:lnTo>
                <a:lnTo>
                  <a:pt x="14719" y="647700"/>
                </a:lnTo>
                <a:lnTo>
                  <a:pt x="21183" y="652780"/>
                </a:lnTo>
                <a:lnTo>
                  <a:pt x="56654" y="632460"/>
                </a:lnTo>
                <a:lnTo>
                  <a:pt x="75247" y="600710"/>
                </a:lnTo>
                <a:lnTo>
                  <a:pt x="76034" y="599440"/>
                </a:lnTo>
                <a:lnTo>
                  <a:pt x="76733" y="596900"/>
                </a:lnTo>
                <a:lnTo>
                  <a:pt x="79413" y="586740"/>
                </a:lnTo>
                <a:lnTo>
                  <a:pt x="80314" y="580390"/>
                </a:lnTo>
                <a:lnTo>
                  <a:pt x="80860" y="576580"/>
                </a:lnTo>
                <a:lnTo>
                  <a:pt x="81661" y="566420"/>
                </a:lnTo>
                <a:lnTo>
                  <a:pt x="82397" y="556260"/>
                </a:lnTo>
                <a:lnTo>
                  <a:pt x="84112" y="546100"/>
                </a:lnTo>
                <a:lnTo>
                  <a:pt x="107416" y="501650"/>
                </a:lnTo>
                <a:lnTo>
                  <a:pt x="130416" y="471170"/>
                </a:lnTo>
                <a:lnTo>
                  <a:pt x="142189" y="455930"/>
                </a:lnTo>
                <a:lnTo>
                  <a:pt x="150431" y="444500"/>
                </a:lnTo>
                <a:lnTo>
                  <a:pt x="173659" y="411480"/>
                </a:lnTo>
                <a:lnTo>
                  <a:pt x="200139" y="365760"/>
                </a:lnTo>
                <a:lnTo>
                  <a:pt x="216382" y="316230"/>
                </a:lnTo>
                <a:lnTo>
                  <a:pt x="217728" y="299720"/>
                </a:lnTo>
                <a:lnTo>
                  <a:pt x="225679" y="299720"/>
                </a:lnTo>
                <a:lnTo>
                  <a:pt x="225679" y="303530"/>
                </a:lnTo>
                <a:lnTo>
                  <a:pt x="227749" y="309880"/>
                </a:lnTo>
                <a:lnTo>
                  <a:pt x="228955" y="317500"/>
                </a:lnTo>
                <a:lnTo>
                  <a:pt x="229806" y="323850"/>
                </a:lnTo>
                <a:lnTo>
                  <a:pt x="230555" y="330200"/>
                </a:lnTo>
                <a:lnTo>
                  <a:pt x="231902" y="347980"/>
                </a:lnTo>
                <a:lnTo>
                  <a:pt x="231800" y="367030"/>
                </a:lnTo>
                <a:lnTo>
                  <a:pt x="230860" y="381000"/>
                </a:lnTo>
                <a:lnTo>
                  <a:pt x="228714" y="397510"/>
                </a:lnTo>
                <a:lnTo>
                  <a:pt x="227126" y="410210"/>
                </a:lnTo>
                <a:lnTo>
                  <a:pt x="222199" y="448310"/>
                </a:lnTo>
                <a:lnTo>
                  <a:pt x="214071" y="473710"/>
                </a:lnTo>
                <a:lnTo>
                  <a:pt x="209423" y="486410"/>
                </a:lnTo>
                <a:lnTo>
                  <a:pt x="205054" y="499110"/>
                </a:lnTo>
                <a:lnTo>
                  <a:pt x="197015" y="532130"/>
                </a:lnTo>
                <a:lnTo>
                  <a:pt x="193154" y="565150"/>
                </a:lnTo>
                <a:lnTo>
                  <a:pt x="194271" y="598170"/>
                </a:lnTo>
                <a:lnTo>
                  <a:pt x="201168" y="629920"/>
                </a:lnTo>
                <a:lnTo>
                  <a:pt x="204152" y="638810"/>
                </a:lnTo>
                <a:lnTo>
                  <a:pt x="206959" y="647700"/>
                </a:lnTo>
                <a:lnTo>
                  <a:pt x="209397" y="656590"/>
                </a:lnTo>
                <a:lnTo>
                  <a:pt x="211239" y="666750"/>
                </a:lnTo>
                <a:lnTo>
                  <a:pt x="211277" y="671830"/>
                </a:lnTo>
                <a:lnTo>
                  <a:pt x="211747" y="676910"/>
                </a:lnTo>
                <a:lnTo>
                  <a:pt x="212496" y="683260"/>
                </a:lnTo>
                <a:lnTo>
                  <a:pt x="212445" y="687070"/>
                </a:lnTo>
                <a:lnTo>
                  <a:pt x="212115" y="690880"/>
                </a:lnTo>
                <a:lnTo>
                  <a:pt x="211455" y="695960"/>
                </a:lnTo>
                <a:lnTo>
                  <a:pt x="218668" y="727710"/>
                </a:lnTo>
                <a:lnTo>
                  <a:pt x="217589" y="759460"/>
                </a:lnTo>
                <a:lnTo>
                  <a:pt x="214490" y="791210"/>
                </a:lnTo>
                <a:lnTo>
                  <a:pt x="215633" y="822960"/>
                </a:lnTo>
                <a:lnTo>
                  <a:pt x="217652" y="834390"/>
                </a:lnTo>
                <a:lnTo>
                  <a:pt x="220014" y="844550"/>
                </a:lnTo>
                <a:lnTo>
                  <a:pt x="222618" y="855980"/>
                </a:lnTo>
                <a:lnTo>
                  <a:pt x="227342" y="873760"/>
                </a:lnTo>
                <a:lnTo>
                  <a:pt x="227368" y="887730"/>
                </a:lnTo>
                <a:lnTo>
                  <a:pt x="227164" y="897890"/>
                </a:lnTo>
                <a:lnTo>
                  <a:pt x="226885" y="905510"/>
                </a:lnTo>
                <a:lnTo>
                  <a:pt x="226758" y="913130"/>
                </a:lnTo>
                <a:lnTo>
                  <a:pt x="227050" y="920750"/>
                </a:lnTo>
                <a:lnTo>
                  <a:pt x="227291" y="924560"/>
                </a:lnTo>
                <a:lnTo>
                  <a:pt x="227495" y="927100"/>
                </a:lnTo>
                <a:lnTo>
                  <a:pt x="227317" y="930910"/>
                </a:lnTo>
                <a:lnTo>
                  <a:pt x="193687" y="1019810"/>
                </a:lnTo>
                <a:lnTo>
                  <a:pt x="200164" y="1022350"/>
                </a:lnTo>
                <a:lnTo>
                  <a:pt x="205168" y="1027430"/>
                </a:lnTo>
                <a:lnTo>
                  <a:pt x="214985" y="1031240"/>
                </a:lnTo>
                <a:lnTo>
                  <a:pt x="229882" y="1031240"/>
                </a:lnTo>
                <a:lnTo>
                  <a:pt x="237832" y="1029970"/>
                </a:lnTo>
                <a:lnTo>
                  <a:pt x="251218" y="1029970"/>
                </a:lnTo>
                <a:lnTo>
                  <a:pt x="256743" y="1032510"/>
                </a:lnTo>
                <a:lnTo>
                  <a:pt x="260527" y="1037590"/>
                </a:lnTo>
                <a:lnTo>
                  <a:pt x="260946" y="1037590"/>
                </a:lnTo>
                <a:lnTo>
                  <a:pt x="261188" y="1036320"/>
                </a:lnTo>
                <a:lnTo>
                  <a:pt x="261594" y="1037590"/>
                </a:lnTo>
                <a:lnTo>
                  <a:pt x="261810" y="1037590"/>
                </a:lnTo>
                <a:lnTo>
                  <a:pt x="262509" y="1036320"/>
                </a:lnTo>
                <a:lnTo>
                  <a:pt x="266014" y="1029970"/>
                </a:lnTo>
                <a:lnTo>
                  <a:pt x="270929" y="1021080"/>
                </a:lnTo>
                <a:lnTo>
                  <a:pt x="273050" y="1004570"/>
                </a:lnTo>
                <a:lnTo>
                  <a:pt x="280327" y="966470"/>
                </a:lnTo>
                <a:lnTo>
                  <a:pt x="291134" y="957580"/>
                </a:lnTo>
                <a:lnTo>
                  <a:pt x="297942" y="949960"/>
                </a:lnTo>
                <a:lnTo>
                  <a:pt x="293649" y="942340"/>
                </a:lnTo>
                <a:lnTo>
                  <a:pt x="290995" y="937260"/>
                </a:lnTo>
                <a:lnTo>
                  <a:pt x="287667" y="929640"/>
                </a:lnTo>
                <a:lnTo>
                  <a:pt x="283400" y="924560"/>
                </a:lnTo>
                <a:lnTo>
                  <a:pt x="280530" y="918210"/>
                </a:lnTo>
                <a:lnTo>
                  <a:pt x="274434" y="887730"/>
                </a:lnTo>
                <a:lnTo>
                  <a:pt x="277698" y="859790"/>
                </a:lnTo>
                <a:lnTo>
                  <a:pt x="283591" y="831850"/>
                </a:lnTo>
                <a:lnTo>
                  <a:pt x="285381" y="800100"/>
                </a:lnTo>
                <a:lnTo>
                  <a:pt x="285280" y="775970"/>
                </a:lnTo>
                <a:lnTo>
                  <a:pt x="287350" y="755650"/>
                </a:lnTo>
                <a:lnTo>
                  <a:pt x="289407" y="732790"/>
                </a:lnTo>
                <a:lnTo>
                  <a:pt x="289331" y="708660"/>
                </a:lnTo>
                <a:lnTo>
                  <a:pt x="288886" y="687070"/>
                </a:lnTo>
                <a:lnTo>
                  <a:pt x="290703" y="664210"/>
                </a:lnTo>
                <a:lnTo>
                  <a:pt x="294919" y="642620"/>
                </a:lnTo>
                <a:lnTo>
                  <a:pt x="301688" y="622300"/>
                </a:lnTo>
                <a:lnTo>
                  <a:pt x="306933" y="607060"/>
                </a:lnTo>
                <a:lnTo>
                  <a:pt x="310730" y="590550"/>
                </a:lnTo>
                <a:lnTo>
                  <a:pt x="313067" y="575310"/>
                </a:lnTo>
                <a:lnTo>
                  <a:pt x="313931" y="558800"/>
                </a:lnTo>
                <a:lnTo>
                  <a:pt x="314807" y="575310"/>
                </a:lnTo>
                <a:lnTo>
                  <a:pt x="317144" y="590550"/>
                </a:lnTo>
                <a:lnTo>
                  <a:pt x="320941" y="607060"/>
                </a:lnTo>
                <a:lnTo>
                  <a:pt x="326174" y="622300"/>
                </a:lnTo>
                <a:lnTo>
                  <a:pt x="332943" y="642620"/>
                </a:lnTo>
                <a:lnTo>
                  <a:pt x="337172" y="664210"/>
                </a:lnTo>
                <a:lnTo>
                  <a:pt x="338988" y="687070"/>
                </a:lnTo>
                <a:lnTo>
                  <a:pt x="338543" y="708660"/>
                </a:lnTo>
                <a:lnTo>
                  <a:pt x="338455" y="732790"/>
                </a:lnTo>
                <a:lnTo>
                  <a:pt x="340525" y="755650"/>
                </a:lnTo>
                <a:lnTo>
                  <a:pt x="342582" y="775970"/>
                </a:lnTo>
                <a:lnTo>
                  <a:pt x="342480" y="800100"/>
                </a:lnTo>
                <a:lnTo>
                  <a:pt x="344271" y="831850"/>
                </a:lnTo>
                <a:lnTo>
                  <a:pt x="350164" y="859790"/>
                </a:lnTo>
                <a:lnTo>
                  <a:pt x="353428" y="887730"/>
                </a:lnTo>
                <a:lnTo>
                  <a:pt x="347332" y="918210"/>
                </a:lnTo>
                <a:lnTo>
                  <a:pt x="344474" y="924560"/>
                </a:lnTo>
                <a:lnTo>
                  <a:pt x="340207" y="929640"/>
                </a:lnTo>
                <a:lnTo>
                  <a:pt x="336867" y="937260"/>
                </a:lnTo>
                <a:lnTo>
                  <a:pt x="334213" y="942340"/>
                </a:lnTo>
                <a:lnTo>
                  <a:pt x="329920" y="949960"/>
                </a:lnTo>
                <a:lnTo>
                  <a:pt x="336727" y="957580"/>
                </a:lnTo>
                <a:lnTo>
                  <a:pt x="354812" y="1004570"/>
                </a:lnTo>
                <a:lnTo>
                  <a:pt x="356946" y="1021080"/>
                </a:lnTo>
                <a:lnTo>
                  <a:pt x="366052" y="1037590"/>
                </a:lnTo>
                <a:lnTo>
                  <a:pt x="366268" y="1037590"/>
                </a:lnTo>
                <a:lnTo>
                  <a:pt x="366674" y="1036320"/>
                </a:lnTo>
                <a:lnTo>
                  <a:pt x="367334" y="1037590"/>
                </a:lnTo>
                <a:lnTo>
                  <a:pt x="368312" y="1036320"/>
                </a:lnTo>
                <a:lnTo>
                  <a:pt x="371119" y="1032510"/>
                </a:lnTo>
                <a:lnTo>
                  <a:pt x="376643" y="1029970"/>
                </a:lnTo>
                <a:lnTo>
                  <a:pt x="390029" y="1029970"/>
                </a:lnTo>
                <a:lnTo>
                  <a:pt x="397979" y="1031240"/>
                </a:lnTo>
                <a:lnTo>
                  <a:pt x="412877" y="1031240"/>
                </a:lnTo>
                <a:lnTo>
                  <a:pt x="416153" y="1029970"/>
                </a:lnTo>
                <a:lnTo>
                  <a:pt x="422694" y="1027430"/>
                </a:lnTo>
                <a:lnTo>
                  <a:pt x="427697" y="1022350"/>
                </a:lnTo>
                <a:lnTo>
                  <a:pt x="434187" y="1019810"/>
                </a:lnTo>
                <a:lnTo>
                  <a:pt x="407936" y="956310"/>
                </a:lnTo>
                <a:lnTo>
                  <a:pt x="400545" y="930910"/>
                </a:lnTo>
                <a:lnTo>
                  <a:pt x="400583" y="924560"/>
                </a:lnTo>
                <a:lnTo>
                  <a:pt x="400812" y="920750"/>
                </a:lnTo>
                <a:lnTo>
                  <a:pt x="401104" y="913130"/>
                </a:lnTo>
                <a:lnTo>
                  <a:pt x="400977" y="905510"/>
                </a:lnTo>
                <a:lnTo>
                  <a:pt x="400697" y="897890"/>
                </a:lnTo>
                <a:lnTo>
                  <a:pt x="400507" y="887730"/>
                </a:lnTo>
                <a:lnTo>
                  <a:pt x="400519" y="873760"/>
                </a:lnTo>
                <a:lnTo>
                  <a:pt x="405257" y="855980"/>
                </a:lnTo>
                <a:lnTo>
                  <a:pt x="407847" y="844550"/>
                </a:lnTo>
                <a:lnTo>
                  <a:pt x="410210" y="834390"/>
                </a:lnTo>
                <a:lnTo>
                  <a:pt x="412242" y="822960"/>
                </a:lnTo>
                <a:lnTo>
                  <a:pt x="413372" y="791210"/>
                </a:lnTo>
                <a:lnTo>
                  <a:pt x="410273" y="759460"/>
                </a:lnTo>
                <a:lnTo>
                  <a:pt x="409194" y="727710"/>
                </a:lnTo>
                <a:lnTo>
                  <a:pt x="416420" y="695960"/>
                </a:lnTo>
                <a:lnTo>
                  <a:pt x="415747" y="690880"/>
                </a:lnTo>
                <a:lnTo>
                  <a:pt x="415417" y="687070"/>
                </a:lnTo>
                <a:lnTo>
                  <a:pt x="415391" y="683260"/>
                </a:lnTo>
                <a:lnTo>
                  <a:pt x="416128" y="676910"/>
                </a:lnTo>
                <a:lnTo>
                  <a:pt x="416598" y="671830"/>
                </a:lnTo>
                <a:lnTo>
                  <a:pt x="426707" y="629920"/>
                </a:lnTo>
                <a:lnTo>
                  <a:pt x="433603" y="598170"/>
                </a:lnTo>
                <a:lnTo>
                  <a:pt x="434721" y="565150"/>
                </a:lnTo>
                <a:lnTo>
                  <a:pt x="433984" y="558800"/>
                </a:lnTo>
                <a:lnTo>
                  <a:pt x="433679" y="556260"/>
                </a:lnTo>
                <a:lnTo>
                  <a:pt x="430860" y="532130"/>
                </a:lnTo>
                <a:lnTo>
                  <a:pt x="425907" y="511810"/>
                </a:lnTo>
                <a:lnTo>
                  <a:pt x="422821" y="499110"/>
                </a:lnTo>
                <a:lnTo>
                  <a:pt x="418465" y="486410"/>
                </a:lnTo>
                <a:lnTo>
                  <a:pt x="413804" y="473710"/>
                </a:lnTo>
                <a:lnTo>
                  <a:pt x="409359" y="462280"/>
                </a:lnTo>
                <a:lnTo>
                  <a:pt x="405663" y="448310"/>
                </a:lnTo>
                <a:lnTo>
                  <a:pt x="403326" y="436880"/>
                </a:lnTo>
                <a:lnTo>
                  <a:pt x="401916" y="422910"/>
                </a:lnTo>
                <a:lnTo>
                  <a:pt x="400761" y="410210"/>
                </a:lnTo>
                <a:lnTo>
                  <a:pt x="399173" y="397510"/>
                </a:lnTo>
                <a:lnTo>
                  <a:pt x="397014" y="381000"/>
                </a:lnTo>
                <a:lnTo>
                  <a:pt x="396074" y="367030"/>
                </a:lnTo>
                <a:lnTo>
                  <a:pt x="395960" y="347980"/>
                </a:lnTo>
                <a:lnTo>
                  <a:pt x="397306" y="330200"/>
                </a:lnTo>
                <a:lnTo>
                  <a:pt x="398068" y="323850"/>
                </a:lnTo>
                <a:lnTo>
                  <a:pt x="398907" y="317500"/>
                </a:lnTo>
                <a:lnTo>
                  <a:pt x="400126" y="309880"/>
                </a:lnTo>
                <a:lnTo>
                  <a:pt x="402183" y="303530"/>
                </a:lnTo>
                <a:lnTo>
                  <a:pt x="402183" y="299720"/>
                </a:lnTo>
                <a:lnTo>
                  <a:pt x="410133" y="299720"/>
                </a:lnTo>
                <a:lnTo>
                  <a:pt x="410895" y="312420"/>
                </a:lnTo>
                <a:lnTo>
                  <a:pt x="411480" y="316230"/>
                </a:lnTo>
                <a:lnTo>
                  <a:pt x="427723" y="365760"/>
                </a:lnTo>
                <a:lnTo>
                  <a:pt x="454202" y="411480"/>
                </a:lnTo>
                <a:lnTo>
                  <a:pt x="477431" y="444500"/>
                </a:lnTo>
                <a:lnTo>
                  <a:pt x="485673" y="455930"/>
                </a:lnTo>
                <a:lnTo>
                  <a:pt x="509117" y="486410"/>
                </a:lnTo>
                <a:lnTo>
                  <a:pt x="531139" y="518160"/>
                </a:lnTo>
                <a:lnTo>
                  <a:pt x="545490" y="556260"/>
                </a:lnTo>
                <a:lnTo>
                  <a:pt x="546049" y="563880"/>
                </a:lnTo>
                <a:lnTo>
                  <a:pt x="547027" y="576580"/>
                </a:lnTo>
                <a:lnTo>
                  <a:pt x="548462" y="586740"/>
                </a:lnTo>
                <a:lnTo>
                  <a:pt x="551129" y="596900"/>
                </a:lnTo>
                <a:lnTo>
                  <a:pt x="551840" y="599440"/>
                </a:lnTo>
                <a:lnTo>
                  <a:pt x="552627" y="600710"/>
                </a:lnTo>
                <a:lnTo>
                  <a:pt x="553440" y="603250"/>
                </a:lnTo>
                <a:lnTo>
                  <a:pt x="583844" y="642620"/>
                </a:lnTo>
                <a:lnTo>
                  <a:pt x="606691" y="652780"/>
                </a:lnTo>
                <a:lnTo>
                  <a:pt x="613143" y="647700"/>
                </a:lnTo>
                <a:lnTo>
                  <a:pt x="612762" y="640080"/>
                </a:lnTo>
                <a:lnTo>
                  <a:pt x="611632" y="633730"/>
                </a:lnTo>
                <a:lnTo>
                  <a:pt x="609180" y="627380"/>
                </a:lnTo>
                <a:lnTo>
                  <a:pt x="605917" y="622300"/>
                </a:lnTo>
                <a:lnTo>
                  <a:pt x="602335" y="615950"/>
                </a:lnTo>
                <a:lnTo>
                  <a:pt x="598131" y="609600"/>
                </a:lnTo>
                <a:lnTo>
                  <a:pt x="595477" y="600710"/>
                </a:lnTo>
                <a:lnTo>
                  <a:pt x="594702" y="593090"/>
                </a:lnTo>
                <a:lnTo>
                  <a:pt x="596112" y="584200"/>
                </a:lnTo>
                <a:lnTo>
                  <a:pt x="596366" y="584200"/>
                </a:lnTo>
                <a:lnTo>
                  <a:pt x="597573" y="580390"/>
                </a:lnTo>
                <a:lnTo>
                  <a:pt x="598589" y="581660"/>
                </a:lnTo>
                <a:lnTo>
                  <a:pt x="599122" y="582930"/>
                </a:lnTo>
                <a:lnTo>
                  <a:pt x="598919" y="584200"/>
                </a:lnTo>
                <a:lnTo>
                  <a:pt x="599871" y="589280"/>
                </a:lnTo>
                <a:lnTo>
                  <a:pt x="604024" y="595630"/>
                </a:lnTo>
                <a:lnTo>
                  <a:pt x="606183" y="598170"/>
                </a:lnTo>
                <a:lnTo>
                  <a:pt x="608672" y="601980"/>
                </a:lnTo>
                <a:lnTo>
                  <a:pt x="615632" y="608330"/>
                </a:lnTo>
                <a:lnTo>
                  <a:pt x="621792" y="610870"/>
                </a:lnTo>
                <a:lnTo>
                  <a:pt x="627875" y="604520"/>
                </a:lnTo>
                <a:lnTo>
                  <a:pt x="627875" y="600710"/>
                </a:lnTo>
                <a:close/>
              </a:path>
            </a:pathLst>
          </a:custGeom>
          <a:solidFill>
            <a:srgbClr val="F1723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560077" y="2738533"/>
            <a:ext cx="914400" cy="846455"/>
            <a:chOff x="560077" y="2738533"/>
            <a:chExt cx="914400" cy="846455"/>
          </a:xfrm>
        </p:grpSpPr>
        <p:sp>
          <p:nvSpPr>
            <p:cNvPr id="52" name="object 52"/>
            <p:cNvSpPr/>
            <p:nvPr/>
          </p:nvSpPr>
          <p:spPr>
            <a:xfrm>
              <a:off x="583557" y="2879184"/>
              <a:ext cx="469265" cy="565150"/>
            </a:xfrm>
            <a:custGeom>
              <a:avLst/>
              <a:gdLst/>
              <a:ahLst/>
              <a:cxnLst/>
              <a:rect l="l" t="t" r="r" b="b"/>
              <a:pathLst>
                <a:path w="469265" h="565150">
                  <a:moveTo>
                    <a:pt x="468656" y="283281"/>
                  </a:moveTo>
                  <a:lnTo>
                    <a:pt x="328059" y="282574"/>
                  </a:lnTo>
                  <a:lnTo>
                    <a:pt x="257761" y="0"/>
                  </a:lnTo>
                  <a:lnTo>
                    <a:pt x="140597" y="565149"/>
                  </a:lnTo>
                  <a:lnTo>
                    <a:pt x="70298" y="282574"/>
                  </a:lnTo>
                  <a:lnTo>
                    <a:pt x="0" y="282574"/>
                  </a:lnTo>
                </a:path>
              </a:pathLst>
            </a:custGeom>
            <a:ln w="46959">
              <a:solidFill>
                <a:srgbClr val="468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1916" y="3091822"/>
              <a:ext cx="140597" cy="14128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052214" y="2975260"/>
              <a:ext cx="187960" cy="373380"/>
            </a:xfrm>
            <a:custGeom>
              <a:avLst/>
              <a:gdLst/>
              <a:ahLst/>
              <a:cxnLst/>
              <a:rect l="l" t="t" r="r" b="b"/>
              <a:pathLst>
                <a:path w="187959" h="373379">
                  <a:moveTo>
                    <a:pt x="26643" y="372998"/>
                  </a:moveTo>
                  <a:lnTo>
                    <a:pt x="16548" y="372174"/>
                  </a:lnTo>
                  <a:lnTo>
                    <a:pt x="8049" y="367338"/>
                  </a:lnTo>
                  <a:lnTo>
                    <a:pt x="2185" y="359451"/>
                  </a:lnTo>
                  <a:lnTo>
                    <a:pt x="0" y="349474"/>
                  </a:lnTo>
                  <a:lnTo>
                    <a:pt x="1504" y="341189"/>
                  </a:lnTo>
                  <a:lnTo>
                    <a:pt x="5673" y="334180"/>
                  </a:lnTo>
                  <a:lnTo>
                    <a:pt x="11991" y="329042"/>
                  </a:lnTo>
                  <a:lnTo>
                    <a:pt x="67531" y="310396"/>
                  </a:lnTo>
                  <a:lnTo>
                    <a:pt x="105813" y="279440"/>
                  </a:lnTo>
                  <a:lnTo>
                    <a:pt x="131323" y="236982"/>
                  </a:lnTo>
                  <a:lnTo>
                    <a:pt x="140597" y="186499"/>
                  </a:lnTo>
                  <a:lnTo>
                    <a:pt x="131323" y="136016"/>
                  </a:lnTo>
                  <a:lnTo>
                    <a:pt x="105813" y="93558"/>
                  </a:lnTo>
                  <a:lnTo>
                    <a:pt x="67531" y="62602"/>
                  </a:lnTo>
                  <a:lnTo>
                    <a:pt x="11991" y="43965"/>
                  </a:lnTo>
                  <a:lnTo>
                    <a:pt x="5673" y="38827"/>
                  </a:lnTo>
                  <a:lnTo>
                    <a:pt x="1504" y="31812"/>
                  </a:lnTo>
                  <a:lnTo>
                    <a:pt x="0" y="23524"/>
                  </a:lnTo>
                  <a:lnTo>
                    <a:pt x="2185" y="13547"/>
                  </a:lnTo>
                  <a:lnTo>
                    <a:pt x="8049" y="5660"/>
                  </a:lnTo>
                  <a:lnTo>
                    <a:pt x="16548" y="824"/>
                  </a:lnTo>
                  <a:lnTo>
                    <a:pt x="26643" y="0"/>
                  </a:lnTo>
                  <a:lnTo>
                    <a:pt x="70124" y="11734"/>
                  </a:lnTo>
                  <a:lnTo>
                    <a:pt x="108745" y="33029"/>
                  </a:lnTo>
                  <a:lnTo>
                    <a:pt x="141147" y="62519"/>
                  </a:lnTo>
                  <a:lnTo>
                    <a:pt x="165973" y="98838"/>
                  </a:lnTo>
                  <a:lnTo>
                    <a:pt x="181864" y="140620"/>
                  </a:lnTo>
                  <a:lnTo>
                    <a:pt x="187462" y="186499"/>
                  </a:lnTo>
                  <a:lnTo>
                    <a:pt x="181864" y="232378"/>
                  </a:lnTo>
                  <a:lnTo>
                    <a:pt x="165973" y="274160"/>
                  </a:lnTo>
                  <a:lnTo>
                    <a:pt x="141147" y="310479"/>
                  </a:lnTo>
                  <a:lnTo>
                    <a:pt x="108745" y="339968"/>
                  </a:lnTo>
                  <a:lnTo>
                    <a:pt x="70124" y="361264"/>
                  </a:lnTo>
                  <a:lnTo>
                    <a:pt x="26643" y="372998"/>
                  </a:lnTo>
                  <a:close/>
                </a:path>
              </a:pathLst>
            </a:custGeom>
            <a:solidFill>
              <a:srgbClr val="FF8C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52214" y="2856720"/>
              <a:ext cx="304800" cy="610235"/>
            </a:xfrm>
            <a:custGeom>
              <a:avLst/>
              <a:gdLst/>
              <a:ahLst/>
              <a:cxnLst/>
              <a:rect l="l" t="t" r="r" b="b"/>
              <a:pathLst>
                <a:path w="304800" h="610235">
                  <a:moveTo>
                    <a:pt x="25822" y="610102"/>
                  </a:moveTo>
                  <a:lnTo>
                    <a:pt x="15955" y="608870"/>
                  </a:lnTo>
                  <a:lnTo>
                    <a:pt x="7726" y="603988"/>
                  </a:lnTo>
                  <a:lnTo>
                    <a:pt x="2090" y="596277"/>
                  </a:lnTo>
                  <a:lnTo>
                    <a:pt x="0" y="586554"/>
                  </a:lnTo>
                  <a:lnTo>
                    <a:pt x="1611" y="577951"/>
                  </a:lnTo>
                  <a:lnTo>
                    <a:pt x="6054" y="570727"/>
                  </a:lnTo>
                  <a:lnTo>
                    <a:pt x="12742" y="565583"/>
                  </a:lnTo>
                  <a:lnTo>
                    <a:pt x="21089" y="563218"/>
                  </a:lnTo>
                  <a:lnTo>
                    <a:pt x="69244" y="554581"/>
                  </a:lnTo>
                  <a:lnTo>
                    <a:pt x="113884" y="537392"/>
                  </a:lnTo>
                  <a:lnTo>
                    <a:pt x="154114" y="512551"/>
                  </a:lnTo>
                  <a:lnTo>
                    <a:pt x="189038" y="480957"/>
                  </a:lnTo>
                  <a:lnTo>
                    <a:pt x="217761" y="443509"/>
                  </a:lnTo>
                  <a:lnTo>
                    <a:pt x="239386" y="401107"/>
                  </a:lnTo>
                  <a:lnTo>
                    <a:pt x="253018" y="354651"/>
                  </a:lnTo>
                  <a:lnTo>
                    <a:pt x="257761" y="305039"/>
                  </a:lnTo>
                  <a:lnTo>
                    <a:pt x="253018" y="255427"/>
                  </a:lnTo>
                  <a:lnTo>
                    <a:pt x="239386" y="208971"/>
                  </a:lnTo>
                  <a:lnTo>
                    <a:pt x="217761" y="166570"/>
                  </a:lnTo>
                  <a:lnTo>
                    <a:pt x="189038" y="129124"/>
                  </a:lnTo>
                  <a:lnTo>
                    <a:pt x="154114" y="97533"/>
                  </a:lnTo>
                  <a:lnTo>
                    <a:pt x="113884" y="72696"/>
                  </a:lnTo>
                  <a:lnTo>
                    <a:pt x="69244" y="55513"/>
                  </a:lnTo>
                  <a:lnTo>
                    <a:pt x="21089" y="46883"/>
                  </a:lnTo>
                  <a:lnTo>
                    <a:pt x="12732" y="44519"/>
                  </a:lnTo>
                  <a:lnTo>
                    <a:pt x="6045" y="39375"/>
                  </a:lnTo>
                  <a:lnTo>
                    <a:pt x="1608" y="32151"/>
                  </a:lnTo>
                  <a:lnTo>
                    <a:pt x="0" y="23547"/>
                  </a:lnTo>
                  <a:lnTo>
                    <a:pt x="2090" y="13825"/>
                  </a:lnTo>
                  <a:lnTo>
                    <a:pt x="7726" y="6113"/>
                  </a:lnTo>
                  <a:lnTo>
                    <a:pt x="15955" y="1232"/>
                  </a:lnTo>
                  <a:lnTo>
                    <a:pt x="25822" y="0"/>
                  </a:lnTo>
                  <a:lnTo>
                    <a:pt x="71575" y="7411"/>
                  </a:lnTo>
                  <a:lnTo>
                    <a:pt x="114782" y="21388"/>
                  </a:lnTo>
                  <a:lnTo>
                    <a:pt x="154909" y="41394"/>
                  </a:lnTo>
                  <a:lnTo>
                    <a:pt x="191421" y="66889"/>
                  </a:lnTo>
                  <a:lnTo>
                    <a:pt x="223783" y="97338"/>
                  </a:lnTo>
                  <a:lnTo>
                    <a:pt x="251461" y="132200"/>
                  </a:lnTo>
                  <a:lnTo>
                    <a:pt x="273918" y="170940"/>
                  </a:lnTo>
                  <a:lnTo>
                    <a:pt x="290622" y="213018"/>
                  </a:lnTo>
                  <a:lnTo>
                    <a:pt x="301036" y="257897"/>
                  </a:lnTo>
                  <a:lnTo>
                    <a:pt x="304626" y="305039"/>
                  </a:lnTo>
                  <a:lnTo>
                    <a:pt x="301036" y="352187"/>
                  </a:lnTo>
                  <a:lnTo>
                    <a:pt x="290622" y="397069"/>
                  </a:lnTo>
                  <a:lnTo>
                    <a:pt x="273918" y="439149"/>
                  </a:lnTo>
                  <a:lnTo>
                    <a:pt x="251461" y="477889"/>
                  </a:lnTo>
                  <a:lnTo>
                    <a:pt x="223783" y="512752"/>
                  </a:lnTo>
                  <a:lnTo>
                    <a:pt x="191421" y="543200"/>
                  </a:lnTo>
                  <a:lnTo>
                    <a:pt x="154909" y="568697"/>
                  </a:lnTo>
                  <a:lnTo>
                    <a:pt x="114782" y="588704"/>
                  </a:lnTo>
                  <a:lnTo>
                    <a:pt x="71575" y="602685"/>
                  </a:lnTo>
                  <a:lnTo>
                    <a:pt x="25822" y="610102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52214" y="2738533"/>
              <a:ext cx="422275" cy="846455"/>
            </a:xfrm>
            <a:custGeom>
              <a:avLst/>
              <a:gdLst/>
              <a:ahLst/>
              <a:cxnLst/>
              <a:rect l="l" t="t" r="r" b="b"/>
              <a:pathLst>
                <a:path w="422275" h="846454">
                  <a:moveTo>
                    <a:pt x="23503" y="846452"/>
                  </a:moveTo>
                  <a:lnTo>
                    <a:pt x="14413" y="844977"/>
                  </a:lnTo>
                  <a:lnTo>
                    <a:pt x="6936" y="840074"/>
                  </a:lnTo>
                  <a:lnTo>
                    <a:pt x="1866" y="832614"/>
                  </a:lnTo>
                  <a:lnTo>
                    <a:pt x="0" y="823470"/>
                  </a:lnTo>
                  <a:lnTo>
                    <a:pt x="1717" y="813453"/>
                  </a:lnTo>
                  <a:lnTo>
                    <a:pt x="6414" y="806377"/>
                  </a:lnTo>
                  <a:lnTo>
                    <a:pt x="13405" y="801477"/>
                  </a:lnTo>
                  <a:lnTo>
                    <a:pt x="22003" y="799357"/>
                  </a:lnTo>
                  <a:lnTo>
                    <a:pt x="70232" y="793367"/>
                  </a:lnTo>
                  <a:lnTo>
                    <a:pt x="116385" y="781416"/>
                  </a:lnTo>
                  <a:lnTo>
                    <a:pt x="160059" y="763909"/>
                  </a:lnTo>
                  <a:lnTo>
                    <a:pt x="200848" y="741250"/>
                  </a:lnTo>
                  <a:lnTo>
                    <a:pt x="238351" y="713846"/>
                  </a:lnTo>
                  <a:lnTo>
                    <a:pt x="272163" y="682103"/>
                  </a:lnTo>
                  <a:lnTo>
                    <a:pt x="301881" y="646425"/>
                  </a:lnTo>
                  <a:lnTo>
                    <a:pt x="327100" y="607220"/>
                  </a:lnTo>
                  <a:lnTo>
                    <a:pt x="347418" y="564891"/>
                  </a:lnTo>
                  <a:lnTo>
                    <a:pt x="362431" y="519846"/>
                  </a:lnTo>
                  <a:lnTo>
                    <a:pt x="371734" y="472489"/>
                  </a:lnTo>
                  <a:lnTo>
                    <a:pt x="374925" y="423226"/>
                  </a:lnTo>
                  <a:lnTo>
                    <a:pt x="371734" y="373963"/>
                  </a:lnTo>
                  <a:lnTo>
                    <a:pt x="362431" y="326606"/>
                  </a:lnTo>
                  <a:lnTo>
                    <a:pt x="347418" y="281561"/>
                  </a:lnTo>
                  <a:lnTo>
                    <a:pt x="327100" y="239232"/>
                  </a:lnTo>
                  <a:lnTo>
                    <a:pt x="301881" y="200027"/>
                  </a:lnTo>
                  <a:lnTo>
                    <a:pt x="272163" y="164349"/>
                  </a:lnTo>
                  <a:lnTo>
                    <a:pt x="238351" y="132606"/>
                  </a:lnTo>
                  <a:lnTo>
                    <a:pt x="200848" y="105202"/>
                  </a:lnTo>
                  <a:lnTo>
                    <a:pt x="160059" y="82543"/>
                  </a:lnTo>
                  <a:lnTo>
                    <a:pt x="116385" y="65036"/>
                  </a:lnTo>
                  <a:lnTo>
                    <a:pt x="70232" y="53084"/>
                  </a:lnTo>
                  <a:lnTo>
                    <a:pt x="22003" y="47095"/>
                  </a:lnTo>
                  <a:lnTo>
                    <a:pt x="13405" y="44975"/>
                  </a:lnTo>
                  <a:lnTo>
                    <a:pt x="6414" y="40075"/>
                  </a:lnTo>
                  <a:lnTo>
                    <a:pt x="1717" y="32999"/>
                  </a:lnTo>
                  <a:lnTo>
                    <a:pt x="0" y="22982"/>
                  </a:lnTo>
                  <a:lnTo>
                    <a:pt x="1866" y="13838"/>
                  </a:lnTo>
                  <a:lnTo>
                    <a:pt x="6936" y="6378"/>
                  </a:lnTo>
                  <a:lnTo>
                    <a:pt x="14413" y="1475"/>
                  </a:lnTo>
                  <a:lnTo>
                    <a:pt x="23503" y="0"/>
                  </a:lnTo>
                  <a:lnTo>
                    <a:pt x="70332" y="5221"/>
                  </a:lnTo>
                  <a:lnTo>
                    <a:pt x="115474" y="15437"/>
                  </a:lnTo>
                  <a:lnTo>
                    <a:pt x="158645" y="30361"/>
                  </a:lnTo>
                  <a:lnTo>
                    <a:pt x="199560" y="49705"/>
                  </a:lnTo>
                  <a:lnTo>
                    <a:pt x="237931" y="73184"/>
                  </a:lnTo>
                  <a:lnTo>
                    <a:pt x="273475" y="100510"/>
                  </a:lnTo>
                  <a:lnTo>
                    <a:pt x="305906" y="131397"/>
                  </a:lnTo>
                  <a:lnTo>
                    <a:pt x="334939" y="165558"/>
                  </a:lnTo>
                  <a:lnTo>
                    <a:pt x="360288" y="202706"/>
                  </a:lnTo>
                  <a:lnTo>
                    <a:pt x="381668" y="242556"/>
                  </a:lnTo>
                  <a:lnTo>
                    <a:pt x="398794" y="284819"/>
                  </a:lnTo>
                  <a:lnTo>
                    <a:pt x="411380" y="329209"/>
                  </a:lnTo>
                  <a:lnTo>
                    <a:pt x="419140" y="375441"/>
                  </a:lnTo>
                  <a:lnTo>
                    <a:pt x="421791" y="423226"/>
                  </a:lnTo>
                  <a:lnTo>
                    <a:pt x="419140" y="471011"/>
                  </a:lnTo>
                  <a:lnTo>
                    <a:pt x="411380" y="517242"/>
                  </a:lnTo>
                  <a:lnTo>
                    <a:pt x="398794" y="561633"/>
                  </a:lnTo>
                  <a:lnTo>
                    <a:pt x="381668" y="603896"/>
                  </a:lnTo>
                  <a:lnTo>
                    <a:pt x="360288" y="643746"/>
                  </a:lnTo>
                  <a:lnTo>
                    <a:pt x="334939" y="680894"/>
                  </a:lnTo>
                  <a:lnTo>
                    <a:pt x="305906" y="715055"/>
                  </a:lnTo>
                  <a:lnTo>
                    <a:pt x="273475" y="745942"/>
                  </a:lnTo>
                  <a:lnTo>
                    <a:pt x="237931" y="773268"/>
                  </a:lnTo>
                  <a:lnTo>
                    <a:pt x="199560" y="796747"/>
                  </a:lnTo>
                  <a:lnTo>
                    <a:pt x="158645" y="816091"/>
                  </a:lnTo>
                  <a:lnTo>
                    <a:pt x="115474" y="831015"/>
                  </a:lnTo>
                  <a:lnTo>
                    <a:pt x="70332" y="841231"/>
                  </a:lnTo>
                  <a:lnTo>
                    <a:pt x="23503" y="846452"/>
                  </a:lnTo>
                  <a:close/>
                </a:path>
              </a:pathLst>
            </a:custGeom>
            <a:solidFill>
              <a:srgbClr val="FFC2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6255588" y="2958299"/>
            <a:ext cx="752475" cy="752475"/>
          </a:xfrm>
          <a:custGeom>
            <a:avLst/>
            <a:gdLst/>
            <a:ahLst/>
            <a:cxnLst/>
            <a:rect l="l" t="t" r="r" b="b"/>
            <a:pathLst>
              <a:path w="752475" h="752475">
                <a:moveTo>
                  <a:pt x="100330" y="75247"/>
                </a:moveTo>
                <a:lnTo>
                  <a:pt x="50165" y="75247"/>
                </a:lnTo>
                <a:lnTo>
                  <a:pt x="50165" y="100330"/>
                </a:lnTo>
                <a:lnTo>
                  <a:pt x="100330" y="100330"/>
                </a:lnTo>
                <a:lnTo>
                  <a:pt x="100330" y="75247"/>
                </a:lnTo>
                <a:close/>
              </a:path>
              <a:path w="752475" h="752475">
                <a:moveTo>
                  <a:pt x="175577" y="225742"/>
                </a:moveTo>
                <a:lnTo>
                  <a:pt x="50165" y="225742"/>
                </a:lnTo>
                <a:lnTo>
                  <a:pt x="50165" y="250825"/>
                </a:lnTo>
                <a:lnTo>
                  <a:pt x="175577" y="250825"/>
                </a:lnTo>
                <a:lnTo>
                  <a:pt x="175577" y="225742"/>
                </a:lnTo>
                <a:close/>
              </a:path>
              <a:path w="752475" h="752475">
                <a:moveTo>
                  <a:pt x="175577" y="175577"/>
                </a:moveTo>
                <a:lnTo>
                  <a:pt x="50165" y="175577"/>
                </a:lnTo>
                <a:lnTo>
                  <a:pt x="50165" y="200660"/>
                </a:lnTo>
                <a:lnTo>
                  <a:pt x="175577" y="200660"/>
                </a:lnTo>
                <a:lnTo>
                  <a:pt x="175577" y="175577"/>
                </a:lnTo>
                <a:close/>
              </a:path>
              <a:path w="752475" h="752475">
                <a:moveTo>
                  <a:pt x="175577" y="125412"/>
                </a:moveTo>
                <a:lnTo>
                  <a:pt x="50165" y="125412"/>
                </a:lnTo>
                <a:lnTo>
                  <a:pt x="50165" y="150495"/>
                </a:lnTo>
                <a:lnTo>
                  <a:pt x="175577" y="150495"/>
                </a:lnTo>
                <a:lnTo>
                  <a:pt x="175577" y="125412"/>
                </a:lnTo>
                <a:close/>
              </a:path>
              <a:path w="752475" h="752475">
                <a:moveTo>
                  <a:pt x="309854" y="410184"/>
                </a:moveTo>
                <a:lnTo>
                  <a:pt x="292125" y="392455"/>
                </a:lnTo>
                <a:lnTo>
                  <a:pt x="263359" y="421208"/>
                </a:lnTo>
                <a:lnTo>
                  <a:pt x="263359" y="401320"/>
                </a:lnTo>
                <a:lnTo>
                  <a:pt x="258432" y="376936"/>
                </a:lnTo>
                <a:lnTo>
                  <a:pt x="244970" y="356997"/>
                </a:lnTo>
                <a:lnTo>
                  <a:pt x="225044" y="343547"/>
                </a:lnTo>
                <a:lnTo>
                  <a:pt x="200660" y="338607"/>
                </a:lnTo>
                <a:lnTo>
                  <a:pt x="163029" y="338607"/>
                </a:lnTo>
                <a:lnTo>
                  <a:pt x="148399" y="335648"/>
                </a:lnTo>
                <a:lnTo>
                  <a:pt x="136436" y="327583"/>
                </a:lnTo>
                <a:lnTo>
                  <a:pt x="128371" y="315620"/>
                </a:lnTo>
                <a:lnTo>
                  <a:pt x="125412" y="300990"/>
                </a:lnTo>
                <a:lnTo>
                  <a:pt x="220129" y="300990"/>
                </a:lnTo>
                <a:lnTo>
                  <a:pt x="225742" y="295363"/>
                </a:lnTo>
                <a:lnTo>
                  <a:pt x="225742" y="275907"/>
                </a:lnTo>
                <a:lnTo>
                  <a:pt x="225742" y="84467"/>
                </a:lnTo>
                <a:lnTo>
                  <a:pt x="224421" y="81267"/>
                </a:lnTo>
                <a:lnTo>
                  <a:pt x="218401" y="75247"/>
                </a:lnTo>
                <a:lnTo>
                  <a:pt x="200660" y="57505"/>
                </a:lnTo>
                <a:lnTo>
                  <a:pt x="200660" y="100330"/>
                </a:lnTo>
                <a:lnTo>
                  <a:pt x="200660" y="275907"/>
                </a:lnTo>
                <a:lnTo>
                  <a:pt x="25082" y="275907"/>
                </a:lnTo>
                <a:lnTo>
                  <a:pt x="25082" y="25082"/>
                </a:lnTo>
                <a:lnTo>
                  <a:pt x="125412" y="25082"/>
                </a:lnTo>
                <a:lnTo>
                  <a:pt x="125412" y="94703"/>
                </a:lnTo>
                <a:lnTo>
                  <a:pt x="131013" y="100330"/>
                </a:lnTo>
                <a:lnTo>
                  <a:pt x="200660" y="100330"/>
                </a:lnTo>
                <a:lnTo>
                  <a:pt x="200660" y="57505"/>
                </a:lnTo>
                <a:lnTo>
                  <a:pt x="185966" y="42811"/>
                </a:lnTo>
                <a:lnTo>
                  <a:pt x="182918" y="39763"/>
                </a:lnTo>
                <a:lnTo>
                  <a:pt x="182918" y="75247"/>
                </a:lnTo>
                <a:lnTo>
                  <a:pt x="150495" y="75247"/>
                </a:lnTo>
                <a:lnTo>
                  <a:pt x="150495" y="42811"/>
                </a:lnTo>
                <a:lnTo>
                  <a:pt x="182918" y="75247"/>
                </a:lnTo>
                <a:lnTo>
                  <a:pt x="182918" y="39763"/>
                </a:lnTo>
                <a:lnTo>
                  <a:pt x="168236" y="25082"/>
                </a:lnTo>
                <a:lnTo>
                  <a:pt x="144475" y="1320"/>
                </a:lnTo>
                <a:lnTo>
                  <a:pt x="141287" y="0"/>
                </a:lnTo>
                <a:lnTo>
                  <a:pt x="5600" y="0"/>
                </a:lnTo>
                <a:lnTo>
                  <a:pt x="0" y="5613"/>
                </a:lnTo>
                <a:lnTo>
                  <a:pt x="0" y="295363"/>
                </a:lnTo>
                <a:lnTo>
                  <a:pt x="5600" y="300990"/>
                </a:lnTo>
                <a:lnTo>
                  <a:pt x="100330" y="300990"/>
                </a:lnTo>
                <a:lnTo>
                  <a:pt x="105257" y="325374"/>
                </a:lnTo>
                <a:lnTo>
                  <a:pt x="118706" y="345313"/>
                </a:lnTo>
                <a:lnTo>
                  <a:pt x="138645" y="358762"/>
                </a:lnTo>
                <a:lnTo>
                  <a:pt x="163029" y="363689"/>
                </a:lnTo>
                <a:lnTo>
                  <a:pt x="200660" y="363689"/>
                </a:lnTo>
                <a:lnTo>
                  <a:pt x="215290" y="366661"/>
                </a:lnTo>
                <a:lnTo>
                  <a:pt x="227241" y="374726"/>
                </a:lnTo>
                <a:lnTo>
                  <a:pt x="235318" y="386689"/>
                </a:lnTo>
                <a:lnTo>
                  <a:pt x="238277" y="401320"/>
                </a:lnTo>
                <a:lnTo>
                  <a:pt x="238277" y="421208"/>
                </a:lnTo>
                <a:lnTo>
                  <a:pt x="209524" y="392455"/>
                </a:lnTo>
                <a:lnTo>
                  <a:pt x="191795" y="410184"/>
                </a:lnTo>
                <a:lnTo>
                  <a:pt x="244398" y="462800"/>
                </a:lnTo>
                <a:lnTo>
                  <a:pt x="247611" y="464019"/>
                </a:lnTo>
                <a:lnTo>
                  <a:pt x="254025" y="464019"/>
                </a:lnTo>
                <a:lnTo>
                  <a:pt x="257238" y="462800"/>
                </a:lnTo>
                <a:lnTo>
                  <a:pt x="298831" y="421208"/>
                </a:lnTo>
                <a:lnTo>
                  <a:pt x="309854" y="410184"/>
                </a:lnTo>
                <a:close/>
              </a:path>
              <a:path w="752475" h="752475">
                <a:moveTo>
                  <a:pt x="338607" y="225742"/>
                </a:moveTo>
                <a:lnTo>
                  <a:pt x="313524" y="225742"/>
                </a:lnTo>
                <a:lnTo>
                  <a:pt x="313524" y="250825"/>
                </a:lnTo>
                <a:lnTo>
                  <a:pt x="338607" y="250825"/>
                </a:lnTo>
                <a:lnTo>
                  <a:pt x="338607" y="225742"/>
                </a:lnTo>
                <a:close/>
              </a:path>
              <a:path w="752475" h="752475">
                <a:moveTo>
                  <a:pt x="363689" y="75247"/>
                </a:moveTo>
                <a:lnTo>
                  <a:pt x="313524" y="75247"/>
                </a:lnTo>
                <a:lnTo>
                  <a:pt x="313524" y="100330"/>
                </a:lnTo>
                <a:lnTo>
                  <a:pt x="363689" y="100330"/>
                </a:lnTo>
                <a:lnTo>
                  <a:pt x="363689" y="75247"/>
                </a:lnTo>
                <a:close/>
              </a:path>
              <a:path w="752475" h="752475">
                <a:moveTo>
                  <a:pt x="388772" y="225742"/>
                </a:moveTo>
                <a:lnTo>
                  <a:pt x="363689" y="225742"/>
                </a:lnTo>
                <a:lnTo>
                  <a:pt x="363689" y="250825"/>
                </a:lnTo>
                <a:lnTo>
                  <a:pt x="388772" y="250825"/>
                </a:lnTo>
                <a:lnTo>
                  <a:pt x="388772" y="225742"/>
                </a:lnTo>
                <a:close/>
              </a:path>
              <a:path w="752475" h="752475">
                <a:moveTo>
                  <a:pt x="438937" y="225742"/>
                </a:moveTo>
                <a:lnTo>
                  <a:pt x="413854" y="225742"/>
                </a:lnTo>
                <a:lnTo>
                  <a:pt x="413854" y="250825"/>
                </a:lnTo>
                <a:lnTo>
                  <a:pt x="438937" y="250825"/>
                </a:lnTo>
                <a:lnTo>
                  <a:pt x="438937" y="225742"/>
                </a:lnTo>
                <a:close/>
              </a:path>
              <a:path w="752475" h="752475">
                <a:moveTo>
                  <a:pt x="438937" y="175577"/>
                </a:moveTo>
                <a:lnTo>
                  <a:pt x="313524" y="175577"/>
                </a:lnTo>
                <a:lnTo>
                  <a:pt x="313524" y="200660"/>
                </a:lnTo>
                <a:lnTo>
                  <a:pt x="438937" y="200660"/>
                </a:lnTo>
                <a:lnTo>
                  <a:pt x="438937" y="175577"/>
                </a:lnTo>
                <a:close/>
              </a:path>
              <a:path w="752475" h="752475">
                <a:moveTo>
                  <a:pt x="438937" y="125412"/>
                </a:moveTo>
                <a:lnTo>
                  <a:pt x="313524" y="125412"/>
                </a:lnTo>
                <a:lnTo>
                  <a:pt x="313524" y="150495"/>
                </a:lnTo>
                <a:lnTo>
                  <a:pt x="438937" y="150495"/>
                </a:lnTo>
                <a:lnTo>
                  <a:pt x="438937" y="125412"/>
                </a:lnTo>
                <a:close/>
              </a:path>
              <a:path w="752475" h="752475">
                <a:moveTo>
                  <a:pt x="627062" y="75247"/>
                </a:moveTo>
                <a:lnTo>
                  <a:pt x="576897" y="75247"/>
                </a:lnTo>
                <a:lnTo>
                  <a:pt x="576897" y="100330"/>
                </a:lnTo>
                <a:lnTo>
                  <a:pt x="627062" y="100330"/>
                </a:lnTo>
                <a:lnTo>
                  <a:pt x="627062" y="75247"/>
                </a:lnTo>
                <a:close/>
              </a:path>
              <a:path w="752475" h="752475">
                <a:moveTo>
                  <a:pt x="689762" y="546239"/>
                </a:moveTo>
                <a:lnTo>
                  <a:pt x="686092" y="541337"/>
                </a:lnTo>
                <a:lnTo>
                  <a:pt x="664679" y="535101"/>
                </a:lnTo>
                <a:lnTo>
                  <a:pt x="664679" y="568528"/>
                </a:lnTo>
                <a:lnTo>
                  <a:pt x="664679" y="642734"/>
                </a:lnTo>
                <a:lnTo>
                  <a:pt x="388772" y="723214"/>
                </a:lnTo>
                <a:lnTo>
                  <a:pt x="388772" y="649008"/>
                </a:lnTo>
                <a:lnTo>
                  <a:pt x="465823" y="626529"/>
                </a:lnTo>
                <a:lnTo>
                  <a:pt x="664679" y="568528"/>
                </a:lnTo>
                <a:lnTo>
                  <a:pt x="664679" y="535101"/>
                </a:lnTo>
                <a:lnTo>
                  <a:pt x="632434" y="525691"/>
                </a:lnTo>
                <a:lnTo>
                  <a:pt x="632434" y="551815"/>
                </a:lnTo>
                <a:lnTo>
                  <a:pt x="376237" y="626529"/>
                </a:lnTo>
                <a:lnTo>
                  <a:pt x="363689" y="622871"/>
                </a:lnTo>
                <a:lnTo>
                  <a:pt x="363689" y="649008"/>
                </a:lnTo>
                <a:lnTo>
                  <a:pt x="363689" y="723214"/>
                </a:lnTo>
                <a:lnTo>
                  <a:pt x="87782" y="642734"/>
                </a:lnTo>
                <a:lnTo>
                  <a:pt x="87782" y="568528"/>
                </a:lnTo>
                <a:lnTo>
                  <a:pt x="363689" y="649008"/>
                </a:lnTo>
                <a:lnTo>
                  <a:pt x="363689" y="622871"/>
                </a:lnTo>
                <a:lnTo>
                  <a:pt x="177355" y="568528"/>
                </a:lnTo>
                <a:lnTo>
                  <a:pt x="120027" y="551815"/>
                </a:lnTo>
                <a:lnTo>
                  <a:pt x="363689" y="480745"/>
                </a:lnTo>
                <a:lnTo>
                  <a:pt x="363689" y="546620"/>
                </a:lnTo>
                <a:lnTo>
                  <a:pt x="334937" y="517867"/>
                </a:lnTo>
                <a:lnTo>
                  <a:pt x="317207" y="535597"/>
                </a:lnTo>
                <a:lnTo>
                  <a:pt x="369811" y="588213"/>
                </a:lnTo>
                <a:lnTo>
                  <a:pt x="373024" y="589432"/>
                </a:lnTo>
                <a:lnTo>
                  <a:pt x="379437" y="589432"/>
                </a:lnTo>
                <a:lnTo>
                  <a:pt x="382651" y="588213"/>
                </a:lnTo>
                <a:lnTo>
                  <a:pt x="424243" y="546620"/>
                </a:lnTo>
                <a:lnTo>
                  <a:pt x="435267" y="535597"/>
                </a:lnTo>
                <a:lnTo>
                  <a:pt x="417537" y="517867"/>
                </a:lnTo>
                <a:lnTo>
                  <a:pt x="388772" y="546620"/>
                </a:lnTo>
                <a:lnTo>
                  <a:pt x="388772" y="480745"/>
                </a:lnTo>
                <a:lnTo>
                  <a:pt x="632434" y="551815"/>
                </a:lnTo>
                <a:lnTo>
                  <a:pt x="632434" y="525691"/>
                </a:lnTo>
                <a:lnTo>
                  <a:pt x="478332" y="480745"/>
                </a:lnTo>
                <a:lnTo>
                  <a:pt x="388772" y="454621"/>
                </a:lnTo>
                <a:lnTo>
                  <a:pt x="388772" y="300990"/>
                </a:lnTo>
                <a:lnTo>
                  <a:pt x="483501" y="300990"/>
                </a:lnTo>
                <a:lnTo>
                  <a:pt x="489102" y="295363"/>
                </a:lnTo>
                <a:lnTo>
                  <a:pt x="489102" y="275907"/>
                </a:lnTo>
                <a:lnTo>
                  <a:pt x="489102" y="84467"/>
                </a:lnTo>
                <a:lnTo>
                  <a:pt x="487781" y="81267"/>
                </a:lnTo>
                <a:lnTo>
                  <a:pt x="481761" y="75247"/>
                </a:lnTo>
                <a:lnTo>
                  <a:pt x="464019" y="57505"/>
                </a:lnTo>
                <a:lnTo>
                  <a:pt x="464019" y="100330"/>
                </a:lnTo>
                <a:lnTo>
                  <a:pt x="464019" y="275907"/>
                </a:lnTo>
                <a:lnTo>
                  <a:pt x="288442" y="275907"/>
                </a:lnTo>
                <a:lnTo>
                  <a:pt x="288442" y="25082"/>
                </a:lnTo>
                <a:lnTo>
                  <a:pt x="388772" y="25082"/>
                </a:lnTo>
                <a:lnTo>
                  <a:pt x="388772" y="94703"/>
                </a:lnTo>
                <a:lnTo>
                  <a:pt x="394385" y="100330"/>
                </a:lnTo>
                <a:lnTo>
                  <a:pt x="464019" y="100330"/>
                </a:lnTo>
                <a:lnTo>
                  <a:pt x="464019" y="57505"/>
                </a:lnTo>
                <a:lnTo>
                  <a:pt x="449338" y="42811"/>
                </a:lnTo>
                <a:lnTo>
                  <a:pt x="446290" y="39776"/>
                </a:lnTo>
                <a:lnTo>
                  <a:pt x="446290" y="75247"/>
                </a:lnTo>
                <a:lnTo>
                  <a:pt x="413854" y="75247"/>
                </a:lnTo>
                <a:lnTo>
                  <a:pt x="413854" y="42811"/>
                </a:lnTo>
                <a:lnTo>
                  <a:pt x="446290" y="75247"/>
                </a:lnTo>
                <a:lnTo>
                  <a:pt x="446290" y="39776"/>
                </a:lnTo>
                <a:lnTo>
                  <a:pt x="431596" y="25082"/>
                </a:lnTo>
                <a:lnTo>
                  <a:pt x="407835" y="1320"/>
                </a:lnTo>
                <a:lnTo>
                  <a:pt x="404647" y="0"/>
                </a:lnTo>
                <a:lnTo>
                  <a:pt x="268973" y="0"/>
                </a:lnTo>
                <a:lnTo>
                  <a:pt x="263359" y="5613"/>
                </a:lnTo>
                <a:lnTo>
                  <a:pt x="263359" y="295363"/>
                </a:lnTo>
                <a:lnTo>
                  <a:pt x="268973" y="300990"/>
                </a:lnTo>
                <a:lnTo>
                  <a:pt x="363689" y="300990"/>
                </a:lnTo>
                <a:lnTo>
                  <a:pt x="363689" y="454621"/>
                </a:lnTo>
                <a:lnTo>
                  <a:pt x="66382" y="541337"/>
                </a:lnTo>
                <a:lnTo>
                  <a:pt x="62699" y="546239"/>
                </a:lnTo>
                <a:lnTo>
                  <a:pt x="62699" y="657707"/>
                </a:lnTo>
                <a:lnTo>
                  <a:pt x="66382" y="662609"/>
                </a:lnTo>
                <a:lnTo>
                  <a:pt x="373875" y="752309"/>
                </a:lnTo>
                <a:lnTo>
                  <a:pt x="375043" y="752475"/>
                </a:lnTo>
                <a:lnTo>
                  <a:pt x="377418" y="752475"/>
                </a:lnTo>
                <a:lnTo>
                  <a:pt x="378587" y="752309"/>
                </a:lnTo>
                <a:lnTo>
                  <a:pt x="478332" y="723214"/>
                </a:lnTo>
                <a:lnTo>
                  <a:pt x="686092" y="662609"/>
                </a:lnTo>
                <a:lnTo>
                  <a:pt x="689762" y="657707"/>
                </a:lnTo>
                <a:lnTo>
                  <a:pt x="689762" y="568528"/>
                </a:lnTo>
                <a:lnTo>
                  <a:pt x="689762" y="546239"/>
                </a:lnTo>
                <a:close/>
              </a:path>
              <a:path w="752475" h="752475">
                <a:moveTo>
                  <a:pt x="702310" y="225742"/>
                </a:moveTo>
                <a:lnTo>
                  <a:pt x="576897" y="225742"/>
                </a:lnTo>
                <a:lnTo>
                  <a:pt x="576897" y="250825"/>
                </a:lnTo>
                <a:lnTo>
                  <a:pt x="702310" y="250825"/>
                </a:lnTo>
                <a:lnTo>
                  <a:pt x="702310" y="225742"/>
                </a:lnTo>
                <a:close/>
              </a:path>
              <a:path w="752475" h="752475">
                <a:moveTo>
                  <a:pt x="702310" y="175577"/>
                </a:moveTo>
                <a:lnTo>
                  <a:pt x="576897" y="175577"/>
                </a:lnTo>
                <a:lnTo>
                  <a:pt x="576897" y="200660"/>
                </a:lnTo>
                <a:lnTo>
                  <a:pt x="702310" y="200660"/>
                </a:lnTo>
                <a:lnTo>
                  <a:pt x="702310" y="175577"/>
                </a:lnTo>
                <a:close/>
              </a:path>
              <a:path w="752475" h="752475">
                <a:moveTo>
                  <a:pt x="702310" y="125412"/>
                </a:moveTo>
                <a:lnTo>
                  <a:pt x="576897" y="125412"/>
                </a:lnTo>
                <a:lnTo>
                  <a:pt x="576897" y="150495"/>
                </a:lnTo>
                <a:lnTo>
                  <a:pt x="702310" y="150495"/>
                </a:lnTo>
                <a:lnTo>
                  <a:pt x="702310" y="125412"/>
                </a:lnTo>
                <a:close/>
              </a:path>
              <a:path w="752475" h="752475">
                <a:moveTo>
                  <a:pt x="752475" y="84467"/>
                </a:moveTo>
                <a:lnTo>
                  <a:pt x="751154" y="81267"/>
                </a:lnTo>
                <a:lnTo>
                  <a:pt x="745134" y="75247"/>
                </a:lnTo>
                <a:lnTo>
                  <a:pt x="727392" y="57505"/>
                </a:lnTo>
                <a:lnTo>
                  <a:pt x="727392" y="100330"/>
                </a:lnTo>
                <a:lnTo>
                  <a:pt x="727392" y="275907"/>
                </a:lnTo>
                <a:lnTo>
                  <a:pt x="551815" y="275907"/>
                </a:lnTo>
                <a:lnTo>
                  <a:pt x="551815" y="25082"/>
                </a:lnTo>
                <a:lnTo>
                  <a:pt x="652145" y="25082"/>
                </a:lnTo>
                <a:lnTo>
                  <a:pt x="652145" y="94703"/>
                </a:lnTo>
                <a:lnTo>
                  <a:pt x="657745" y="100330"/>
                </a:lnTo>
                <a:lnTo>
                  <a:pt x="727392" y="100330"/>
                </a:lnTo>
                <a:lnTo>
                  <a:pt x="727392" y="57505"/>
                </a:lnTo>
                <a:lnTo>
                  <a:pt x="712698" y="42811"/>
                </a:lnTo>
                <a:lnTo>
                  <a:pt x="709650" y="39763"/>
                </a:lnTo>
                <a:lnTo>
                  <a:pt x="709650" y="75247"/>
                </a:lnTo>
                <a:lnTo>
                  <a:pt x="677227" y="75247"/>
                </a:lnTo>
                <a:lnTo>
                  <a:pt x="677227" y="42811"/>
                </a:lnTo>
                <a:lnTo>
                  <a:pt x="709650" y="75247"/>
                </a:lnTo>
                <a:lnTo>
                  <a:pt x="709650" y="39763"/>
                </a:lnTo>
                <a:lnTo>
                  <a:pt x="694969" y="25082"/>
                </a:lnTo>
                <a:lnTo>
                  <a:pt x="671207" y="1320"/>
                </a:lnTo>
                <a:lnTo>
                  <a:pt x="668020" y="0"/>
                </a:lnTo>
                <a:lnTo>
                  <a:pt x="532333" y="0"/>
                </a:lnTo>
                <a:lnTo>
                  <a:pt x="526732" y="5613"/>
                </a:lnTo>
                <a:lnTo>
                  <a:pt x="526732" y="295363"/>
                </a:lnTo>
                <a:lnTo>
                  <a:pt x="532333" y="300990"/>
                </a:lnTo>
                <a:lnTo>
                  <a:pt x="627062" y="300990"/>
                </a:lnTo>
                <a:lnTo>
                  <a:pt x="624090" y="315620"/>
                </a:lnTo>
                <a:lnTo>
                  <a:pt x="616026" y="327583"/>
                </a:lnTo>
                <a:lnTo>
                  <a:pt x="604062" y="335648"/>
                </a:lnTo>
                <a:lnTo>
                  <a:pt x="589432" y="338607"/>
                </a:lnTo>
                <a:lnTo>
                  <a:pt x="551815" y="338607"/>
                </a:lnTo>
                <a:lnTo>
                  <a:pt x="527431" y="343547"/>
                </a:lnTo>
                <a:lnTo>
                  <a:pt x="507492" y="356997"/>
                </a:lnTo>
                <a:lnTo>
                  <a:pt x="494042" y="376936"/>
                </a:lnTo>
                <a:lnTo>
                  <a:pt x="489102" y="401320"/>
                </a:lnTo>
                <a:lnTo>
                  <a:pt x="489102" y="421208"/>
                </a:lnTo>
                <a:lnTo>
                  <a:pt x="460349" y="392455"/>
                </a:lnTo>
                <a:lnTo>
                  <a:pt x="442620" y="410184"/>
                </a:lnTo>
                <a:lnTo>
                  <a:pt x="495223" y="462800"/>
                </a:lnTo>
                <a:lnTo>
                  <a:pt x="498436" y="464019"/>
                </a:lnTo>
                <a:lnTo>
                  <a:pt x="504850" y="464019"/>
                </a:lnTo>
                <a:lnTo>
                  <a:pt x="508063" y="462800"/>
                </a:lnTo>
                <a:lnTo>
                  <a:pt x="549656" y="421208"/>
                </a:lnTo>
                <a:lnTo>
                  <a:pt x="560679" y="410184"/>
                </a:lnTo>
                <a:lnTo>
                  <a:pt x="542950" y="392455"/>
                </a:lnTo>
                <a:lnTo>
                  <a:pt x="514184" y="421208"/>
                </a:lnTo>
                <a:lnTo>
                  <a:pt x="514184" y="401320"/>
                </a:lnTo>
                <a:lnTo>
                  <a:pt x="517144" y="386689"/>
                </a:lnTo>
                <a:lnTo>
                  <a:pt x="525221" y="374726"/>
                </a:lnTo>
                <a:lnTo>
                  <a:pt x="537184" y="366661"/>
                </a:lnTo>
                <a:lnTo>
                  <a:pt x="551815" y="363689"/>
                </a:lnTo>
                <a:lnTo>
                  <a:pt x="589432" y="363689"/>
                </a:lnTo>
                <a:lnTo>
                  <a:pt x="613816" y="358762"/>
                </a:lnTo>
                <a:lnTo>
                  <a:pt x="633755" y="345313"/>
                </a:lnTo>
                <a:lnTo>
                  <a:pt x="647204" y="325374"/>
                </a:lnTo>
                <a:lnTo>
                  <a:pt x="652145" y="300990"/>
                </a:lnTo>
                <a:lnTo>
                  <a:pt x="746861" y="300990"/>
                </a:lnTo>
                <a:lnTo>
                  <a:pt x="752475" y="295363"/>
                </a:lnTo>
                <a:lnTo>
                  <a:pt x="752475" y="275907"/>
                </a:lnTo>
                <a:lnTo>
                  <a:pt x="752475" y="84467"/>
                </a:lnTo>
                <a:close/>
              </a:path>
            </a:pathLst>
          </a:custGeom>
          <a:solidFill>
            <a:srgbClr val="29BE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023132" y="2740538"/>
            <a:ext cx="806242" cy="844550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11855447" y="7409503"/>
            <a:ext cx="1140460" cy="3790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spc="-35" dirty="0">
                <a:solidFill>
                  <a:srgbClr val="0F1D5B"/>
                </a:solidFill>
                <a:latin typeface="Arial Black"/>
                <a:cs typeface="Arial Black"/>
              </a:rPr>
              <a:t>Cuerpo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271057" y="6091854"/>
            <a:ext cx="2206625" cy="555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68935">
              <a:lnSpc>
                <a:spcPct val="115900"/>
              </a:lnSpc>
              <a:spcBef>
                <a:spcPts val="95"/>
              </a:spcBef>
            </a:pPr>
            <a:r>
              <a:rPr sz="1500" spc="-65" dirty="0">
                <a:solidFill>
                  <a:srgbClr val="0F1D5B"/>
                </a:solidFill>
                <a:latin typeface="Arial Black"/>
                <a:cs typeface="Arial Black"/>
              </a:rPr>
              <a:t>Pensamientos, </a:t>
            </a:r>
            <a:r>
              <a:rPr sz="1500" spc="-60" dirty="0">
                <a:solidFill>
                  <a:srgbClr val="0F1D5B"/>
                </a:solidFill>
                <a:latin typeface="Arial Black"/>
                <a:cs typeface="Arial Black"/>
              </a:rPr>
              <a:t> decisiones</a:t>
            </a:r>
            <a:r>
              <a:rPr sz="1500" spc="-45" dirty="0">
                <a:solidFill>
                  <a:srgbClr val="0F1D5B"/>
                </a:solidFill>
                <a:latin typeface="Arial Black"/>
                <a:cs typeface="Arial Black"/>
              </a:rPr>
              <a:t> </a:t>
            </a:r>
            <a:r>
              <a:rPr sz="1500" spc="-40" dirty="0">
                <a:solidFill>
                  <a:srgbClr val="0F1D5B"/>
                </a:solidFill>
                <a:latin typeface="Arial Black"/>
                <a:cs typeface="Arial Black"/>
              </a:rPr>
              <a:t>y </a:t>
            </a:r>
            <a:r>
              <a:rPr sz="1500" spc="-55" dirty="0">
                <a:solidFill>
                  <a:srgbClr val="0F1D5B"/>
                </a:solidFill>
                <a:latin typeface="Arial Black"/>
                <a:cs typeface="Arial Black"/>
              </a:rPr>
              <a:t>acciones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859955" y="7337675"/>
            <a:ext cx="1512570" cy="3790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spc="-55" dirty="0">
                <a:solidFill>
                  <a:srgbClr val="0F1D5B"/>
                </a:solidFill>
                <a:latin typeface="Arial Black"/>
                <a:cs typeface="Arial Black"/>
              </a:rPr>
              <a:t>Cerebro</a:t>
            </a:r>
            <a:r>
              <a:rPr sz="2300" spc="-100" dirty="0">
                <a:solidFill>
                  <a:srgbClr val="0F1D5B"/>
                </a:solidFill>
                <a:latin typeface="Arial Black"/>
                <a:cs typeface="Arial Black"/>
              </a:rPr>
              <a:t> </a:t>
            </a:r>
            <a:r>
              <a:rPr sz="2300" spc="-60" dirty="0">
                <a:solidFill>
                  <a:srgbClr val="0F1D5B"/>
                </a:solidFill>
                <a:latin typeface="Arial Black"/>
                <a:cs typeface="Arial Black"/>
              </a:rPr>
              <a:t>y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593821" y="6180610"/>
            <a:ext cx="2052320" cy="591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679" marR="5080" indent="-221615">
              <a:lnSpc>
                <a:spcPct val="115999"/>
              </a:lnSpc>
              <a:spcBef>
                <a:spcPts val="95"/>
              </a:spcBef>
            </a:pPr>
            <a:r>
              <a:rPr sz="1600" spc="-50" dirty="0">
                <a:solidFill>
                  <a:srgbClr val="0F1D5B"/>
                </a:solidFill>
                <a:latin typeface="Arial Black"/>
                <a:cs typeface="Arial Black"/>
              </a:rPr>
              <a:t>Imágenes,</a:t>
            </a:r>
            <a:r>
              <a:rPr sz="1600" spc="-75" dirty="0">
                <a:solidFill>
                  <a:srgbClr val="0F1D5B"/>
                </a:solidFill>
                <a:latin typeface="Arial Black"/>
                <a:cs typeface="Arial Black"/>
              </a:rPr>
              <a:t> </a:t>
            </a:r>
            <a:r>
              <a:rPr sz="1600" spc="-65" dirty="0">
                <a:solidFill>
                  <a:srgbClr val="0F1D5B"/>
                </a:solidFill>
                <a:latin typeface="Arial Black"/>
                <a:cs typeface="Arial Black"/>
              </a:rPr>
              <a:t>sonidos, </a:t>
            </a:r>
            <a:r>
              <a:rPr sz="1600" spc="-520" dirty="0">
                <a:solidFill>
                  <a:srgbClr val="0F1D5B"/>
                </a:solidFill>
                <a:latin typeface="Arial Black"/>
                <a:cs typeface="Arial Black"/>
              </a:rPr>
              <a:t> </a:t>
            </a:r>
            <a:r>
              <a:rPr sz="1600" spc="-95" dirty="0">
                <a:solidFill>
                  <a:srgbClr val="0F1D5B"/>
                </a:solidFill>
                <a:latin typeface="Arial Black"/>
                <a:cs typeface="Arial Black"/>
              </a:rPr>
              <a:t>t</a:t>
            </a:r>
            <a:r>
              <a:rPr sz="1600" spc="-60" dirty="0">
                <a:solidFill>
                  <a:srgbClr val="0F1D5B"/>
                </a:solidFill>
                <a:latin typeface="Arial Black"/>
                <a:cs typeface="Arial Black"/>
              </a:rPr>
              <a:t>e</a:t>
            </a:r>
            <a:r>
              <a:rPr sz="1600" spc="-250" dirty="0">
                <a:solidFill>
                  <a:srgbClr val="0F1D5B"/>
                </a:solidFill>
                <a:latin typeface="Arial Black"/>
                <a:cs typeface="Arial Black"/>
              </a:rPr>
              <a:t>x</a:t>
            </a:r>
            <a:r>
              <a:rPr sz="1600" spc="-95" dirty="0">
                <a:solidFill>
                  <a:srgbClr val="0F1D5B"/>
                </a:solidFill>
                <a:latin typeface="Arial Black"/>
                <a:cs typeface="Arial Black"/>
              </a:rPr>
              <a:t>t</a:t>
            </a:r>
            <a:r>
              <a:rPr sz="1600" spc="-25" dirty="0">
                <a:solidFill>
                  <a:srgbClr val="0F1D5B"/>
                </a:solidFill>
                <a:latin typeface="Arial Black"/>
                <a:cs typeface="Arial Black"/>
              </a:rPr>
              <a:t>o</a:t>
            </a:r>
            <a:r>
              <a:rPr sz="1600" spc="-114" dirty="0">
                <a:solidFill>
                  <a:srgbClr val="0F1D5B"/>
                </a:solidFill>
                <a:latin typeface="Arial Black"/>
                <a:cs typeface="Arial Black"/>
              </a:rPr>
              <a:t>s</a:t>
            </a:r>
            <a:r>
              <a:rPr sz="1600" spc="-20" dirty="0">
                <a:solidFill>
                  <a:srgbClr val="0F1D5B"/>
                </a:solidFill>
                <a:latin typeface="Arial Black"/>
                <a:cs typeface="Arial Black"/>
              </a:rPr>
              <a:t> </a:t>
            </a:r>
            <a:r>
              <a:rPr sz="1600" spc="-40" dirty="0">
                <a:solidFill>
                  <a:srgbClr val="0F1D5B"/>
                </a:solidFill>
                <a:latin typeface="Arial Black"/>
                <a:cs typeface="Arial Black"/>
              </a:rPr>
              <a:t>y</a:t>
            </a:r>
            <a:r>
              <a:rPr sz="1600" spc="-20" dirty="0">
                <a:solidFill>
                  <a:srgbClr val="0F1D5B"/>
                </a:solidFill>
                <a:latin typeface="Arial Black"/>
                <a:cs typeface="Arial Black"/>
              </a:rPr>
              <a:t> </a:t>
            </a:r>
            <a:r>
              <a:rPr sz="1600" spc="40" dirty="0">
                <a:solidFill>
                  <a:srgbClr val="0F1D5B"/>
                </a:solidFill>
                <a:latin typeface="Arial Black"/>
                <a:cs typeface="Arial Black"/>
              </a:rPr>
              <a:t>g</a:t>
            </a:r>
            <a:r>
              <a:rPr sz="1600" spc="-60" dirty="0">
                <a:solidFill>
                  <a:srgbClr val="0F1D5B"/>
                </a:solidFill>
                <a:latin typeface="Arial Black"/>
                <a:cs typeface="Arial Black"/>
              </a:rPr>
              <a:t>e</a:t>
            </a:r>
            <a:r>
              <a:rPr sz="1600" spc="-100" dirty="0">
                <a:solidFill>
                  <a:srgbClr val="0F1D5B"/>
                </a:solidFill>
                <a:latin typeface="Arial Black"/>
                <a:cs typeface="Arial Black"/>
              </a:rPr>
              <a:t>s</a:t>
            </a:r>
            <a:r>
              <a:rPr sz="1600" spc="-95" dirty="0">
                <a:solidFill>
                  <a:srgbClr val="0F1D5B"/>
                </a:solidFill>
                <a:latin typeface="Arial Black"/>
                <a:cs typeface="Arial Black"/>
              </a:rPr>
              <a:t>t</a:t>
            </a:r>
            <a:r>
              <a:rPr sz="1600" spc="-25" dirty="0">
                <a:solidFill>
                  <a:srgbClr val="0F1D5B"/>
                </a:solidFill>
                <a:latin typeface="Arial Black"/>
                <a:cs typeface="Arial Black"/>
              </a:rPr>
              <a:t>o</a:t>
            </a:r>
            <a:r>
              <a:rPr sz="1600" spc="-114" dirty="0">
                <a:solidFill>
                  <a:srgbClr val="0F1D5B"/>
                </a:solidFill>
                <a:latin typeface="Arial Black"/>
                <a:cs typeface="Arial Black"/>
              </a:rPr>
              <a:t>s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6090" y="7475239"/>
            <a:ext cx="1562100" cy="372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50" spc="-235" dirty="0">
                <a:solidFill>
                  <a:srgbClr val="0F1D5B"/>
                </a:solidFill>
                <a:latin typeface="Arial Black"/>
                <a:cs typeface="Arial Black"/>
              </a:rPr>
              <a:t>S</a:t>
            </a:r>
            <a:r>
              <a:rPr sz="2250" spc="-80" dirty="0">
                <a:solidFill>
                  <a:srgbClr val="0F1D5B"/>
                </a:solidFill>
                <a:latin typeface="Arial Black"/>
                <a:cs typeface="Arial Black"/>
              </a:rPr>
              <a:t>e</a:t>
            </a:r>
            <a:r>
              <a:rPr sz="2250" spc="-10" dirty="0">
                <a:solidFill>
                  <a:srgbClr val="0F1D5B"/>
                </a:solidFill>
                <a:latin typeface="Arial Black"/>
                <a:cs typeface="Arial Black"/>
              </a:rPr>
              <a:t>n</a:t>
            </a:r>
            <a:r>
              <a:rPr sz="2250" spc="-135" dirty="0">
                <a:solidFill>
                  <a:srgbClr val="0F1D5B"/>
                </a:solidFill>
                <a:latin typeface="Arial Black"/>
                <a:cs typeface="Arial Black"/>
              </a:rPr>
              <a:t>t</a:t>
            </a:r>
            <a:r>
              <a:rPr sz="2250" spc="-130" dirty="0">
                <a:solidFill>
                  <a:srgbClr val="0F1D5B"/>
                </a:solidFill>
                <a:latin typeface="Arial Black"/>
                <a:cs typeface="Arial Black"/>
              </a:rPr>
              <a:t>i</a:t>
            </a:r>
            <a:r>
              <a:rPr sz="2250" spc="55" dirty="0">
                <a:solidFill>
                  <a:srgbClr val="0F1D5B"/>
                </a:solidFill>
                <a:latin typeface="Arial Black"/>
                <a:cs typeface="Arial Black"/>
              </a:rPr>
              <a:t>d</a:t>
            </a:r>
            <a:r>
              <a:rPr sz="2250" spc="-35" dirty="0">
                <a:solidFill>
                  <a:srgbClr val="0F1D5B"/>
                </a:solidFill>
                <a:latin typeface="Arial Black"/>
                <a:cs typeface="Arial Black"/>
              </a:rPr>
              <a:t>o</a:t>
            </a:r>
            <a:r>
              <a:rPr sz="2250" spc="-165" dirty="0">
                <a:solidFill>
                  <a:srgbClr val="0F1D5B"/>
                </a:solidFill>
                <a:latin typeface="Arial Black"/>
                <a:cs typeface="Arial Black"/>
              </a:rPr>
              <a:t>s</a:t>
            </a:r>
            <a:r>
              <a:rPr sz="2250" spc="-25" dirty="0">
                <a:solidFill>
                  <a:srgbClr val="0F1D5B"/>
                </a:solidFill>
                <a:latin typeface="Arial Black"/>
                <a:cs typeface="Arial Black"/>
              </a:rPr>
              <a:t> </a:t>
            </a:r>
            <a:r>
              <a:rPr sz="2250" spc="-55" dirty="0">
                <a:solidFill>
                  <a:srgbClr val="0F1D5B"/>
                </a:solidFill>
                <a:latin typeface="Arial Black"/>
                <a:cs typeface="Arial Black"/>
              </a:rPr>
              <a:t>y</a:t>
            </a:r>
            <a:endParaRPr sz="2250">
              <a:latin typeface="Arial Black"/>
              <a:cs typeface="Arial Blac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95535" y="7759410"/>
            <a:ext cx="1012825" cy="372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50" spc="55" dirty="0">
                <a:solidFill>
                  <a:srgbClr val="0F1D5B"/>
                </a:solidFill>
                <a:latin typeface="Arial Black"/>
                <a:cs typeface="Arial Black"/>
              </a:rPr>
              <a:t>g</a:t>
            </a:r>
            <a:r>
              <a:rPr sz="2250" spc="-80" dirty="0">
                <a:solidFill>
                  <a:srgbClr val="0F1D5B"/>
                </a:solidFill>
                <a:latin typeface="Arial Black"/>
                <a:cs typeface="Arial Black"/>
              </a:rPr>
              <a:t>e</a:t>
            </a:r>
            <a:r>
              <a:rPr sz="2250" spc="-145" dirty="0">
                <a:solidFill>
                  <a:srgbClr val="0F1D5B"/>
                </a:solidFill>
                <a:latin typeface="Arial Black"/>
                <a:cs typeface="Arial Black"/>
              </a:rPr>
              <a:t>s</a:t>
            </a:r>
            <a:r>
              <a:rPr sz="2250" spc="-135" dirty="0">
                <a:solidFill>
                  <a:srgbClr val="0F1D5B"/>
                </a:solidFill>
                <a:latin typeface="Arial Black"/>
                <a:cs typeface="Arial Black"/>
              </a:rPr>
              <a:t>t</a:t>
            </a:r>
            <a:r>
              <a:rPr sz="2250" spc="-35" dirty="0">
                <a:solidFill>
                  <a:srgbClr val="0F1D5B"/>
                </a:solidFill>
                <a:latin typeface="Arial Black"/>
                <a:cs typeface="Arial Black"/>
              </a:rPr>
              <a:t>o</a:t>
            </a:r>
            <a:r>
              <a:rPr sz="2250" spc="-165" dirty="0">
                <a:solidFill>
                  <a:srgbClr val="0F1D5B"/>
                </a:solidFill>
                <a:latin typeface="Arial Black"/>
                <a:cs typeface="Arial Black"/>
              </a:rPr>
              <a:t>s</a:t>
            </a:r>
            <a:endParaRPr sz="2250">
              <a:latin typeface="Arial Black"/>
              <a:cs typeface="Arial Blac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408230" y="1930358"/>
            <a:ext cx="1772285" cy="3790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spc="-75" dirty="0">
                <a:solidFill>
                  <a:srgbClr val="0F1D5B"/>
                </a:solidFill>
                <a:latin typeface="Arial Black"/>
                <a:cs typeface="Arial Black"/>
              </a:rPr>
              <a:t>Actuadores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05886" y="1925516"/>
            <a:ext cx="1391920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spc="-114" dirty="0">
                <a:solidFill>
                  <a:srgbClr val="0F1D5B"/>
                </a:solidFill>
                <a:latin typeface="Arial Black"/>
                <a:cs typeface="Arial Black"/>
              </a:rPr>
              <a:t>Sensores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165087" y="3128072"/>
            <a:ext cx="647065" cy="2717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00" b="1" spc="-15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1600" b="1" spc="5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600" b="1" spc="-8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1600" b="1" spc="-4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1600" b="1" spc="-7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4548162" y="1318127"/>
            <a:ext cx="4136390" cy="977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34620">
              <a:lnSpc>
                <a:spcPct val="100000"/>
              </a:lnSpc>
              <a:spcBef>
                <a:spcPts val="135"/>
              </a:spcBef>
            </a:pPr>
            <a:r>
              <a:rPr sz="3100" b="0" spc="175" dirty="0">
                <a:latin typeface="Verdana"/>
                <a:cs typeface="Verdana"/>
              </a:rPr>
              <a:t>Procesamiento </a:t>
            </a:r>
            <a:r>
              <a:rPr sz="3100" b="0" spc="195" dirty="0">
                <a:latin typeface="Verdana"/>
                <a:cs typeface="Verdana"/>
              </a:rPr>
              <a:t>de </a:t>
            </a:r>
            <a:r>
              <a:rPr sz="3100" b="0" spc="-1075" dirty="0">
                <a:latin typeface="Verdana"/>
                <a:cs typeface="Verdana"/>
              </a:rPr>
              <a:t> </a:t>
            </a:r>
            <a:r>
              <a:rPr sz="3100" b="0" spc="190" dirty="0">
                <a:latin typeface="Verdana"/>
                <a:cs typeface="Verdana"/>
              </a:rPr>
              <a:t>datos</a:t>
            </a:r>
            <a:r>
              <a:rPr sz="3100" b="0" spc="-185" dirty="0">
                <a:latin typeface="Verdana"/>
                <a:cs typeface="Verdana"/>
              </a:rPr>
              <a:t> </a:t>
            </a:r>
            <a:r>
              <a:rPr sz="3100" b="0" spc="175" dirty="0">
                <a:latin typeface="Verdana"/>
                <a:cs typeface="Verdana"/>
              </a:rPr>
              <a:t>y</a:t>
            </a:r>
            <a:r>
              <a:rPr sz="3100" b="0" spc="-185" dirty="0">
                <a:latin typeface="Verdana"/>
                <a:cs typeface="Verdana"/>
              </a:rPr>
              <a:t> </a:t>
            </a:r>
            <a:r>
              <a:rPr sz="3100" b="0" spc="145" dirty="0">
                <a:latin typeface="Verdana"/>
                <a:cs typeface="Verdana"/>
              </a:rPr>
              <a:t>predictores</a:t>
            </a:r>
            <a:endParaRPr sz="3100">
              <a:latin typeface="Verdana"/>
              <a:cs typeface="Verdan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544760" y="7645526"/>
            <a:ext cx="4530090" cy="12795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65530">
              <a:lnSpc>
                <a:spcPct val="100000"/>
              </a:lnSpc>
              <a:spcBef>
                <a:spcPts val="114"/>
              </a:spcBef>
            </a:pPr>
            <a:r>
              <a:rPr sz="2300" spc="-40" dirty="0">
                <a:solidFill>
                  <a:srgbClr val="0F1D5B"/>
                </a:solidFill>
                <a:latin typeface="Arial Black"/>
                <a:cs typeface="Arial Black"/>
              </a:rPr>
              <a:t>pensamiento</a:t>
            </a:r>
            <a:endParaRPr sz="23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370"/>
              </a:spcBef>
            </a:pPr>
            <a:r>
              <a:rPr sz="3100" spc="150" dirty="0">
                <a:solidFill>
                  <a:srgbClr val="0F1D5B"/>
                </a:solidFill>
                <a:latin typeface="Verdana"/>
                <a:cs typeface="Verdana"/>
              </a:rPr>
              <a:t>Inteligencia</a:t>
            </a:r>
            <a:r>
              <a:rPr sz="3100" spc="-21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3100" spc="254" dirty="0">
                <a:solidFill>
                  <a:srgbClr val="0F1D5B"/>
                </a:solidFill>
                <a:latin typeface="Verdana"/>
                <a:cs typeface="Verdana"/>
              </a:rPr>
              <a:t>Humana</a:t>
            </a:r>
            <a:endParaRPr sz="3100">
              <a:latin typeface="Verdana"/>
              <a:cs typeface="Verdan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972497" y="3128072"/>
            <a:ext cx="647065" cy="2717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600" b="1" spc="-150" dirty="0">
                <a:solidFill>
                  <a:srgbClr val="0F1D5B"/>
                </a:solidFill>
                <a:latin typeface="Verdana"/>
                <a:cs typeface="Verdana"/>
              </a:rPr>
              <a:t>D</a:t>
            </a:r>
            <a:r>
              <a:rPr sz="1600" b="1" spc="55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1600" b="1" spc="-85" dirty="0">
                <a:solidFill>
                  <a:srgbClr val="0F1D5B"/>
                </a:solidFill>
                <a:latin typeface="Verdana"/>
                <a:cs typeface="Verdana"/>
              </a:rPr>
              <a:t>t</a:t>
            </a:r>
            <a:r>
              <a:rPr sz="1600" b="1" spc="-45" dirty="0">
                <a:solidFill>
                  <a:srgbClr val="0F1D5B"/>
                </a:solidFill>
                <a:latin typeface="Verdana"/>
                <a:cs typeface="Verdana"/>
              </a:rPr>
              <a:t>o</a:t>
            </a:r>
            <a:r>
              <a:rPr sz="1600" b="1" spc="-75" dirty="0">
                <a:solidFill>
                  <a:srgbClr val="0F1D5B"/>
                </a:solidFill>
                <a:latin typeface="Verdana"/>
                <a:cs typeface="Verdana"/>
              </a:rPr>
              <a:t>s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929" y="2869348"/>
            <a:ext cx="13208000" cy="7065645"/>
            <a:chOff x="126929" y="2869348"/>
            <a:chExt cx="13208000" cy="7065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29" y="2869348"/>
              <a:ext cx="13207770" cy="70655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57165" y="7708053"/>
              <a:ext cx="2959735" cy="77470"/>
            </a:xfrm>
            <a:custGeom>
              <a:avLst/>
              <a:gdLst/>
              <a:ahLst/>
              <a:cxnLst/>
              <a:rect l="l" t="t" r="r" b="b"/>
              <a:pathLst>
                <a:path w="2959734" h="77470">
                  <a:moveTo>
                    <a:pt x="2920926" y="77428"/>
                  </a:moveTo>
                  <a:lnTo>
                    <a:pt x="38728" y="77428"/>
                  </a:lnTo>
                  <a:lnTo>
                    <a:pt x="23658" y="74385"/>
                  </a:lnTo>
                  <a:lnTo>
                    <a:pt x="11347" y="66085"/>
                  </a:lnTo>
                  <a:lnTo>
                    <a:pt x="3045" y="53779"/>
                  </a:lnTo>
                  <a:lnTo>
                    <a:pt x="0" y="38714"/>
                  </a:lnTo>
                  <a:lnTo>
                    <a:pt x="3045" y="23649"/>
                  </a:lnTo>
                  <a:lnTo>
                    <a:pt x="11347" y="11343"/>
                  </a:lnTo>
                  <a:lnTo>
                    <a:pt x="23658" y="3043"/>
                  </a:lnTo>
                  <a:lnTo>
                    <a:pt x="38728" y="0"/>
                  </a:lnTo>
                  <a:lnTo>
                    <a:pt x="2920926" y="0"/>
                  </a:lnTo>
                  <a:lnTo>
                    <a:pt x="2936012" y="3043"/>
                  </a:lnTo>
                  <a:lnTo>
                    <a:pt x="2948321" y="11343"/>
                  </a:lnTo>
                  <a:lnTo>
                    <a:pt x="2956615" y="23649"/>
                  </a:lnTo>
                  <a:lnTo>
                    <a:pt x="2959654" y="38714"/>
                  </a:lnTo>
                  <a:lnTo>
                    <a:pt x="2956609" y="53779"/>
                  </a:lnTo>
                  <a:lnTo>
                    <a:pt x="2948307" y="66085"/>
                  </a:lnTo>
                  <a:lnTo>
                    <a:pt x="2935996" y="74385"/>
                  </a:lnTo>
                  <a:lnTo>
                    <a:pt x="2920926" y="77428"/>
                  </a:lnTo>
                  <a:close/>
                </a:path>
              </a:pathLst>
            </a:custGeom>
            <a:solidFill>
              <a:srgbClr val="4D7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2399" y="3818800"/>
              <a:ext cx="2392680" cy="1811020"/>
            </a:xfrm>
            <a:custGeom>
              <a:avLst/>
              <a:gdLst/>
              <a:ahLst/>
              <a:cxnLst/>
              <a:rect l="l" t="t" r="r" b="b"/>
              <a:pathLst>
                <a:path w="2392679" h="1811020">
                  <a:moveTo>
                    <a:pt x="2392286" y="1771967"/>
                  </a:moveTo>
                  <a:lnTo>
                    <a:pt x="2389238" y="1756905"/>
                  </a:lnTo>
                  <a:lnTo>
                    <a:pt x="2380932" y="1744599"/>
                  </a:lnTo>
                  <a:lnTo>
                    <a:pt x="2368626" y="1736293"/>
                  </a:lnTo>
                  <a:lnTo>
                    <a:pt x="2353551" y="1733245"/>
                  </a:lnTo>
                  <a:lnTo>
                    <a:pt x="1876031" y="1733245"/>
                  </a:lnTo>
                  <a:lnTo>
                    <a:pt x="1860956" y="1736293"/>
                  </a:lnTo>
                  <a:lnTo>
                    <a:pt x="1848650" y="1744599"/>
                  </a:lnTo>
                  <a:lnTo>
                    <a:pt x="1840344" y="1756905"/>
                  </a:lnTo>
                  <a:lnTo>
                    <a:pt x="1837296" y="1771967"/>
                  </a:lnTo>
                  <a:lnTo>
                    <a:pt x="1840344" y="1787029"/>
                  </a:lnTo>
                  <a:lnTo>
                    <a:pt x="1848650" y="1799336"/>
                  </a:lnTo>
                  <a:lnTo>
                    <a:pt x="1860956" y="1807629"/>
                  </a:lnTo>
                  <a:lnTo>
                    <a:pt x="1876031" y="1810677"/>
                  </a:lnTo>
                  <a:lnTo>
                    <a:pt x="2353551" y="1810677"/>
                  </a:lnTo>
                  <a:lnTo>
                    <a:pt x="2368639" y="1807629"/>
                  </a:lnTo>
                  <a:lnTo>
                    <a:pt x="2380945" y="1799336"/>
                  </a:lnTo>
                  <a:lnTo>
                    <a:pt x="2389238" y="1787029"/>
                  </a:lnTo>
                  <a:lnTo>
                    <a:pt x="2392286" y="1771967"/>
                  </a:lnTo>
                  <a:close/>
                </a:path>
                <a:path w="2392679" h="1811020">
                  <a:moveTo>
                    <a:pt x="2392286" y="1469605"/>
                  </a:moveTo>
                  <a:lnTo>
                    <a:pt x="2389238" y="1454543"/>
                  </a:lnTo>
                  <a:lnTo>
                    <a:pt x="2380932" y="1442237"/>
                  </a:lnTo>
                  <a:lnTo>
                    <a:pt x="2368626" y="1433931"/>
                  </a:lnTo>
                  <a:lnTo>
                    <a:pt x="2353551" y="1430883"/>
                  </a:lnTo>
                  <a:lnTo>
                    <a:pt x="1871764" y="1430883"/>
                  </a:lnTo>
                  <a:lnTo>
                    <a:pt x="1856689" y="1433931"/>
                  </a:lnTo>
                  <a:lnTo>
                    <a:pt x="1844382" y="1442237"/>
                  </a:lnTo>
                  <a:lnTo>
                    <a:pt x="1836077" y="1454543"/>
                  </a:lnTo>
                  <a:lnTo>
                    <a:pt x="1833041" y="1469605"/>
                  </a:lnTo>
                  <a:lnTo>
                    <a:pt x="1836077" y="1484668"/>
                  </a:lnTo>
                  <a:lnTo>
                    <a:pt x="1844382" y="1496974"/>
                  </a:lnTo>
                  <a:lnTo>
                    <a:pt x="1856689" y="1505280"/>
                  </a:lnTo>
                  <a:lnTo>
                    <a:pt x="1871764" y="1508315"/>
                  </a:lnTo>
                  <a:lnTo>
                    <a:pt x="2353551" y="1508315"/>
                  </a:lnTo>
                  <a:lnTo>
                    <a:pt x="2368639" y="1505280"/>
                  </a:lnTo>
                  <a:lnTo>
                    <a:pt x="2380945" y="1496974"/>
                  </a:lnTo>
                  <a:lnTo>
                    <a:pt x="2389238" y="1484668"/>
                  </a:lnTo>
                  <a:lnTo>
                    <a:pt x="2392286" y="1469605"/>
                  </a:lnTo>
                  <a:close/>
                </a:path>
                <a:path w="2392679" h="1811020">
                  <a:moveTo>
                    <a:pt x="2392286" y="1167244"/>
                  </a:moveTo>
                  <a:lnTo>
                    <a:pt x="2389238" y="1152182"/>
                  </a:lnTo>
                  <a:lnTo>
                    <a:pt x="2380932" y="1139875"/>
                  </a:lnTo>
                  <a:lnTo>
                    <a:pt x="2368626" y="1131570"/>
                  </a:lnTo>
                  <a:lnTo>
                    <a:pt x="2353551" y="1128534"/>
                  </a:lnTo>
                  <a:lnTo>
                    <a:pt x="1797405" y="1128534"/>
                  </a:lnTo>
                  <a:lnTo>
                    <a:pt x="1782368" y="1131570"/>
                  </a:lnTo>
                  <a:lnTo>
                    <a:pt x="1770126" y="1139875"/>
                  </a:lnTo>
                  <a:lnTo>
                    <a:pt x="1761883" y="1152182"/>
                  </a:lnTo>
                  <a:lnTo>
                    <a:pt x="1758873" y="1167244"/>
                  </a:lnTo>
                  <a:lnTo>
                    <a:pt x="1761947" y="1182306"/>
                  </a:lnTo>
                  <a:lnTo>
                    <a:pt x="1770316" y="1194612"/>
                  </a:lnTo>
                  <a:lnTo>
                    <a:pt x="1782699" y="1202918"/>
                  </a:lnTo>
                  <a:lnTo>
                    <a:pt x="1797799" y="1205953"/>
                  </a:lnTo>
                  <a:lnTo>
                    <a:pt x="2353551" y="1205953"/>
                  </a:lnTo>
                  <a:lnTo>
                    <a:pt x="2368639" y="1202918"/>
                  </a:lnTo>
                  <a:lnTo>
                    <a:pt x="2380945" y="1194612"/>
                  </a:lnTo>
                  <a:lnTo>
                    <a:pt x="2389238" y="1182306"/>
                  </a:lnTo>
                  <a:lnTo>
                    <a:pt x="2392286" y="1167244"/>
                  </a:lnTo>
                  <a:close/>
                </a:path>
                <a:path w="2392679" h="1811020">
                  <a:moveTo>
                    <a:pt x="2392286" y="864501"/>
                  </a:moveTo>
                  <a:lnTo>
                    <a:pt x="2389238" y="849426"/>
                  </a:lnTo>
                  <a:lnTo>
                    <a:pt x="2380932" y="837120"/>
                  </a:lnTo>
                  <a:lnTo>
                    <a:pt x="2368626" y="828827"/>
                  </a:lnTo>
                  <a:lnTo>
                    <a:pt x="2353551" y="825779"/>
                  </a:lnTo>
                  <a:lnTo>
                    <a:pt x="1637461" y="825779"/>
                  </a:lnTo>
                  <a:lnTo>
                    <a:pt x="1622386" y="828827"/>
                  </a:lnTo>
                  <a:lnTo>
                    <a:pt x="1610080" y="837120"/>
                  </a:lnTo>
                  <a:lnTo>
                    <a:pt x="1601774" y="849426"/>
                  </a:lnTo>
                  <a:lnTo>
                    <a:pt x="1598726" y="864501"/>
                  </a:lnTo>
                  <a:lnTo>
                    <a:pt x="1601774" y="879563"/>
                  </a:lnTo>
                  <a:lnTo>
                    <a:pt x="1610080" y="891870"/>
                  </a:lnTo>
                  <a:lnTo>
                    <a:pt x="1622386" y="900163"/>
                  </a:lnTo>
                  <a:lnTo>
                    <a:pt x="1637461" y="903211"/>
                  </a:lnTo>
                  <a:lnTo>
                    <a:pt x="2353551" y="903211"/>
                  </a:lnTo>
                  <a:lnTo>
                    <a:pt x="2368639" y="900163"/>
                  </a:lnTo>
                  <a:lnTo>
                    <a:pt x="2380945" y="891870"/>
                  </a:lnTo>
                  <a:lnTo>
                    <a:pt x="2389238" y="879563"/>
                  </a:lnTo>
                  <a:lnTo>
                    <a:pt x="2392286" y="864501"/>
                  </a:lnTo>
                  <a:close/>
                </a:path>
                <a:path w="2392679" h="1811020">
                  <a:moveTo>
                    <a:pt x="2392286" y="508317"/>
                  </a:moveTo>
                  <a:lnTo>
                    <a:pt x="2389238" y="493255"/>
                  </a:lnTo>
                  <a:lnTo>
                    <a:pt x="2380932" y="480949"/>
                  </a:lnTo>
                  <a:lnTo>
                    <a:pt x="2368626" y="472655"/>
                  </a:lnTo>
                  <a:lnTo>
                    <a:pt x="2353551" y="469607"/>
                  </a:lnTo>
                  <a:lnTo>
                    <a:pt x="1267980" y="469607"/>
                  </a:lnTo>
                  <a:lnTo>
                    <a:pt x="1252918" y="472655"/>
                  </a:lnTo>
                  <a:lnTo>
                    <a:pt x="1240599" y="480949"/>
                  </a:lnTo>
                  <a:lnTo>
                    <a:pt x="1232293" y="493255"/>
                  </a:lnTo>
                  <a:lnTo>
                    <a:pt x="1229258" y="508317"/>
                  </a:lnTo>
                  <a:lnTo>
                    <a:pt x="1232293" y="523392"/>
                  </a:lnTo>
                  <a:lnTo>
                    <a:pt x="1240599" y="535698"/>
                  </a:lnTo>
                  <a:lnTo>
                    <a:pt x="1252918" y="543991"/>
                  </a:lnTo>
                  <a:lnTo>
                    <a:pt x="1267980" y="547039"/>
                  </a:lnTo>
                  <a:lnTo>
                    <a:pt x="2353551" y="547039"/>
                  </a:lnTo>
                  <a:lnTo>
                    <a:pt x="2368639" y="543991"/>
                  </a:lnTo>
                  <a:lnTo>
                    <a:pt x="2380945" y="535698"/>
                  </a:lnTo>
                  <a:lnTo>
                    <a:pt x="2389238" y="523392"/>
                  </a:lnTo>
                  <a:lnTo>
                    <a:pt x="2392286" y="508317"/>
                  </a:lnTo>
                  <a:close/>
                </a:path>
                <a:path w="2392679" h="1811020">
                  <a:moveTo>
                    <a:pt x="2392286" y="38722"/>
                  </a:moveTo>
                  <a:lnTo>
                    <a:pt x="2389238" y="23647"/>
                  </a:lnTo>
                  <a:lnTo>
                    <a:pt x="2380932" y="11341"/>
                  </a:lnTo>
                  <a:lnTo>
                    <a:pt x="2368626" y="3048"/>
                  </a:lnTo>
                  <a:lnTo>
                    <a:pt x="2353551" y="0"/>
                  </a:lnTo>
                  <a:lnTo>
                    <a:pt x="38735" y="0"/>
                  </a:lnTo>
                  <a:lnTo>
                    <a:pt x="23660" y="3048"/>
                  </a:lnTo>
                  <a:lnTo>
                    <a:pt x="11353" y="11341"/>
                  </a:lnTo>
                  <a:lnTo>
                    <a:pt x="3048" y="23647"/>
                  </a:lnTo>
                  <a:lnTo>
                    <a:pt x="0" y="38722"/>
                  </a:lnTo>
                  <a:lnTo>
                    <a:pt x="3048" y="53784"/>
                  </a:lnTo>
                  <a:lnTo>
                    <a:pt x="11353" y="66090"/>
                  </a:lnTo>
                  <a:lnTo>
                    <a:pt x="23660" y="74383"/>
                  </a:lnTo>
                  <a:lnTo>
                    <a:pt x="38735" y="77431"/>
                  </a:lnTo>
                  <a:lnTo>
                    <a:pt x="2353551" y="77431"/>
                  </a:lnTo>
                  <a:lnTo>
                    <a:pt x="2368639" y="74383"/>
                  </a:lnTo>
                  <a:lnTo>
                    <a:pt x="2380945" y="66090"/>
                  </a:lnTo>
                  <a:lnTo>
                    <a:pt x="2389238" y="53784"/>
                  </a:lnTo>
                  <a:lnTo>
                    <a:pt x="2392286" y="38722"/>
                  </a:lnTo>
                  <a:close/>
                </a:path>
              </a:pathLst>
            </a:custGeom>
            <a:solidFill>
              <a:srgbClr val="93B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37741" y="4105136"/>
              <a:ext cx="2727325" cy="2692400"/>
            </a:xfrm>
            <a:custGeom>
              <a:avLst/>
              <a:gdLst/>
              <a:ahLst/>
              <a:cxnLst/>
              <a:rect l="l" t="t" r="r" b="b"/>
              <a:pathLst>
                <a:path w="2727325" h="2692400">
                  <a:moveTo>
                    <a:pt x="1516328" y="2692399"/>
                  </a:moveTo>
                  <a:lnTo>
                    <a:pt x="1202208" y="2692399"/>
                  </a:lnTo>
                  <a:lnTo>
                    <a:pt x="1146015" y="2679699"/>
                  </a:lnTo>
                  <a:lnTo>
                    <a:pt x="852365" y="2603499"/>
                  </a:lnTo>
                  <a:lnTo>
                    <a:pt x="805044" y="2578099"/>
                  </a:lnTo>
                  <a:lnTo>
                    <a:pt x="712265" y="2527299"/>
                  </a:lnTo>
                  <a:lnTo>
                    <a:pt x="622326" y="2476499"/>
                  </a:lnTo>
                  <a:lnTo>
                    <a:pt x="578553" y="2451099"/>
                  </a:lnTo>
                  <a:lnTo>
                    <a:pt x="535649" y="2425699"/>
                  </a:lnTo>
                  <a:lnTo>
                    <a:pt x="514009" y="2400299"/>
                  </a:lnTo>
                  <a:lnTo>
                    <a:pt x="492660" y="2387599"/>
                  </a:lnTo>
                  <a:lnTo>
                    <a:pt x="471601" y="2362199"/>
                  </a:lnTo>
                  <a:lnTo>
                    <a:pt x="450833" y="2349499"/>
                  </a:lnTo>
                  <a:lnTo>
                    <a:pt x="430433" y="2336799"/>
                  </a:lnTo>
                  <a:lnTo>
                    <a:pt x="410506" y="2311399"/>
                  </a:lnTo>
                  <a:lnTo>
                    <a:pt x="391087" y="2298699"/>
                  </a:lnTo>
                  <a:lnTo>
                    <a:pt x="372213" y="2273299"/>
                  </a:lnTo>
                  <a:lnTo>
                    <a:pt x="337718" y="2235199"/>
                  </a:lnTo>
                  <a:lnTo>
                    <a:pt x="304878" y="2197099"/>
                  </a:lnTo>
                  <a:lnTo>
                    <a:pt x="273696" y="2158999"/>
                  </a:lnTo>
                  <a:lnTo>
                    <a:pt x="244179" y="2120899"/>
                  </a:lnTo>
                  <a:lnTo>
                    <a:pt x="216330" y="2082799"/>
                  </a:lnTo>
                  <a:lnTo>
                    <a:pt x="190154" y="2031999"/>
                  </a:lnTo>
                  <a:lnTo>
                    <a:pt x="165655" y="1993899"/>
                  </a:lnTo>
                  <a:lnTo>
                    <a:pt x="142840" y="1943099"/>
                  </a:lnTo>
                  <a:lnTo>
                    <a:pt x="121711" y="1904999"/>
                  </a:lnTo>
                  <a:lnTo>
                    <a:pt x="102273" y="1866899"/>
                  </a:lnTo>
                  <a:lnTo>
                    <a:pt x="83768" y="1816099"/>
                  </a:lnTo>
                  <a:lnTo>
                    <a:pt x="67095" y="1765299"/>
                  </a:lnTo>
                  <a:lnTo>
                    <a:pt x="52257" y="1714499"/>
                  </a:lnTo>
                  <a:lnTo>
                    <a:pt x="39257" y="1663699"/>
                  </a:lnTo>
                  <a:lnTo>
                    <a:pt x="28098" y="1625599"/>
                  </a:lnTo>
                  <a:lnTo>
                    <a:pt x="18784" y="1574799"/>
                  </a:lnTo>
                  <a:lnTo>
                    <a:pt x="11318" y="1523999"/>
                  </a:lnTo>
                  <a:lnTo>
                    <a:pt x="5703" y="1473199"/>
                  </a:lnTo>
                  <a:lnTo>
                    <a:pt x="1943" y="1422399"/>
                  </a:lnTo>
                  <a:lnTo>
                    <a:pt x="41" y="1371599"/>
                  </a:lnTo>
                  <a:lnTo>
                    <a:pt x="0" y="1320799"/>
                  </a:lnTo>
                  <a:lnTo>
                    <a:pt x="1822" y="1269999"/>
                  </a:lnTo>
                  <a:lnTo>
                    <a:pt x="5513" y="1219199"/>
                  </a:lnTo>
                  <a:lnTo>
                    <a:pt x="11074" y="1168399"/>
                  </a:lnTo>
                  <a:lnTo>
                    <a:pt x="18510" y="1117599"/>
                  </a:lnTo>
                  <a:lnTo>
                    <a:pt x="27822" y="1066799"/>
                  </a:lnTo>
                  <a:lnTo>
                    <a:pt x="39016" y="1028699"/>
                  </a:lnTo>
                  <a:lnTo>
                    <a:pt x="52093" y="977899"/>
                  </a:lnTo>
                  <a:lnTo>
                    <a:pt x="67057" y="927099"/>
                  </a:lnTo>
                  <a:lnTo>
                    <a:pt x="83912" y="876299"/>
                  </a:lnTo>
                  <a:lnTo>
                    <a:pt x="102661" y="825499"/>
                  </a:lnTo>
                  <a:lnTo>
                    <a:pt x="122814" y="787399"/>
                  </a:lnTo>
                  <a:lnTo>
                    <a:pt x="144803" y="736599"/>
                  </a:lnTo>
                  <a:lnTo>
                    <a:pt x="168629" y="698499"/>
                  </a:lnTo>
                  <a:lnTo>
                    <a:pt x="194290" y="647699"/>
                  </a:lnTo>
                  <a:lnTo>
                    <a:pt x="221788" y="609599"/>
                  </a:lnTo>
                  <a:lnTo>
                    <a:pt x="251121" y="558799"/>
                  </a:lnTo>
                  <a:lnTo>
                    <a:pt x="282291" y="520699"/>
                  </a:lnTo>
                  <a:lnTo>
                    <a:pt x="315296" y="482599"/>
                  </a:lnTo>
                  <a:lnTo>
                    <a:pt x="350138" y="444499"/>
                  </a:lnTo>
                  <a:lnTo>
                    <a:pt x="384096" y="406399"/>
                  </a:lnTo>
                  <a:lnTo>
                    <a:pt x="419063" y="368299"/>
                  </a:lnTo>
                  <a:lnTo>
                    <a:pt x="454996" y="342899"/>
                  </a:lnTo>
                  <a:lnTo>
                    <a:pt x="491852" y="304799"/>
                  </a:lnTo>
                  <a:lnTo>
                    <a:pt x="529589" y="279399"/>
                  </a:lnTo>
                  <a:lnTo>
                    <a:pt x="568163" y="241299"/>
                  </a:lnTo>
                  <a:lnTo>
                    <a:pt x="607532" y="215899"/>
                  </a:lnTo>
                  <a:lnTo>
                    <a:pt x="647653" y="190499"/>
                  </a:lnTo>
                  <a:lnTo>
                    <a:pt x="688483" y="165099"/>
                  </a:lnTo>
                  <a:lnTo>
                    <a:pt x="729979" y="152399"/>
                  </a:lnTo>
                  <a:lnTo>
                    <a:pt x="814796" y="101599"/>
                  </a:lnTo>
                  <a:lnTo>
                    <a:pt x="1126333" y="12699"/>
                  </a:lnTo>
                  <a:lnTo>
                    <a:pt x="1172129" y="12699"/>
                  </a:lnTo>
                  <a:lnTo>
                    <a:pt x="1218121" y="0"/>
                  </a:lnTo>
                  <a:lnTo>
                    <a:pt x="1541894" y="0"/>
                  </a:lnTo>
                  <a:lnTo>
                    <a:pt x="1633704" y="25399"/>
                  </a:lnTo>
                  <a:lnTo>
                    <a:pt x="1679279" y="25399"/>
                  </a:lnTo>
                  <a:lnTo>
                    <a:pt x="1814166" y="63499"/>
                  </a:lnTo>
                  <a:lnTo>
                    <a:pt x="1858373" y="88899"/>
                  </a:lnTo>
                  <a:lnTo>
                    <a:pt x="1902131" y="101599"/>
                  </a:lnTo>
                  <a:lnTo>
                    <a:pt x="1945398" y="126999"/>
                  </a:lnTo>
                  <a:lnTo>
                    <a:pt x="1988129" y="139699"/>
                  </a:lnTo>
                  <a:lnTo>
                    <a:pt x="2051049" y="177799"/>
                  </a:lnTo>
                  <a:lnTo>
                    <a:pt x="1314896" y="177799"/>
                  </a:lnTo>
                  <a:lnTo>
                    <a:pt x="1267006" y="190499"/>
                  </a:lnTo>
                  <a:lnTo>
                    <a:pt x="1172873" y="190499"/>
                  </a:lnTo>
                  <a:lnTo>
                    <a:pt x="992246" y="241299"/>
                  </a:lnTo>
                  <a:lnTo>
                    <a:pt x="906356" y="266699"/>
                  </a:lnTo>
                  <a:lnTo>
                    <a:pt x="864649" y="292099"/>
                  </a:lnTo>
                  <a:lnTo>
                    <a:pt x="823818" y="317499"/>
                  </a:lnTo>
                  <a:lnTo>
                    <a:pt x="783901" y="330199"/>
                  </a:lnTo>
                  <a:lnTo>
                    <a:pt x="744934" y="355599"/>
                  </a:lnTo>
                  <a:lnTo>
                    <a:pt x="706957" y="380999"/>
                  </a:lnTo>
                  <a:lnTo>
                    <a:pt x="670007" y="406399"/>
                  </a:lnTo>
                  <a:lnTo>
                    <a:pt x="634121" y="431799"/>
                  </a:lnTo>
                  <a:lnTo>
                    <a:pt x="599337" y="457199"/>
                  </a:lnTo>
                  <a:lnTo>
                    <a:pt x="565694" y="495299"/>
                  </a:lnTo>
                  <a:lnTo>
                    <a:pt x="533228" y="520699"/>
                  </a:lnTo>
                  <a:lnTo>
                    <a:pt x="501978" y="558799"/>
                  </a:lnTo>
                  <a:lnTo>
                    <a:pt x="471981" y="584199"/>
                  </a:lnTo>
                  <a:lnTo>
                    <a:pt x="443276" y="622299"/>
                  </a:lnTo>
                  <a:lnTo>
                    <a:pt x="415899" y="660399"/>
                  </a:lnTo>
                  <a:lnTo>
                    <a:pt x="389889" y="698499"/>
                  </a:lnTo>
                  <a:lnTo>
                    <a:pt x="365284" y="736599"/>
                  </a:lnTo>
                  <a:lnTo>
                    <a:pt x="342120" y="774699"/>
                  </a:lnTo>
                  <a:lnTo>
                    <a:pt x="320437" y="812799"/>
                  </a:lnTo>
                  <a:lnTo>
                    <a:pt x="300271" y="850899"/>
                  </a:lnTo>
                  <a:lnTo>
                    <a:pt x="281660" y="888999"/>
                  </a:lnTo>
                  <a:lnTo>
                    <a:pt x="264643" y="939799"/>
                  </a:lnTo>
                  <a:lnTo>
                    <a:pt x="249257" y="977899"/>
                  </a:lnTo>
                  <a:lnTo>
                    <a:pt x="235539" y="1015999"/>
                  </a:lnTo>
                  <a:lnTo>
                    <a:pt x="223528" y="1066799"/>
                  </a:lnTo>
                  <a:lnTo>
                    <a:pt x="213262" y="1104899"/>
                  </a:lnTo>
                  <a:lnTo>
                    <a:pt x="204777" y="1155699"/>
                  </a:lnTo>
                  <a:lnTo>
                    <a:pt x="198112" y="1206499"/>
                  </a:lnTo>
                  <a:lnTo>
                    <a:pt x="193305" y="1244599"/>
                  </a:lnTo>
                  <a:lnTo>
                    <a:pt x="190392" y="1295399"/>
                  </a:lnTo>
                  <a:lnTo>
                    <a:pt x="189413" y="1346199"/>
                  </a:lnTo>
                  <a:lnTo>
                    <a:pt x="190392" y="1396999"/>
                  </a:lnTo>
                  <a:lnTo>
                    <a:pt x="193305" y="1435099"/>
                  </a:lnTo>
                  <a:lnTo>
                    <a:pt x="198112" y="1485899"/>
                  </a:lnTo>
                  <a:lnTo>
                    <a:pt x="204777" y="1536699"/>
                  </a:lnTo>
                  <a:lnTo>
                    <a:pt x="213262" y="1574799"/>
                  </a:lnTo>
                  <a:lnTo>
                    <a:pt x="223528" y="1625599"/>
                  </a:lnTo>
                  <a:lnTo>
                    <a:pt x="235539" y="1663699"/>
                  </a:lnTo>
                  <a:lnTo>
                    <a:pt x="249257" y="1714499"/>
                  </a:lnTo>
                  <a:lnTo>
                    <a:pt x="264643" y="1752599"/>
                  </a:lnTo>
                  <a:lnTo>
                    <a:pt x="281660" y="1803399"/>
                  </a:lnTo>
                  <a:lnTo>
                    <a:pt x="300271" y="1841499"/>
                  </a:lnTo>
                  <a:lnTo>
                    <a:pt x="320437" y="1879599"/>
                  </a:lnTo>
                  <a:lnTo>
                    <a:pt x="342120" y="1917699"/>
                  </a:lnTo>
                  <a:lnTo>
                    <a:pt x="365284" y="1955799"/>
                  </a:lnTo>
                  <a:lnTo>
                    <a:pt x="389889" y="1993899"/>
                  </a:lnTo>
                  <a:lnTo>
                    <a:pt x="415899" y="2031999"/>
                  </a:lnTo>
                  <a:lnTo>
                    <a:pt x="443276" y="2070099"/>
                  </a:lnTo>
                  <a:lnTo>
                    <a:pt x="471981" y="2108199"/>
                  </a:lnTo>
                  <a:lnTo>
                    <a:pt x="501978" y="2133599"/>
                  </a:lnTo>
                  <a:lnTo>
                    <a:pt x="533228" y="2171699"/>
                  </a:lnTo>
                  <a:lnTo>
                    <a:pt x="565694" y="2197099"/>
                  </a:lnTo>
                  <a:lnTo>
                    <a:pt x="599337" y="2235199"/>
                  </a:lnTo>
                  <a:lnTo>
                    <a:pt x="634121" y="2260599"/>
                  </a:lnTo>
                  <a:lnTo>
                    <a:pt x="670007" y="2285999"/>
                  </a:lnTo>
                  <a:lnTo>
                    <a:pt x="706957" y="2311399"/>
                  </a:lnTo>
                  <a:lnTo>
                    <a:pt x="744934" y="2336799"/>
                  </a:lnTo>
                  <a:lnTo>
                    <a:pt x="783901" y="2362199"/>
                  </a:lnTo>
                  <a:lnTo>
                    <a:pt x="823818" y="2374899"/>
                  </a:lnTo>
                  <a:lnTo>
                    <a:pt x="864649" y="2400299"/>
                  </a:lnTo>
                  <a:lnTo>
                    <a:pt x="906356" y="2412999"/>
                  </a:lnTo>
                  <a:lnTo>
                    <a:pt x="948901" y="2438399"/>
                  </a:lnTo>
                  <a:lnTo>
                    <a:pt x="1126705" y="2489199"/>
                  </a:lnTo>
                  <a:lnTo>
                    <a:pt x="1172873" y="2489199"/>
                  </a:lnTo>
                  <a:lnTo>
                    <a:pt x="1219653" y="2501899"/>
                  </a:lnTo>
                  <a:lnTo>
                    <a:pt x="1267006" y="2501899"/>
                  </a:lnTo>
                  <a:lnTo>
                    <a:pt x="1314896" y="2514599"/>
                  </a:lnTo>
                  <a:lnTo>
                    <a:pt x="2044276" y="2514599"/>
                  </a:lnTo>
                  <a:lnTo>
                    <a:pt x="1979393" y="2552699"/>
                  </a:lnTo>
                  <a:lnTo>
                    <a:pt x="1935246" y="2578099"/>
                  </a:lnTo>
                  <a:lnTo>
                    <a:pt x="1890491" y="2590799"/>
                  </a:lnTo>
                  <a:lnTo>
                    <a:pt x="1845176" y="2616199"/>
                  </a:lnTo>
                  <a:lnTo>
                    <a:pt x="1611882" y="2679699"/>
                  </a:lnTo>
                  <a:lnTo>
                    <a:pt x="1564217" y="2679699"/>
                  </a:lnTo>
                  <a:lnTo>
                    <a:pt x="1516328" y="2692399"/>
                  </a:lnTo>
                  <a:close/>
                </a:path>
                <a:path w="2727325" h="2692400">
                  <a:moveTo>
                    <a:pt x="2044276" y="2514599"/>
                  </a:moveTo>
                  <a:lnTo>
                    <a:pt x="1411699" y="2514599"/>
                  </a:lnTo>
                  <a:lnTo>
                    <a:pt x="1459615" y="2501899"/>
                  </a:lnTo>
                  <a:lnTo>
                    <a:pt x="1506994" y="2501899"/>
                  </a:lnTo>
                  <a:lnTo>
                    <a:pt x="1553798" y="2489199"/>
                  </a:lnTo>
                  <a:lnTo>
                    <a:pt x="1599990" y="2489199"/>
                  </a:lnTo>
                  <a:lnTo>
                    <a:pt x="1777873" y="2438399"/>
                  </a:lnTo>
                  <a:lnTo>
                    <a:pt x="1820434" y="2412999"/>
                  </a:lnTo>
                  <a:lnTo>
                    <a:pt x="1862157" y="2400299"/>
                  </a:lnTo>
                  <a:lnTo>
                    <a:pt x="1903003" y="2374899"/>
                  </a:lnTo>
                  <a:lnTo>
                    <a:pt x="1942934" y="2362199"/>
                  </a:lnTo>
                  <a:lnTo>
                    <a:pt x="1981913" y="2336799"/>
                  </a:lnTo>
                  <a:lnTo>
                    <a:pt x="2019902" y="2311399"/>
                  </a:lnTo>
                  <a:lnTo>
                    <a:pt x="2056863" y="2285999"/>
                  </a:lnTo>
                  <a:lnTo>
                    <a:pt x="2092759" y="2260599"/>
                  </a:lnTo>
                  <a:lnTo>
                    <a:pt x="2127552" y="2235199"/>
                  </a:lnTo>
                  <a:lnTo>
                    <a:pt x="2161204" y="2197099"/>
                  </a:lnTo>
                  <a:lnTo>
                    <a:pt x="2193677" y="2171699"/>
                  </a:lnTo>
                  <a:lnTo>
                    <a:pt x="2224934" y="2133599"/>
                  </a:lnTo>
                  <a:lnTo>
                    <a:pt x="2254937" y="2108199"/>
                  </a:lnTo>
                  <a:lnTo>
                    <a:pt x="2283648" y="2070099"/>
                  </a:lnTo>
                  <a:lnTo>
                    <a:pt x="2311030" y="2031999"/>
                  </a:lnTo>
                  <a:lnTo>
                    <a:pt x="2337044" y="1993899"/>
                  </a:lnTo>
                  <a:lnTo>
                    <a:pt x="2361653" y="1955799"/>
                  </a:lnTo>
                  <a:lnTo>
                    <a:pt x="2384820" y="1917699"/>
                  </a:lnTo>
                  <a:lnTo>
                    <a:pt x="2406507" y="1879599"/>
                  </a:lnTo>
                  <a:lnTo>
                    <a:pt x="2426675" y="1841499"/>
                  </a:lnTo>
                  <a:lnTo>
                    <a:pt x="2445287" y="1803399"/>
                  </a:lnTo>
                  <a:lnTo>
                    <a:pt x="2462306" y="1752599"/>
                  </a:lnTo>
                  <a:lnTo>
                    <a:pt x="2477694" y="1714499"/>
                  </a:lnTo>
                  <a:lnTo>
                    <a:pt x="2491412" y="1663699"/>
                  </a:lnTo>
                  <a:lnTo>
                    <a:pt x="2503424" y="1625599"/>
                  </a:lnTo>
                  <a:lnTo>
                    <a:pt x="2513691" y="1574799"/>
                  </a:lnTo>
                  <a:lnTo>
                    <a:pt x="2522176" y="1536699"/>
                  </a:lnTo>
                  <a:lnTo>
                    <a:pt x="2528842" y="1485899"/>
                  </a:lnTo>
                  <a:lnTo>
                    <a:pt x="2533649" y="1435099"/>
                  </a:lnTo>
                  <a:lnTo>
                    <a:pt x="2536561" y="1396999"/>
                  </a:lnTo>
                  <a:lnTo>
                    <a:pt x="2537540" y="1346199"/>
                  </a:lnTo>
                  <a:lnTo>
                    <a:pt x="2536561" y="1295399"/>
                  </a:lnTo>
                  <a:lnTo>
                    <a:pt x="2533649" y="1244599"/>
                  </a:lnTo>
                  <a:lnTo>
                    <a:pt x="2528842" y="1206499"/>
                  </a:lnTo>
                  <a:lnTo>
                    <a:pt x="2522176" y="1155699"/>
                  </a:lnTo>
                  <a:lnTo>
                    <a:pt x="2513691" y="1104899"/>
                  </a:lnTo>
                  <a:lnTo>
                    <a:pt x="2503424" y="1066799"/>
                  </a:lnTo>
                  <a:lnTo>
                    <a:pt x="2491412" y="1015999"/>
                  </a:lnTo>
                  <a:lnTo>
                    <a:pt x="2477694" y="977899"/>
                  </a:lnTo>
                  <a:lnTo>
                    <a:pt x="2462306" y="939799"/>
                  </a:lnTo>
                  <a:lnTo>
                    <a:pt x="2445287" y="888999"/>
                  </a:lnTo>
                  <a:lnTo>
                    <a:pt x="2426675" y="850899"/>
                  </a:lnTo>
                  <a:lnTo>
                    <a:pt x="2406507" y="812799"/>
                  </a:lnTo>
                  <a:lnTo>
                    <a:pt x="2384820" y="774699"/>
                  </a:lnTo>
                  <a:lnTo>
                    <a:pt x="2361653" y="736599"/>
                  </a:lnTo>
                  <a:lnTo>
                    <a:pt x="2337044" y="698499"/>
                  </a:lnTo>
                  <a:lnTo>
                    <a:pt x="2311030" y="660399"/>
                  </a:lnTo>
                  <a:lnTo>
                    <a:pt x="2283648" y="622299"/>
                  </a:lnTo>
                  <a:lnTo>
                    <a:pt x="2254937" y="584199"/>
                  </a:lnTo>
                  <a:lnTo>
                    <a:pt x="2224934" y="558799"/>
                  </a:lnTo>
                  <a:lnTo>
                    <a:pt x="2193677" y="520699"/>
                  </a:lnTo>
                  <a:lnTo>
                    <a:pt x="2161204" y="495299"/>
                  </a:lnTo>
                  <a:lnTo>
                    <a:pt x="2127552" y="457199"/>
                  </a:lnTo>
                  <a:lnTo>
                    <a:pt x="2092759" y="431799"/>
                  </a:lnTo>
                  <a:lnTo>
                    <a:pt x="2056863" y="406399"/>
                  </a:lnTo>
                  <a:lnTo>
                    <a:pt x="2019902" y="380999"/>
                  </a:lnTo>
                  <a:lnTo>
                    <a:pt x="1981913" y="355599"/>
                  </a:lnTo>
                  <a:lnTo>
                    <a:pt x="1942934" y="330199"/>
                  </a:lnTo>
                  <a:lnTo>
                    <a:pt x="1903003" y="317499"/>
                  </a:lnTo>
                  <a:lnTo>
                    <a:pt x="1862157" y="292099"/>
                  </a:lnTo>
                  <a:lnTo>
                    <a:pt x="1820434" y="266699"/>
                  </a:lnTo>
                  <a:lnTo>
                    <a:pt x="1734510" y="241299"/>
                  </a:lnTo>
                  <a:lnTo>
                    <a:pt x="1553798" y="190499"/>
                  </a:lnTo>
                  <a:lnTo>
                    <a:pt x="1459615" y="190499"/>
                  </a:lnTo>
                  <a:lnTo>
                    <a:pt x="1411699" y="177799"/>
                  </a:lnTo>
                  <a:lnTo>
                    <a:pt x="2051049" y="177799"/>
                  </a:lnTo>
                  <a:lnTo>
                    <a:pt x="2112686" y="215899"/>
                  </a:lnTo>
                  <a:lnTo>
                    <a:pt x="2154942" y="241299"/>
                  </a:lnTo>
                  <a:lnTo>
                    <a:pt x="2196291" y="279399"/>
                  </a:lnTo>
                  <a:lnTo>
                    <a:pt x="2236696" y="304799"/>
                  </a:lnTo>
                  <a:lnTo>
                    <a:pt x="2276121" y="342899"/>
                  </a:lnTo>
                  <a:lnTo>
                    <a:pt x="2314782" y="380999"/>
                  </a:lnTo>
                  <a:lnTo>
                    <a:pt x="2351743" y="419099"/>
                  </a:lnTo>
                  <a:lnTo>
                    <a:pt x="2386982" y="457199"/>
                  </a:lnTo>
                  <a:lnTo>
                    <a:pt x="2420479" y="495299"/>
                  </a:lnTo>
                  <a:lnTo>
                    <a:pt x="2452212" y="533399"/>
                  </a:lnTo>
                  <a:lnTo>
                    <a:pt x="2482158" y="571499"/>
                  </a:lnTo>
                  <a:lnTo>
                    <a:pt x="2510042" y="609599"/>
                  </a:lnTo>
                  <a:lnTo>
                    <a:pt x="2536259" y="660399"/>
                  </a:lnTo>
                  <a:lnTo>
                    <a:pt x="2560803" y="698499"/>
                  </a:lnTo>
                  <a:lnTo>
                    <a:pt x="2583666" y="736599"/>
                  </a:lnTo>
                  <a:lnTo>
                    <a:pt x="2604843" y="787399"/>
                  </a:lnTo>
                  <a:lnTo>
                    <a:pt x="2624326" y="825499"/>
                  </a:lnTo>
                  <a:lnTo>
                    <a:pt x="2642108" y="876299"/>
                  </a:lnTo>
                  <a:lnTo>
                    <a:pt x="2642496" y="876299"/>
                  </a:lnTo>
                  <a:lnTo>
                    <a:pt x="2659728" y="927099"/>
                  </a:lnTo>
                  <a:lnTo>
                    <a:pt x="2675013" y="977899"/>
                  </a:lnTo>
                  <a:lnTo>
                    <a:pt x="2688341" y="1028699"/>
                  </a:lnTo>
                  <a:lnTo>
                    <a:pt x="2699699" y="1079499"/>
                  </a:lnTo>
                  <a:lnTo>
                    <a:pt x="2709079" y="1130299"/>
                  </a:lnTo>
                  <a:lnTo>
                    <a:pt x="2716468" y="1181099"/>
                  </a:lnTo>
                  <a:lnTo>
                    <a:pt x="2721595" y="1219199"/>
                  </a:lnTo>
                  <a:lnTo>
                    <a:pt x="2725065" y="1269999"/>
                  </a:lnTo>
                  <a:lnTo>
                    <a:pt x="2726876" y="1320799"/>
                  </a:lnTo>
                  <a:lnTo>
                    <a:pt x="2727025" y="1371599"/>
                  </a:lnTo>
                  <a:lnTo>
                    <a:pt x="2725509" y="1409699"/>
                  </a:lnTo>
                  <a:lnTo>
                    <a:pt x="2722325" y="1460499"/>
                  </a:lnTo>
                  <a:lnTo>
                    <a:pt x="2717472" y="1511299"/>
                  </a:lnTo>
                  <a:lnTo>
                    <a:pt x="2710945" y="1549399"/>
                  </a:lnTo>
                  <a:lnTo>
                    <a:pt x="2702743" y="1600199"/>
                  </a:lnTo>
                  <a:lnTo>
                    <a:pt x="2692863" y="1650999"/>
                  </a:lnTo>
                  <a:lnTo>
                    <a:pt x="2681301" y="1689099"/>
                  </a:lnTo>
                  <a:lnTo>
                    <a:pt x="2668057" y="1739899"/>
                  </a:lnTo>
                  <a:lnTo>
                    <a:pt x="2653125" y="1790699"/>
                  </a:lnTo>
                  <a:lnTo>
                    <a:pt x="2636505" y="1828799"/>
                  </a:lnTo>
                  <a:lnTo>
                    <a:pt x="2618193" y="1879599"/>
                  </a:lnTo>
                  <a:lnTo>
                    <a:pt x="2598187" y="1917699"/>
                  </a:lnTo>
                  <a:lnTo>
                    <a:pt x="2576484" y="1968499"/>
                  </a:lnTo>
                  <a:lnTo>
                    <a:pt x="2553080" y="2006599"/>
                  </a:lnTo>
                  <a:lnTo>
                    <a:pt x="2527975" y="2044699"/>
                  </a:lnTo>
                  <a:lnTo>
                    <a:pt x="2501164" y="2095499"/>
                  </a:lnTo>
                  <a:lnTo>
                    <a:pt x="2472646" y="2133599"/>
                  </a:lnTo>
                  <a:lnTo>
                    <a:pt x="2442416" y="2171699"/>
                  </a:lnTo>
                  <a:lnTo>
                    <a:pt x="2410474" y="2209799"/>
                  </a:lnTo>
                  <a:lnTo>
                    <a:pt x="2376816" y="2247899"/>
                  </a:lnTo>
                  <a:lnTo>
                    <a:pt x="2341399" y="2285999"/>
                  </a:lnTo>
                  <a:lnTo>
                    <a:pt x="2304893" y="2324099"/>
                  </a:lnTo>
                  <a:lnTo>
                    <a:pt x="2267345" y="2362199"/>
                  </a:lnTo>
                  <a:lnTo>
                    <a:pt x="2228804" y="2387599"/>
                  </a:lnTo>
                  <a:lnTo>
                    <a:pt x="2189318" y="2425699"/>
                  </a:lnTo>
                  <a:lnTo>
                    <a:pt x="2148934" y="2451099"/>
                  </a:lnTo>
                  <a:lnTo>
                    <a:pt x="2107702" y="2476499"/>
                  </a:lnTo>
                  <a:lnTo>
                    <a:pt x="2065669" y="2501899"/>
                  </a:lnTo>
                  <a:lnTo>
                    <a:pt x="2044276" y="2514599"/>
                  </a:lnTo>
                  <a:close/>
                </a:path>
              </a:pathLst>
            </a:custGeom>
            <a:solidFill>
              <a:srgbClr val="4D7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6000" y="1676048"/>
            <a:ext cx="4869815" cy="10033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880"/>
              </a:spcBef>
            </a:pPr>
            <a:r>
              <a:rPr sz="3550" b="1" spc="310" dirty="0">
                <a:solidFill>
                  <a:srgbClr val="0F1D5B"/>
                </a:solidFill>
                <a:latin typeface="Tahoma"/>
                <a:cs typeface="Tahoma"/>
              </a:rPr>
              <a:t>A</a:t>
            </a:r>
            <a:r>
              <a:rPr sz="3550" b="1" spc="200" dirty="0">
                <a:solidFill>
                  <a:srgbClr val="0F1D5B"/>
                </a:solidFill>
                <a:latin typeface="Tahoma"/>
                <a:cs typeface="Tahoma"/>
              </a:rPr>
              <a:t>n</a:t>
            </a:r>
            <a:r>
              <a:rPr sz="3550" b="1" spc="285" dirty="0">
                <a:solidFill>
                  <a:srgbClr val="0F1D5B"/>
                </a:solidFill>
                <a:latin typeface="Tahoma"/>
                <a:cs typeface="Tahoma"/>
              </a:rPr>
              <a:t>á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li</a:t>
            </a:r>
            <a:r>
              <a:rPr sz="3550" b="1" spc="225" dirty="0">
                <a:solidFill>
                  <a:srgbClr val="0F1D5B"/>
                </a:solidFill>
                <a:latin typeface="Tahoma"/>
                <a:cs typeface="Tahoma"/>
              </a:rPr>
              <a:t>s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i</a:t>
            </a:r>
            <a:r>
              <a:rPr sz="3550" b="1" spc="220" dirty="0">
                <a:solidFill>
                  <a:srgbClr val="0F1D5B"/>
                </a:solidFill>
                <a:latin typeface="Tahoma"/>
                <a:cs typeface="Tahoma"/>
              </a:rPr>
              <a:t>s</a:t>
            </a:r>
            <a:r>
              <a:rPr sz="3550" b="1" spc="-425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3550" b="1" spc="175" dirty="0">
                <a:solidFill>
                  <a:srgbClr val="0F1D5B"/>
                </a:solidFill>
                <a:latin typeface="Tahoma"/>
                <a:cs typeface="Tahoma"/>
              </a:rPr>
              <a:t>p</a:t>
            </a:r>
            <a:r>
              <a:rPr sz="3550" b="1" spc="114" dirty="0">
                <a:solidFill>
                  <a:srgbClr val="0F1D5B"/>
                </a:solidFill>
                <a:latin typeface="Tahoma"/>
                <a:cs typeface="Tahoma"/>
              </a:rPr>
              <a:t>r</a:t>
            </a:r>
            <a:r>
              <a:rPr sz="3550" b="1" spc="75" dirty="0">
                <a:solidFill>
                  <a:srgbClr val="0F1D5B"/>
                </a:solidFill>
                <a:latin typeface="Tahoma"/>
                <a:cs typeface="Tahoma"/>
              </a:rPr>
              <a:t>e</a:t>
            </a:r>
            <a:r>
              <a:rPr sz="3550" b="1" spc="175" dirty="0">
                <a:solidFill>
                  <a:srgbClr val="0F1D5B"/>
                </a:solidFill>
                <a:latin typeface="Tahoma"/>
                <a:cs typeface="Tahoma"/>
              </a:rPr>
              <a:t>d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i</a:t>
            </a:r>
            <a:r>
              <a:rPr sz="3550" b="1" spc="285" dirty="0">
                <a:solidFill>
                  <a:srgbClr val="0F1D5B"/>
                </a:solidFill>
                <a:latin typeface="Tahoma"/>
                <a:cs typeface="Tahoma"/>
              </a:rPr>
              <a:t>c</a:t>
            </a:r>
            <a:r>
              <a:rPr sz="3550" b="1" spc="70" dirty="0">
                <a:solidFill>
                  <a:srgbClr val="0F1D5B"/>
                </a:solidFill>
                <a:latin typeface="Tahoma"/>
                <a:cs typeface="Tahoma"/>
              </a:rPr>
              <a:t>ti</a:t>
            </a:r>
            <a:r>
              <a:rPr sz="3550" b="1" spc="325" dirty="0">
                <a:solidFill>
                  <a:srgbClr val="0F1D5B"/>
                </a:solidFill>
                <a:latin typeface="Tahoma"/>
                <a:cs typeface="Tahoma"/>
              </a:rPr>
              <a:t>v</a:t>
            </a:r>
            <a:r>
              <a:rPr sz="3550" b="1" spc="60" dirty="0">
                <a:solidFill>
                  <a:srgbClr val="0F1D5B"/>
                </a:solidFill>
                <a:latin typeface="Tahoma"/>
                <a:cs typeface="Tahoma"/>
              </a:rPr>
              <a:t>o</a:t>
            </a:r>
            <a:r>
              <a:rPr sz="3550" b="1" spc="-425" dirty="0">
                <a:solidFill>
                  <a:srgbClr val="0F1D5B"/>
                </a:solidFill>
                <a:latin typeface="Tahoma"/>
                <a:cs typeface="Tahoma"/>
              </a:rPr>
              <a:t> </a:t>
            </a:r>
            <a:r>
              <a:rPr sz="3550" b="1" spc="235" dirty="0">
                <a:solidFill>
                  <a:srgbClr val="0F1D5B"/>
                </a:solidFill>
                <a:latin typeface="Tahoma"/>
                <a:cs typeface="Tahoma"/>
              </a:rPr>
              <a:t>y  </a:t>
            </a:r>
            <a:r>
              <a:rPr sz="3550" b="1" spc="175" dirty="0">
                <a:solidFill>
                  <a:srgbClr val="0F1D5B"/>
                </a:solidFill>
                <a:latin typeface="Tahoma"/>
                <a:cs typeface="Tahoma"/>
              </a:rPr>
              <a:t>recomendaciones</a:t>
            </a:r>
            <a:endParaRPr sz="3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2041" y="1327031"/>
            <a:ext cx="3252470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200" dirty="0">
                <a:latin typeface="Tahoma"/>
                <a:cs typeface="Tahoma"/>
              </a:rPr>
              <a:t>M</a:t>
            </a:r>
            <a:r>
              <a:rPr spc="65" dirty="0">
                <a:latin typeface="Tahoma"/>
                <a:cs typeface="Tahoma"/>
              </a:rPr>
              <a:t>o</a:t>
            </a:r>
            <a:r>
              <a:rPr spc="175" dirty="0">
                <a:latin typeface="Tahoma"/>
                <a:cs typeface="Tahoma"/>
              </a:rPr>
              <a:t>d</a:t>
            </a:r>
            <a:r>
              <a:rPr spc="75" dirty="0">
                <a:latin typeface="Tahoma"/>
                <a:cs typeface="Tahoma"/>
              </a:rPr>
              <a:t>e</a:t>
            </a:r>
            <a:r>
              <a:rPr spc="70" dirty="0">
                <a:latin typeface="Tahoma"/>
                <a:cs typeface="Tahoma"/>
              </a:rPr>
              <a:t>l</a:t>
            </a:r>
            <a:r>
              <a:rPr spc="65" dirty="0">
                <a:latin typeface="Tahoma"/>
                <a:cs typeface="Tahoma"/>
              </a:rPr>
              <a:t>o</a:t>
            </a:r>
            <a:r>
              <a:rPr spc="220" dirty="0">
                <a:latin typeface="Tahoma"/>
                <a:cs typeface="Tahoma"/>
              </a:rPr>
              <a:t>s</a:t>
            </a:r>
            <a:r>
              <a:rPr spc="-425" dirty="0">
                <a:latin typeface="Tahoma"/>
                <a:cs typeface="Tahoma"/>
              </a:rPr>
              <a:t> </a:t>
            </a:r>
            <a:r>
              <a:rPr spc="175" dirty="0">
                <a:latin typeface="Tahoma"/>
                <a:cs typeface="Tahoma"/>
              </a:rPr>
              <a:t>d</a:t>
            </a:r>
            <a:r>
              <a:rPr spc="70" dirty="0">
                <a:latin typeface="Tahoma"/>
                <a:cs typeface="Tahoma"/>
              </a:rPr>
              <a:t>e</a:t>
            </a:r>
            <a:r>
              <a:rPr spc="-425" dirty="0">
                <a:latin typeface="Tahoma"/>
                <a:cs typeface="Tahoma"/>
              </a:rPr>
              <a:t> </a:t>
            </a:r>
            <a:r>
              <a:rPr spc="-575" dirty="0">
                <a:latin typeface="Tahoma"/>
                <a:cs typeface="Tahoma"/>
              </a:rPr>
              <a:t>I</a:t>
            </a:r>
            <a:r>
              <a:rPr spc="305" dirty="0">
                <a:latin typeface="Tahoma"/>
                <a:cs typeface="Tahoma"/>
              </a:rPr>
              <a:t>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6352" y="3731483"/>
            <a:ext cx="142875" cy="1424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164915" y="4372283"/>
            <a:ext cx="285750" cy="285115"/>
            <a:chOff x="6164915" y="4372283"/>
            <a:chExt cx="285750" cy="285115"/>
          </a:xfrm>
        </p:grpSpPr>
        <p:sp>
          <p:nvSpPr>
            <p:cNvPr id="5" name="object 5"/>
            <p:cNvSpPr/>
            <p:nvPr/>
          </p:nvSpPr>
          <p:spPr>
            <a:xfrm>
              <a:off x="6164915" y="4372283"/>
              <a:ext cx="285750" cy="285115"/>
            </a:xfrm>
            <a:custGeom>
              <a:avLst/>
              <a:gdLst/>
              <a:ahLst/>
              <a:cxnLst/>
              <a:rect l="l" t="t" r="r" b="b"/>
              <a:pathLst>
                <a:path w="285750" h="285114">
                  <a:moveTo>
                    <a:pt x="285750" y="142400"/>
                  </a:moveTo>
                  <a:lnTo>
                    <a:pt x="279599" y="101063"/>
                  </a:lnTo>
                  <a:lnTo>
                    <a:pt x="261671" y="63285"/>
                  </a:lnTo>
                  <a:lnTo>
                    <a:pt x="233515" y="32321"/>
                  </a:lnTo>
                  <a:lnTo>
                    <a:pt x="197550" y="10839"/>
                  </a:lnTo>
                  <a:lnTo>
                    <a:pt x="156879" y="683"/>
                  </a:lnTo>
                  <a:lnTo>
                    <a:pt x="142875" y="0"/>
                  </a:lnTo>
                  <a:lnTo>
                    <a:pt x="128870" y="683"/>
                  </a:lnTo>
                  <a:lnTo>
                    <a:pt x="88199" y="10839"/>
                  </a:lnTo>
                  <a:lnTo>
                    <a:pt x="52234" y="32321"/>
                  </a:lnTo>
                  <a:lnTo>
                    <a:pt x="24078" y="63285"/>
                  </a:lnTo>
                  <a:lnTo>
                    <a:pt x="6150" y="101063"/>
                  </a:lnTo>
                  <a:lnTo>
                    <a:pt x="0" y="142400"/>
                  </a:lnTo>
                  <a:lnTo>
                    <a:pt x="686" y="156358"/>
                  </a:lnTo>
                  <a:lnTo>
                    <a:pt x="10875" y="196893"/>
                  </a:lnTo>
                  <a:lnTo>
                    <a:pt x="32429" y="232738"/>
                  </a:lnTo>
                  <a:lnTo>
                    <a:pt x="63497" y="260800"/>
                  </a:lnTo>
                  <a:lnTo>
                    <a:pt x="101400" y="278669"/>
                  </a:lnTo>
                  <a:lnTo>
                    <a:pt x="142875" y="284800"/>
                  </a:lnTo>
                  <a:lnTo>
                    <a:pt x="156879" y="284116"/>
                  </a:lnTo>
                  <a:lnTo>
                    <a:pt x="197550" y="273960"/>
                  </a:lnTo>
                  <a:lnTo>
                    <a:pt x="233515" y="252477"/>
                  </a:lnTo>
                  <a:lnTo>
                    <a:pt x="261671" y="221511"/>
                  </a:lnTo>
                  <a:lnTo>
                    <a:pt x="279599" y="183736"/>
                  </a:lnTo>
                  <a:lnTo>
                    <a:pt x="285750" y="142400"/>
                  </a:lnTo>
                  <a:close/>
                </a:path>
              </a:pathLst>
            </a:custGeom>
            <a:solidFill>
              <a:srgbClr val="C2D9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6352" y="4443483"/>
              <a:ext cx="142875" cy="14240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164915" y="5796284"/>
            <a:ext cx="285750" cy="285115"/>
            <a:chOff x="6164915" y="5796284"/>
            <a:chExt cx="285750" cy="285115"/>
          </a:xfrm>
        </p:grpSpPr>
        <p:sp>
          <p:nvSpPr>
            <p:cNvPr id="8" name="object 8"/>
            <p:cNvSpPr/>
            <p:nvPr/>
          </p:nvSpPr>
          <p:spPr>
            <a:xfrm>
              <a:off x="6164915" y="5796284"/>
              <a:ext cx="285750" cy="285115"/>
            </a:xfrm>
            <a:custGeom>
              <a:avLst/>
              <a:gdLst/>
              <a:ahLst/>
              <a:cxnLst/>
              <a:rect l="l" t="t" r="r" b="b"/>
              <a:pathLst>
                <a:path w="285750" h="285114">
                  <a:moveTo>
                    <a:pt x="285750" y="142400"/>
                  </a:moveTo>
                  <a:lnTo>
                    <a:pt x="279599" y="101062"/>
                  </a:lnTo>
                  <a:lnTo>
                    <a:pt x="261671" y="63285"/>
                  </a:lnTo>
                  <a:lnTo>
                    <a:pt x="233515" y="32321"/>
                  </a:lnTo>
                  <a:lnTo>
                    <a:pt x="197550" y="10839"/>
                  </a:lnTo>
                  <a:lnTo>
                    <a:pt x="156879" y="683"/>
                  </a:lnTo>
                  <a:lnTo>
                    <a:pt x="142875" y="0"/>
                  </a:lnTo>
                  <a:lnTo>
                    <a:pt x="128870" y="683"/>
                  </a:lnTo>
                  <a:lnTo>
                    <a:pt x="88199" y="10839"/>
                  </a:lnTo>
                  <a:lnTo>
                    <a:pt x="52234" y="32321"/>
                  </a:lnTo>
                  <a:lnTo>
                    <a:pt x="24078" y="63285"/>
                  </a:lnTo>
                  <a:lnTo>
                    <a:pt x="6150" y="101062"/>
                  </a:lnTo>
                  <a:lnTo>
                    <a:pt x="0" y="142400"/>
                  </a:lnTo>
                  <a:lnTo>
                    <a:pt x="686" y="156358"/>
                  </a:lnTo>
                  <a:lnTo>
                    <a:pt x="10875" y="196893"/>
                  </a:lnTo>
                  <a:lnTo>
                    <a:pt x="32429" y="232738"/>
                  </a:lnTo>
                  <a:lnTo>
                    <a:pt x="63497" y="260800"/>
                  </a:lnTo>
                  <a:lnTo>
                    <a:pt x="101400" y="278669"/>
                  </a:lnTo>
                  <a:lnTo>
                    <a:pt x="142875" y="284800"/>
                  </a:lnTo>
                  <a:lnTo>
                    <a:pt x="156879" y="284116"/>
                  </a:lnTo>
                  <a:lnTo>
                    <a:pt x="197550" y="273960"/>
                  </a:lnTo>
                  <a:lnTo>
                    <a:pt x="233515" y="252477"/>
                  </a:lnTo>
                  <a:lnTo>
                    <a:pt x="261671" y="221511"/>
                  </a:lnTo>
                  <a:lnTo>
                    <a:pt x="279599" y="183736"/>
                  </a:lnTo>
                  <a:lnTo>
                    <a:pt x="285750" y="142400"/>
                  </a:lnTo>
                  <a:close/>
                </a:path>
              </a:pathLst>
            </a:custGeom>
            <a:solidFill>
              <a:srgbClr val="E4D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6352" y="5867485"/>
              <a:ext cx="142875" cy="1424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164915" y="7220286"/>
            <a:ext cx="285750" cy="285115"/>
            <a:chOff x="6164915" y="7220286"/>
            <a:chExt cx="285750" cy="285115"/>
          </a:xfrm>
        </p:grpSpPr>
        <p:sp>
          <p:nvSpPr>
            <p:cNvPr id="11" name="object 11"/>
            <p:cNvSpPr/>
            <p:nvPr/>
          </p:nvSpPr>
          <p:spPr>
            <a:xfrm>
              <a:off x="6164915" y="7220286"/>
              <a:ext cx="285750" cy="285115"/>
            </a:xfrm>
            <a:custGeom>
              <a:avLst/>
              <a:gdLst/>
              <a:ahLst/>
              <a:cxnLst/>
              <a:rect l="l" t="t" r="r" b="b"/>
              <a:pathLst>
                <a:path w="285750" h="285115">
                  <a:moveTo>
                    <a:pt x="285750" y="142400"/>
                  </a:moveTo>
                  <a:lnTo>
                    <a:pt x="279599" y="101072"/>
                  </a:lnTo>
                  <a:lnTo>
                    <a:pt x="261671" y="63282"/>
                  </a:lnTo>
                  <a:lnTo>
                    <a:pt x="233515" y="32317"/>
                  </a:lnTo>
                  <a:lnTo>
                    <a:pt x="197550" y="10850"/>
                  </a:lnTo>
                  <a:lnTo>
                    <a:pt x="156879" y="683"/>
                  </a:lnTo>
                  <a:lnTo>
                    <a:pt x="142875" y="0"/>
                  </a:lnTo>
                  <a:lnTo>
                    <a:pt x="128870" y="683"/>
                  </a:lnTo>
                  <a:lnTo>
                    <a:pt x="88199" y="10850"/>
                  </a:lnTo>
                  <a:lnTo>
                    <a:pt x="52234" y="32317"/>
                  </a:lnTo>
                  <a:lnTo>
                    <a:pt x="24078" y="63282"/>
                  </a:lnTo>
                  <a:lnTo>
                    <a:pt x="6150" y="101072"/>
                  </a:lnTo>
                  <a:lnTo>
                    <a:pt x="0" y="142400"/>
                  </a:lnTo>
                  <a:lnTo>
                    <a:pt x="686" y="156348"/>
                  </a:lnTo>
                  <a:lnTo>
                    <a:pt x="10875" y="196882"/>
                  </a:lnTo>
                  <a:lnTo>
                    <a:pt x="32429" y="232738"/>
                  </a:lnTo>
                  <a:lnTo>
                    <a:pt x="63497" y="260791"/>
                  </a:lnTo>
                  <a:lnTo>
                    <a:pt x="101400" y="278669"/>
                  </a:lnTo>
                  <a:lnTo>
                    <a:pt x="142875" y="284800"/>
                  </a:lnTo>
                  <a:lnTo>
                    <a:pt x="156879" y="284116"/>
                  </a:lnTo>
                  <a:lnTo>
                    <a:pt x="197550" y="273949"/>
                  </a:lnTo>
                  <a:lnTo>
                    <a:pt x="233515" y="252482"/>
                  </a:lnTo>
                  <a:lnTo>
                    <a:pt x="261671" y="221517"/>
                  </a:lnTo>
                  <a:lnTo>
                    <a:pt x="279599" y="183728"/>
                  </a:lnTo>
                  <a:lnTo>
                    <a:pt x="285750" y="142400"/>
                  </a:lnTo>
                  <a:close/>
                </a:path>
              </a:pathLst>
            </a:custGeom>
            <a:solidFill>
              <a:srgbClr val="EDC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6352" y="7291486"/>
              <a:ext cx="142875" cy="1424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164915" y="8644287"/>
            <a:ext cx="285750" cy="285115"/>
            <a:chOff x="6164915" y="8644287"/>
            <a:chExt cx="285750" cy="285115"/>
          </a:xfrm>
        </p:grpSpPr>
        <p:sp>
          <p:nvSpPr>
            <p:cNvPr id="14" name="object 14"/>
            <p:cNvSpPr/>
            <p:nvPr/>
          </p:nvSpPr>
          <p:spPr>
            <a:xfrm>
              <a:off x="6164915" y="8644287"/>
              <a:ext cx="285750" cy="285115"/>
            </a:xfrm>
            <a:custGeom>
              <a:avLst/>
              <a:gdLst/>
              <a:ahLst/>
              <a:cxnLst/>
              <a:rect l="l" t="t" r="r" b="b"/>
              <a:pathLst>
                <a:path w="285750" h="285115">
                  <a:moveTo>
                    <a:pt x="285750" y="142400"/>
                  </a:moveTo>
                  <a:lnTo>
                    <a:pt x="279599" y="101072"/>
                  </a:lnTo>
                  <a:lnTo>
                    <a:pt x="261671" y="63282"/>
                  </a:lnTo>
                  <a:lnTo>
                    <a:pt x="233515" y="32317"/>
                  </a:lnTo>
                  <a:lnTo>
                    <a:pt x="197550" y="10850"/>
                  </a:lnTo>
                  <a:lnTo>
                    <a:pt x="156879" y="683"/>
                  </a:lnTo>
                  <a:lnTo>
                    <a:pt x="142875" y="0"/>
                  </a:lnTo>
                  <a:lnTo>
                    <a:pt x="128870" y="683"/>
                  </a:lnTo>
                  <a:lnTo>
                    <a:pt x="88199" y="10850"/>
                  </a:lnTo>
                  <a:lnTo>
                    <a:pt x="52234" y="32317"/>
                  </a:lnTo>
                  <a:lnTo>
                    <a:pt x="24078" y="63282"/>
                  </a:lnTo>
                  <a:lnTo>
                    <a:pt x="6150" y="101072"/>
                  </a:lnTo>
                  <a:lnTo>
                    <a:pt x="0" y="142400"/>
                  </a:lnTo>
                  <a:lnTo>
                    <a:pt x="686" y="156348"/>
                  </a:lnTo>
                  <a:lnTo>
                    <a:pt x="10875" y="196882"/>
                  </a:lnTo>
                  <a:lnTo>
                    <a:pt x="32429" y="232738"/>
                  </a:lnTo>
                  <a:lnTo>
                    <a:pt x="63497" y="260791"/>
                  </a:lnTo>
                  <a:lnTo>
                    <a:pt x="101400" y="278669"/>
                  </a:lnTo>
                  <a:lnTo>
                    <a:pt x="142875" y="284800"/>
                  </a:lnTo>
                  <a:lnTo>
                    <a:pt x="156879" y="284116"/>
                  </a:lnTo>
                  <a:lnTo>
                    <a:pt x="197550" y="273949"/>
                  </a:lnTo>
                  <a:lnTo>
                    <a:pt x="233515" y="252482"/>
                  </a:lnTo>
                  <a:lnTo>
                    <a:pt x="261671" y="221517"/>
                  </a:lnTo>
                  <a:lnTo>
                    <a:pt x="279599" y="183728"/>
                  </a:lnTo>
                  <a:lnTo>
                    <a:pt x="285750" y="142400"/>
                  </a:lnTo>
                  <a:close/>
                </a:path>
              </a:pathLst>
            </a:custGeom>
            <a:solidFill>
              <a:srgbClr val="E7B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6352" y="8715487"/>
              <a:ext cx="142875" cy="142400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6352" y="5155484"/>
            <a:ext cx="142875" cy="1424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6352" y="6579485"/>
            <a:ext cx="142875" cy="1424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6352" y="8003487"/>
            <a:ext cx="142875" cy="1424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36352" y="9427488"/>
            <a:ext cx="142875" cy="14240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573578" y="3711512"/>
            <a:ext cx="5058410" cy="2302510"/>
            <a:chOff x="6573578" y="3711512"/>
            <a:chExt cx="5058410" cy="2302510"/>
          </a:xfrm>
        </p:grpSpPr>
        <p:sp>
          <p:nvSpPr>
            <p:cNvPr id="21" name="object 21"/>
            <p:cNvSpPr/>
            <p:nvPr/>
          </p:nvSpPr>
          <p:spPr>
            <a:xfrm>
              <a:off x="6573578" y="4153561"/>
              <a:ext cx="4756785" cy="1860550"/>
            </a:xfrm>
            <a:custGeom>
              <a:avLst/>
              <a:gdLst/>
              <a:ahLst/>
              <a:cxnLst/>
              <a:rect l="l" t="t" r="r" b="b"/>
              <a:pathLst>
                <a:path w="4756784" h="1860550">
                  <a:moveTo>
                    <a:pt x="0" y="1860368"/>
                  </a:moveTo>
                  <a:lnTo>
                    <a:pt x="40722" y="1860368"/>
                  </a:lnTo>
                  <a:lnTo>
                    <a:pt x="42957" y="1813319"/>
                  </a:lnTo>
                  <a:lnTo>
                    <a:pt x="49525" y="1767543"/>
                  </a:lnTo>
                  <a:lnTo>
                    <a:pt x="60223" y="1723245"/>
                  </a:lnTo>
                  <a:lnTo>
                    <a:pt x="74846" y="1680627"/>
                  </a:lnTo>
                  <a:lnTo>
                    <a:pt x="93190" y="1639894"/>
                  </a:lnTo>
                  <a:lnTo>
                    <a:pt x="115053" y="1601248"/>
                  </a:lnTo>
                  <a:lnTo>
                    <a:pt x="140229" y="1564895"/>
                  </a:lnTo>
                  <a:lnTo>
                    <a:pt x="168515" y="1531037"/>
                  </a:lnTo>
                  <a:lnTo>
                    <a:pt x="199708" y="1499879"/>
                  </a:lnTo>
                  <a:lnTo>
                    <a:pt x="233602" y="1471623"/>
                  </a:lnTo>
                  <a:lnTo>
                    <a:pt x="269995" y="1446474"/>
                  </a:lnTo>
                  <a:lnTo>
                    <a:pt x="308682" y="1424635"/>
                  </a:lnTo>
                  <a:lnTo>
                    <a:pt x="349460" y="1406311"/>
                  </a:lnTo>
                  <a:lnTo>
                    <a:pt x="392124" y="1391703"/>
                  </a:lnTo>
                  <a:lnTo>
                    <a:pt x="436470" y="1381017"/>
                  </a:lnTo>
                  <a:lnTo>
                    <a:pt x="482296" y="1374456"/>
                  </a:lnTo>
                  <a:lnTo>
                    <a:pt x="529396" y="1372224"/>
                  </a:lnTo>
                  <a:lnTo>
                    <a:pt x="4069565" y="1372224"/>
                  </a:lnTo>
                  <a:lnTo>
                    <a:pt x="4118706" y="1370498"/>
                  </a:lnTo>
                  <a:lnTo>
                    <a:pt x="4166900" y="1365398"/>
                  </a:lnTo>
                  <a:lnTo>
                    <a:pt x="4214033" y="1357041"/>
                  </a:lnTo>
                  <a:lnTo>
                    <a:pt x="4259988" y="1345543"/>
                  </a:lnTo>
                  <a:lnTo>
                    <a:pt x="4304652" y="1331023"/>
                  </a:lnTo>
                  <a:lnTo>
                    <a:pt x="4347909" y="1313596"/>
                  </a:lnTo>
                  <a:lnTo>
                    <a:pt x="4389643" y="1293381"/>
                  </a:lnTo>
                  <a:lnTo>
                    <a:pt x="4429740" y="1270494"/>
                  </a:lnTo>
                  <a:lnTo>
                    <a:pt x="4468085" y="1245051"/>
                  </a:lnTo>
                  <a:lnTo>
                    <a:pt x="4504562" y="1217171"/>
                  </a:lnTo>
                  <a:lnTo>
                    <a:pt x="4539056" y="1186969"/>
                  </a:lnTo>
                  <a:lnTo>
                    <a:pt x="4571453" y="1154564"/>
                  </a:lnTo>
                  <a:lnTo>
                    <a:pt x="4601636" y="1120072"/>
                  </a:lnTo>
                  <a:lnTo>
                    <a:pt x="4629491" y="1083609"/>
                  </a:lnTo>
                  <a:lnTo>
                    <a:pt x="4654903" y="1045294"/>
                  </a:lnTo>
                  <a:lnTo>
                    <a:pt x="4677757" y="1005243"/>
                  </a:lnTo>
                  <a:lnTo>
                    <a:pt x="4697937" y="963574"/>
                  </a:lnTo>
                  <a:lnTo>
                    <a:pt x="4715328" y="920402"/>
                  </a:lnTo>
                  <a:lnTo>
                    <a:pt x="4729815" y="875846"/>
                  </a:lnTo>
                  <a:lnTo>
                    <a:pt x="4741283" y="830022"/>
                  </a:lnTo>
                  <a:lnTo>
                    <a:pt x="4749618" y="783047"/>
                  </a:lnTo>
                  <a:lnTo>
                    <a:pt x="4754703" y="735038"/>
                  </a:lnTo>
                  <a:lnTo>
                    <a:pt x="4756423" y="686113"/>
                  </a:lnTo>
                  <a:lnTo>
                    <a:pt x="4754695" y="637025"/>
                  </a:lnTo>
                  <a:lnTo>
                    <a:pt x="4749589" y="588883"/>
                  </a:lnTo>
                  <a:lnTo>
                    <a:pt x="4741223" y="541802"/>
                  </a:lnTo>
                  <a:lnTo>
                    <a:pt x="4729713" y="495896"/>
                  </a:lnTo>
                  <a:lnTo>
                    <a:pt x="4715177" y="451281"/>
                  </a:lnTo>
                  <a:lnTo>
                    <a:pt x="4697732" y="408071"/>
                  </a:lnTo>
                  <a:lnTo>
                    <a:pt x="4677494" y="366382"/>
                  </a:lnTo>
                  <a:lnTo>
                    <a:pt x="4654582" y="326328"/>
                  </a:lnTo>
                  <a:lnTo>
                    <a:pt x="4629112" y="288025"/>
                  </a:lnTo>
                  <a:lnTo>
                    <a:pt x="4601201" y="251587"/>
                  </a:lnTo>
                  <a:lnTo>
                    <a:pt x="4570967" y="217131"/>
                  </a:lnTo>
                  <a:lnTo>
                    <a:pt x="4538526" y="184769"/>
                  </a:lnTo>
                  <a:lnTo>
                    <a:pt x="4503996" y="154619"/>
                  </a:lnTo>
                  <a:lnTo>
                    <a:pt x="4467495" y="126794"/>
                  </a:lnTo>
                  <a:lnTo>
                    <a:pt x="4429138" y="101409"/>
                  </a:lnTo>
                  <a:lnTo>
                    <a:pt x="4389043" y="78581"/>
                  </a:lnTo>
                  <a:lnTo>
                    <a:pt x="4347328" y="58423"/>
                  </a:lnTo>
                  <a:lnTo>
                    <a:pt x="4304110" y="41050"/>
                  </a:lnTo>
                  <a:lnTo>
                    <a:pt x="4259505" y="26579"/>
                  </a:lnTo>
                  <a:lnTo>
                    <a:pt x="4213631" y="15123"/>
                  </a:lnTo>
                  <a:lnTo>
                    <a:pt x="4166605" y="6798"/>
                  </a:lnTo>
                  <a:lnTo>
                    <a:pt x="4118544" y="1718"/>
                  </a:lnTo>
                  <a:lnTo>
                    <a:pt x="4069565" y="0"/>
                  </a:lnTo>
                  <a:lnTo>
                    <a:pt x="950198" y="0"/>
                  </a:lnTo>
                  <a:lnTo>
                    <a:pt x="901253" y="1233"/>
                  </a:lnTo>
                  <a:lnTo>
                    <a:pt x="852956" y="4894"/>
                  </a:lnTo>
                  <a:lnTo>
                    <a:pt x="805367" y="10923"/>
                  </a:lnTo>
                  <a:lnTo>
                    <a:pt x="758544" y="19261"/>
                  </a:lnTo>
                  <a:lnTo>
                    <a:pt x="712547" y="29848"/>
                  </a:lnTo>
                  <a:lnTo>
                    <a:pt x="667436" y="42626"/>
                  </a:lnTo>
                  <a:lnTo>
                    <a:pt x="623270" y="57534"/>
                  </a:lnTo>
                  <a:lnTo>
                    <a:pt x="580109" y="74513"/>
                  </a:lnTo>
                  <a:lnTo>
                    <a:pt x="538011" y="93505"/>
                  </a:lnTo>
                  <a:lnTo>
                    <a:pt x="497036" y="114450"/>
                  </a:lnTo>
                  <a:lnTo>
                    <a:pt x="457244" y="137287"/>
                  </a:lnTo>
                  <a:lnTo>
                    <a:pt x="418694" y="161959"/>
                  </a:lnTo>
                  <a:lnTo>
                    <a:pt x="381446" y="188406"/>
                  </a:lnTo>
                  <a:lnTo>
                    <a:pt x="345558" y="216568"/>
                  </a:lnTo>
                  <a:lnTo>
                    <a:pt x="311090" y="246386"/>
                  </a:lnTo>
                  <a:lnTo>
                    <a:pt x="278102" y="277801"/>
                  </a:lnTo>
                  <a:lnTo>
                    <a:pt x="246653" y="310753"/>
                  </a:lnTo>
                  <a:lnTo>
                    <a:pt x="216803" y="345183"/>
                  </a:lnTo>
                  <a:lnTo>
                    <a:pt x="188610" y="381032"/>
                  </a:lnTo>
                  <a:lnTo>
                    <a:pt x="162135" y="418240"/>
                  </a:lnTo>
                  <a:lnTo>
                    <a:pt x="137436" y="456748"/>
                  </a:lnTo>
                  <a:lnTo>
                    <a:pt x="114574" y="496497"/>
                  </a:lnTo>
                  <a:lnTo>
                    <a:pt x="93607" y="537427"/>
                  </a:lnTo>
                  <a:lnTo>
                    <a:pt x="74594" y="579479"/>
                  </a:lnTo>
                  <a:lnTo>
                    <a:pt x="57596" y="622594"/>
                  </a:lnTo>
                  <a:lnTo>
                    <a:pt x="42672" y="666712"/>
                  </a:lnTo>
                  <a:lnTo>
                    <a:pt x="29881" y="711774"/>
                  </a:lnTo>
                  <a:lnTo>
                    <a:pt x="19282" y="757720"/>
                  </a:lnTo>
                  <a:lnTo>
                    <a:pt x="10935" y="804492"/>
                  </a:lnTo>
                  <a:lnTo>
                    <a:pt x="4899" y="852030"/>
                  </a:lnTo>
                  <a:lnTo>
                    <a:pt x="1234" y="900275"/>
                  </a:lnTo>
                  <a:lnTo>
                    <a:pt x="0" y="949166"/>
                  </a:lnTo>
                  <a:lnTo>
                    <a:pt x="0" y="1860368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7714" y="3711512"/>
              <a:ext cx="993645" cy="992565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028700" y="2211774"/>
            <a:ext cx="5010150" cy="2283460"/>
            <a:chOff x="1028700" y="2211774"/>
            <a:chExt cx="5010150" cy="2283460"/>
          </a:xfrm>
        </p:grpSpPr>
        <p:sp>
          <p:nvSpPr>
            <p:cNvPr id="24" name="object 24"/>
            <p:cNvSpPr/>
            <p:nvPr/>
          </p:nvSpPr>
          <p:spPr>
            <a:xfrm>
              <a:off x="1327211" y="2650159"/>
              <a:ext cx="4711700" cy="1845310"/>
            </a:xfrm>
            <a:custGeom>
              <a:avLst/>
              <a:gdLst/>
              <a:ahLst/>
              <a:cxnLst/>
              <a:rect l="l" t="t" r="r" b="b"/>
              <a:pathLst>
                <a:path w="4711700" h="1845310">
                  <a:moveTo>
                    <a:pt x="4711641" y="1844974"/>
                  </a:moveTo>
                  <a:lnTo>
                    <a:pt x="4671302" y="1844974"/>
                  </a:lnTo>
                  <a:lnTo>
                    <a:pt x="4669088" y="1798315"/>
                  </a:lnTo>
                  <a:lnTo>
                    <a:pt x="4662582" y="1752918"/>
                  </a:lnTo>
                  <a:lnTo>
                    <a:pt x="4651985" y="1708986"/>
                  </a:lnTo>
                  <a:lnTo>
                    <a:pt x="4637500" y="1666721"/>
                  </a:lnTo>
                  <a:lnTo>
                    <a:pt x="4619328" y="1626324"/>
                  </a:lnTo>
                  <a:lnTo>
                    <a:pt x="4597671" y="1587999"/>
                  </a:lnTo>
                  <a:lnTo>
                    <a:pt x="4572732" y="1551946"/>
                  </a:lnTo>
                  <a:lnTo>
                    <a:pt x="4544712" y="1518369"/>
                  </a:lnTo>
                  <a:lnTo>
                    <a:pt x="4513813" y="1487468"/>
                  </a:lnTo>
                  <a:lnTo>
                    <a:pt x="4480238" y="1459446"/>
                  </a:lnTo>
                  <a:lnTo>
                    <a:pt x="4444188" y="1434505"/>
                  </a:lnTo>
                  <a:lnTo>
                    <a:pt x="4405865" y="1412847"/>
                  </a:lnTo>
                  <a:lnTo>
                    <a:pt x="4365471" y="1394674"/>
                  </a:lnTo>
                  <a:lnTo>
                    <a:pt x="4323209" y="1380188"/>
                  </a:lnTo>
                  <a:lnTo>
                    <a:pt x="4279280" y="1369590"/>
                  </a:lnTo>
                  <a:lnTo>
                    <a:pt x="4233886" y="1363084"/>
                  </a:lnTo>
                  <a:lnTo>
                    <a:pt x="4187229" y="1360870"/>
                  </a:lnTo>
                  <a:lnTo>
                    <a:pt x="680391" y="1360870"/>
                  </a:lnTo>
                  <a:lnTo>
                    <a:pt x="631713" y="1359158"/>
                  </a:lnTo>
                  <a:lnTo>
                    <a:pt x="583972" y="1354100"/>
                  </a:lnTo>
                  <a:lnTo>
                    <a:pt x="537283" y="1345812"/>
                  </a:lnTo>
                  <a:lnTo>
                    <a:pt x="491760" y="1334410"/>
                  </a:lnTo>
                  <a:lnTo>
                    <a:pt x="447517" y="1320009"/>
                  </a:lnTo>
                  <a:lnTo>
                    <a:pt x="404668" y="1302727"/>
                  </a:lnTo>
                  <a:lnTo>
                    <a:pt x="363326" y="1282679"/>
                  </a:lnTo>
                  <a:lnTo>
                    <a:pt x="323607" y="1259981"/>
                  </a:lnTo>
                  <a:lnTo>
                    <a:pt x="285623" y="1234749"/>
                  </a:lnTo>
                  <a:lnTo>
                    <a:pt x="249489" y="1207099"/>
                  </a:lnTo>
                  <a:lnTo>
                    <a:pt x="215320" y="1177148"/>
                  </a:lnTo>
                  <a:lnTo>
                    <a:pt x="183228" y="1145010"/>
                  </a:lnTo>
                  <a:lnTo>
                    <a:pt x="153329" y="1110804"/>
                  </a:lnTo>
                  <a:lnTo>
                    <a:pt x="125736" y="1074643"/>
                  </a:lnTo>
                  <a:lnTo>
                    <a:pt x="100564" y="1036645"/>
                  </a:lnTo>
                  <a:lnTo>
                    <a:pt x="77925" y="996926"/>
                  </a:lnTo>
                  <a:lnTo>
                    <a:pt x="57935" y="955601"/>
                  </a:lnTo>
                  <a:lnTo>
                    <a:pt x="40708" y="912786"/>
                  </a:lnTo>
                  <a:lnTo>
                    <a:pt x="26357" y="868599"/>
                  </a:lnTo>
                  <a:lnTo>
                    <a:pt x="14997" y="823154"/>
                  </a:lnTo>
                  <a:lnTo>
                    <a:pt x="6741" y="776567"/>
                  </a:lnTo>
                  <a:lnTo>
                    <a:pt x="1704" y="728956"/>
                  </a:lnTo>
                  <a:lnTo>
                    <a:pt x="0" y="680435"/>
                  </a:lnTo>
                  <a:lnTo>
                    <a:pt x="1711" y="631754"/>
                  </a:lnTo>
                  <a:lnTo>
                    <a:pt x="6769" y="584011"/>
                  </a:lnTo>
                  <a:lnTo>
                    <a:pt x="15056" y="537319"/>
                  </a:lnTo>
                  <a:lnTo>
                    <a:pt x="26458" y="491793"/>
                  </a:lnTo>
                  <a:lnTo>
                    <a:pt x="40857" y="447547"/>
                  </a:lnTo>
                  <a:lnTo>
                    <a:pt x="58138" y="404694"/>
                  </a:lnTo>
                  <a:lnTo>
                    <a:pt x="78185" y="363350"/>
                  </a:lnTo>
                  <a:lnTo>
                    <a:pt x="100882" y="323628"/>
                  </a:lnTo>
                  <a:lnTo>
                    <a:pt x="126112" y="285642"/>
                  </a:lnTo>
                  <a:lnTo>
                    <a:pt x="153760" y="249506"/>
                  </a:lnTo>
                  <a:lnTo>
                    <a:pt x="183710" y="215334"/>
                  </a:lnTo>
                  <a:lnTo>
                    <a:pt x="215845" y="183240"/>
                  </a:lnTo>
                  <a:lnTo>
                    <a:pt x="250050" y="153339"/>
                  </a:lnTo>
                  <a:lnTo>
                    <a:pt x="286208" y="125745"/>
                  </a:lnTo>
                  <a:lnTo>
                    <a:pt x="324203" y="100570"/>
                  </a:lnTo>
                  <a:lnTo>
                    <a:pt x="363920" y="77930"/>
                  </a:lnTo>
                  <a:lnTo>
                    <a:pt x="405243" y="57939"/>
                  </a:lnTo>
                  <a:lnTo>
                    <a:pt x="448054" y="40711"/>
                  </a:lnTo>
                  <a:lnTo>
                    <a:pt x="492239" y="26359"/>
                  </a:lnTo>
                  <a:lnTo>
                    <a:pt x="537681" y="14998"/>
                  </a:lnTo>
                  <a:lnTo>
                    <a:pt x="584265" y="6741"/>
                  </a:lnTo>
                  <a:lnTo>
                    <a:pt x="631873" y="1704"/>
                  </a:lnTo>
                  <a:lnTo>
                    <a:pt x="680391" y="0"/>
                  </a:lnTo>
                  <a:lnTo>
                    <a:pt x="3770389" y="0"/>
                  </a:lnTo>
                  <a:lnTo>
                    <a:pt x="3818873" y="1223"/>
                  </a:lnTo>
                  <a:lnTo>
                    <a:pt x="3866715" y="4853"/>
                  </a:lnTo>
                  <a:lnTo>
                    <a:pt x="3913857" y="10833"/>
                  </a:lnTo>
                  <a:lnTo>
                    <a:pt x="3960239" y="19102"/>
                  </a:lnTo>
                  <a:lnTo>
                    <a:pt x="4005802" y="29601"/>
                  </a:lnTo>
                  <a:lnTo>
                    <a:pt x="4050488" y="42273"/>
                  </a:lnTo>
                  <a:lnTo>
                    <a:pt x="4094239" y="57058"/>
                  </a:lnTo>
                  <a:lnTo>
                    <a:pt x="4136994" y="73897"/>
                  </a:lnTo>
                  <a:lnTo>
                    <a:pt x="4178695" y="92731"/>
                  </a:lnTo>
                  <a:lnTo>
                    <a:pt x="4219284" y="113503"/>
                  </a:lnTo>
                  <a:lnTo>
                    <a:pt x="4258702" y="136151"/>
                  </a:lnTo>
                  <a:lnTo>
                    <a:pt x="4296889" y="160619"/>
                  </a:lnTo>
                  <a:lnTo>
                    <a:pt x="4333787" y="186847"/>
                  </a:lnTo>
                  <a:lnTo>
                    <a:pt x="4369336" y="214776"/>
                  </a:lnTo>
                  <a:lnTo>
                    <a:pt x="4403479" y="244347"/>
                  </a:lnTo>
                  <a:lnTo>
                    <a:pt x="4436157" y="275502"/>
                  </a:lnTo>
                  <a:lnTo>
                    <a:pt x="4467310" y="308181"/>
                  </a:lnTo>
                  <a:lnTo>
                    <a:pt x="4496879" y="342327"/>
                  </a:lnTo>
                  <a:lnTo>
                    <a:pt x="4524806" y="377879"/>
                  </a:lnTo>
                  <a:lnTo>
                    <a:pt x="4551032" y="414779"/>
                  </a:lnTo>
                  <a:lnTo>
                    <a:pt x="4575498" y="452968"/>
                  </a:lnTo>
                  <a:lnTo>
                    <a:pt x="4598146" y="492388"/>
                  </a:lnTo>
                  <a:lnTo>
                    <a:pt x="4618915" y="532980"/>
                  </a:lnTo>
                  <a:lnTo>
                    <a:pt x="4637749" y="574684"/>
                  </a:lnTo>
                  <a:lnTo>
                    <a:pt x="4654587" y="617442"/>
                  </a:lnTo>
                  <a:lnTo>
                    <a:pt x="4669371" y="661195"/>
                  </a:lnTo>
                  <a:lnTo>
                    <a:pt x="4682041" y="705884"/>
                  </a:lnTo>
                  <a:lnTo>
                    <a:pt x="4692540" y="751451"/>
                  </a:lnTo>
                  <a:lnTo>
                    <a:pt x="4700809" y="797836"/>
                  </a:lnTo>
                  <a:lnTo>
                    <a:pt x="4706788" y="844980"/>
                  </a:lnTo>
                  <a:lnTo>
                    <a:pt x="4710418" y="892825"/>
                  </a:lnTo>
                  <a:lnTo>
                    <a:pt x="4711641" y="941313"/>
                  </a:lnTo>
                  <a:lnTo>
                    <a:pt x="4711641" y="1844974"/>
                  </a:lnTo>
                  <a:close/>
                </a:path>
              </a:pathLst>
            </a:custGeom>
            <a:solidFill>
              <a:srgbClr val="ECB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8700" y="2211774"/>
              <a:ext cx="984281" cy="98434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249553" y="2359100"/>
              <a:ext cx="591820" cy="591820"/>
            </a:xfrm>
            <a:custGeom>
              <a:avLst/>
              <a:gdLst/>
              <a:ahLst/>
              <a:cxnLst/>
              <a:rect l="l" t="t" r="r" b="b"/>
              <a:pathLst>
                <a:path w="591819" h="591819">
                  <a:moveTo>
                    <a:pt x="418299" y="333197"/>
                  </a:moveTo>
                  <a:lnTo>
                    <a:pt x="409409" y="280746"/>
                  </a:lnTo>
                  <a:lnTo>
                    <a:pt x="392125" y="255689"/>
                  </a:lnTo>
                  <a:lnTo>
                    <a:pt x="379984" y="261620"/>
                  </a:lnTo>
                  <a:lnTo>
                    <a:pt x="377431" y="268973"/>
                  </a:lnTo>
                  <a:lnTo>
                    <a:pt x="380428" y="275082"/>
                  </a:lnTo>
                  <a:lnTo>
                    <a:pt x="386207" y="288912"/>
                  </a:lnTo>
                  <a:lnTo>
                    <a:pt x="390359" y="303250"/>
                  </a:lnTo>
                  <a:lnTo>
                    <a:pt x="392861" y="318020"/>
                  </a:lnTo>
                  <a:lnTo>
                    <a:pt x="393700" y="333197"/>
                  </a:lnTo>
                  <a:lnTo>
                    <a:pt x="386778" y="375932"/>
                  </a:lnTo>
                  <a:lnTo>
                    <a:pt x="367550" y="413080"/>
                  </a:lnTo>
                  <a:lnTo>
                    <a:pt x="338226" y="442391"/>
                  </a:lnTo>
                  <a:lnTo>
                    <a:pt x="301078" y="461619"/>
                  </a:lnTo>
                  <a:lnTo>
                    <a:pt x="258356" y="468528"/>
                  </a:lnTo>
                  <a:lnTo>
                    <a:pt x="215633" y="461619"/>
                  </a:lnTo>
                  <a:lnTo>
                    <a:pt x="178485" y="442391"/>
                  </a:lnTo>
                  <a:lnTo>
                    <a:pt x="149174" y="413080"/>
                  </a:lnTo>
                  <a:lnTo>
                    <a:pt x="129933" y="375932"/>
                  </a:lnTo>
                  <a:lnTo>
                    <a:pt x="123024" y="333197"/>
                  </a:lnTo>
                  <a:lnTo>
                    <a:pt x="129933" y="290461"/>
                  </a:lnTo>
                  <a:lnTo>
                    <a:pt x="149174" y="253314"/>
                  </a:lnTo>
                  <a:lnTo>
                    <a:pt x="178485" y="224002"/>
                  </a:lnTo>
                  <a:lnTo>
                    <a:pt x="215633" y="204774"/>
                  </a:lnTo>
                  <a:lnTo>
                    <a:pt x="258356" y="197866"/>
                  </a:lnTo>
                  <a:lnTo>
                    <a:pt x="273532" y="198704"/>
                  </a:lnTo>
                  <a:lnTo>
                    <a:pt x="288302" y="201206"/>
                  </a:lnTo>
                  <a:lnTo>
                    <a:pt x="302628" y="205359"/>
                  </a:lnTo>
                  <a:lnTo>
                    <a:pt x="316458" y="211150"/>
                  </a:lnTo>
                  <a:lnTo>
                    <a:pt x="322529" y="214096"/>
                  </a:lnTo>
                  <a:lnTo>
                    <a:pt x="329946" y="211620"/>
                  </a:lnTo>
                  <a:lnTo>
                    <a:pt x="293827" y="177215"/>
                  </a:lnTo>
                  <a:lnTo>
                    <a:pt x="258356" y="173253"/>
                  </a:lnTo>
                  <a:lnTo>
                    <a:pt x="207860" y="181419"/>
                  </a:lnTo>
                  <a:lnTo>
                    <a:pt x="163969" y="204152"/>
                  </a:lnTo>
                  <a:lnTo>
                    <a:pt x="129324" y="238798"/>
                  </a:lnTo>
                  <a:lnTo>
                    <a:pt x="106591" y="282702"/>
                  </a:lnTo>
                  <a:lnTo>
                    <a:pt x="98425" y="333197"/>
                  </a:lnTo>
                  <a:lnTo>
                    <a:pt x="106591" y="383692"/>
                  </a:lnTo>
                  <a:lnTo>
                    <a:pt x="129324" y="427596"/>
                  </a:lnTo>
                  <a:lnTo>
                    <a:pt x="163969" y="462241"/>
                  </a:lnTo>
                  <a:lnTo>
                    <a:pt x="207860" y="484974"/>
                  </a:lnTo>
                  <a:lnTo>
                    <a:pt x="258356" y="493141"/>
                  </a:lnTo>
                  <a:lnTo>
                    <a:pt x="308864" y="484974"/>
                  </a:lnTo>
                  <a:lnTo>
                    <a:pt x="352755" y="462241"/>
                  </a:lnTo>
                  <a:lnTo>
                    <a:pt x="387400" y="427596"/>
                  </a:lnTo>
                  <a:lnTo>
                    <a:pt x="410133" y="383692"/>
                  </a:lnTo>
                  <a:lnTo>
                    <a:pt x="418299" y="333197"/>
                  </a:lnTo>
                  <a:close/>
                </a:path>
                <a:path w="591819" h="591819">
                  <a:moveTo>
                    <a:pt x="516724" y="333197"/>
                  </a:moveTo>
                  <a:lnTo>
                    <a:pt x="505802" y="258749"/>
                  </a:lnTo>
                  <a:lnTo>
                    <a:pt x="473811" y="190804"/>
                  </a:lnTo>
                  <a:lnTo>
                    <a:pt x="462368" y="183616"/>
                  </a:lnTo>
                  <a:lnTo>
                    <a:pt x="456755" y="187375"/>
                  </a:lnTo>
                  <a:lnTo>
                    <a:pt x="451104" y="191147"/>
                  </a:lnTo>
                  <a:lnTo>
                    <a:pt x="449554" y="198767"/>
                  </a:lnTo>
                  <a:lnTo>
                    <a:pt x="453313" y="204431"/>
                  </a:lnTo>
                  <a:lnTo>
                    <a:pt x="470090" y="234188"/>
                  </a:lnTo>
                  <a:lnTo>
                    <a:pt x="482244" y="265861"/>
                  </a:lnTo>
                  <a:lnTo>
                    <a:pt x="489623" y="299008"/>
                  </a:lnTo>
                  <a:lnTo>
                    <a:pt x="492125" y="333197"/>
                  </a:lnTo>
                  <a:lnTo>
                    <a:pt x="487362" y="380250"/>
                  </a:lnTo>
                  <a:lnTo>
                    <a:pt x="473722" y="424091"/>
                  </a:lnTo>
                  <a:lnTo>
                    <a:pt x="452145" y="463804"/>
                  </a:lnTo>
                  <a:lnTo>
                    <a:pt x="423570" y="498411"/>
                  </a:lnTo>
                  <a:lnTo>
                    <a:pt x="388962" y="526973"/>
                  </a:lnTo>
                  <a:lnTo>
                    <a:pt x="349262" y="548551"/>
                  </a:lnTo>
                  <a:lnTo>
                    <a:pt x="305409" y="562190"/>
                  </a:lnTo>
                  <a:lnTo>
                    <a:pt x="258356" y="566953"/>
                  </a:lnTo>
                  <a:lnTo>
                    <a:pt x="211315" y="562190"/>
                  </a:lnTo>
                  <a:lnTo>
                    <a:pt x="167462" y="548551"/>
                  </a:lnTo>
                  <a:lnTo>
                    <a:pt x="127762" y="526973"/>
                  </a:lnTo>
                  <a:lnTo>
                    <a:pt x="93154" y="498411"/>
                  </a:lnTo>
                  <a:lnTo>
                    <a:pt x="64579" y="463804"/>
                  </a:lnTo>
                  <a:lnTo>
                    <a:pt x="43002" y="424091"/>
                  </a:lnTo>
                  <a:lnTo>
                    <a:pt x="29362" y="380250"/>
                  </a:lnTo>
                  <a:lnTo>
                    <a:pt x="24599" y="333197"/>
                  </a:lnTo>
                  <a:lnTo>
                    <a:pt x="29362" y="286143"/>
                  </a:lnTo>
                  <a:lnTo>
                    <a:pt x="43002" y="242290"/>
                  </a:lnTo>
                  <a:lnTo>
                    <a:pt x="64579" y="202590"/>
                  </a:lnTo>
                  <a:lnTo>
                    <a:pt x="93154" y="167982"/>
                  </a:lnTo>
                  <a:lnTo>
                    <a:pt x="127762" y="139420"/>
                  </a:lnTo>
                  <a:lnTo>
                    <a:pt x="167462" y="117830"/>
                  </a:lnTo>
                  <a:lnTo>
                    <a:pt x="211315" y="104190"/>
                  </a:lnTo>
                  <a:lnTo>
                    <a:pt x="258356" y="99441"/>
                  </a:lnTo>
                  <a:lnTo>
                    <a:pt x="292544" y="101930"/>
                  </a:lnTo>
                  <a:lnTo>
                    <a:pt x="325704" y="109321"/>
                  </a:lnTo>
                  <a:lnTo>
                    <a:pt x="357378" y="121462"/>
                  </a:lnTo>
                  <a:lnTo>
                    <a:pt x="387121" y="138239"/>
                  </a:lnTo>
                  <a:lnTo>
                    <a:pt x="392760" y="141986"/>
                  </a:lnTo>
                  <a:lnTo>
                    <a:pt x="400418" y="140500"/>
                  </a:lnTo>
                  <a:lnTo>
                    <a:pt x="367817" y="99199"/>
                  </a:lnTo>
                  <a:lnTo>
                    <a:pt x="296151" y="77584"/>
                  </a:lnTo>
                  <a:lnTo>
                    <a:pt x="258356" y="74828"/>
                  </a:lnTo>
                  <a:lnTo>
                    <a:pt x="211975" y="78994"/>
                  </a:lnTo>
                  <a:lnTo>
                    <a:pt x="168300" y="91020"/>
                  </a:lnTo>
                  <a:lnTo>
                    <a:pt x="128054" y="110159"/>
                  </a:lnTo>
                  <a:lnTo>
                    <a:pt x="91986" y="135661"/>
                  </a:lnTo>
                  <a:lnTo>
                    <a:pt x="60833" y="166827"/>
                  </a:lnTo>
                  <a:lnTo>
                    <a:pt x="35318" y="202895"/>
                  </a:lnTo>
                  <a:lnTo>
                    <a:pt x="16179" y="243128"/>
                  </a:lnTo>
                  <a:lnTo>
                    <a:pt x="4165" y="286816"/>
                  </a:lnTo>
                  <a:lnTo>
                    <a:pt x="0" y="333197"/>
                  </a:lnTo>
                  <a:lnTo>
                    <a:pt x="4165" y="379577"/>
                  </a:lnTo>
                  <a:lnTo>
                    <a:pt x="16179" y="423252"/>
                  </a:lnTo>
                  <a:lnTo>
                    <a:pt x="35318" y="463499"/>
                  </a:lnTo>
                  <a:lnTo>
                    <a:pt x="60833" y="499567"/>
                  </a:lnTo>
                  <a:lnTo>
                    <a:pt x="91986" y="530720"/>
                  </a:lnTo>
                  <a:lnTo>
                    <a:pt x="128054" y="556234"/>
                  </a:lnTo>
                  <a:lnTo>
                    <a:pt x="168300" y="575373"/>
                  </a:lnTo>
                  <a:lnTo>
                    <a:pt x="211975" y="587387"/>
                  </a:lnTo>
                  <a:lnTo>
                    <a:pt x="258356" y="591566"/>
                  </a:lnTo>
                  <a:lnTo>
                    <a:pt x="304749" y="587387"/>
                  </a:lnTo>
                  <a:lnTo>
                    <a:pt x="348424" y="575373"/>
                  </a:lnTo>
                  <a:lnTo>
                    <a:pt x="388670" y="556234"/>
                  </a:lnTo>
                  <a:lnTo>
                    <a:pt x="424726" y="530720"/>
                  </a:lnTo>
                  <a:lnTo>
                    <a:pt x="455891" y="499567"/>
                  </a:lnTo>
                  <a:lnTo>
                    <a:pt x="481406" y="463499"/>
                  </a:lnTo>
                  <a:lnTo>
                    <a:pt x="500532" y="423252"/>
                  </a:lnTo>
                  <a:lnTo>
                    <a:pt x="512559" y="379577"/>
                  </a:lnTo>
                  <a:lnTo>
                    <a:pt x="516724" y="333197"/>
                  </a:lnTo>
                  <a:close/>
                </a:path>
                <a:path w="591819" h="591819">
                  <a:moveTo>
                    <a:pt x="591502" y="82804"/>
                  </a:moveTo>
                  <a:lnTo>
                    <a:pt x="587717" y="73596"/>
                  </a:lnTo>
                  <a:lnTo>
                    <a:pt x="583209" y="70599"/>
                  </a:lnTo>
                  <a:lnTo>
                    <a:pt x="548538" y="70599"/>
                  </a:lnTo>
                  <a:lnTo>
                    <a:pt x="548538" y="95224"/>
                  </a:lnTo>
                  <a:lnTo>
                    <a:pt x="503567" y="140208"/>
                  </a:lnTo>
                  <a:lnTo>
                    <a:pt x="451345" y="140208"/>
                  </a:lnTo>
                  <a:lnTo>
                    <a:pt x="451345" y="88023"/>
                  </a:lnTo>
                  <a:lnTo>
                    <a:pt x="496354" y="43014"/>
                  </a:lnTo>
                  <a:lnTo>
                    <a:pt x="496354" y="89712"/>
                  </a:lnTo>
                  <a:lnTo>
                    <a:pt x="501865" y="95224"/>
                  </a:lnTo>
                  <a:lnTo>
                    <a:pt x="548538" y="95224"/>
                  </a:lnTo>
                  <a:lnTo>
                    <a:pt x="548538" y="70599"/>
                  </a:lnTo>
                  <a:lnTo>
                    <a:pt x="520954" y="70599"/>
                  </a:lnTo>
                  <a:lnTo>
                    <a:pt x="520954" y="43014"/>
                  </a:lnTo>
                  <a:lnTo>
                    <a:pt x="520954" y="8343"/>
                  </a:lnTo>
                  <a:lnTo>
                    <a:pt x="517956" y="3835"/>
                  </a:lnTo>
                  <a:lnTo>
                    <a:pt x="513359" y="1943"/>
                  </a:lnTo>
                  <a:lnTo>
                    <a:pt x="508774" y="0"/>
                  </a:lnTo>
                  <a:lnTo>
                    <a:pt x="503491" y="1079"/>
                  </a:lnTo>
                  <a:lnTo>
                    <a:pt x="428015" y="76530"/>
                  </a:lnTo>
                  <a:lnTo>
                    <a:pt x="426745" y="79654"/>
                  </a:lnTo>
                  <a:lnTo>
                    <a:pt x="426745" y="147421"/>
                  </a:lnTo>
                  <a:lnTo>
                    <a:pt x="295275" y="278904"/>
                  </a:lnTo>
                  <a:lnTo>
                    <a:pt x="295275" y="327507"/>
                  </a:lnTo>
                  <a:lnTo>
                    <a:pt x="295275" y="333197"/>
                  </a:lnTo>
                  <a:lnTo>
                    <a:pt x="292366" y="347548"/>
                  </a:lnTo>
                  <a:lnTo>
                    <a:pt x="284441" y="359283"/>
                  </a:lnTo>
                  <a:lnTo>
                    <a:pt x="272707" y="367195"/>
                  </a:lnTo>
                  <a:lnTo>
                    <a:pt x="258356" y="370103"/>
                  </a:lnTo>
                  <a:lnTo>
                    <a:pt x="244005" y="367195"/>
                  </a:lnTo>
                  <a:lnTo>
                    <a:pt x="232270" y="359283"/>
                  </a:lnTo>
                  <a:lnTo>
                    <a:pt x="224358" y="347548"/>
                  </a:lnTo>
                  <a:lnTo>
                    <a:pt x="221449" y="333197"/>
                  </a:lnTo>
                  <a:lnTo>
                    <a:pt x="224358" y="318846"/>
                  </a:lnTo>
                  <a:lnTo>
                    <a:pt x="232270" y="307111"/>
                  </a:lnTo>
                  <a:lnTo>
                    <a:pt x="244005" y="299186"/>
                  </a:lnTo>
                  <a:lnTo>
                    <a:pt x="258356" y="296291"/>
                  </a:lnTo>
                  <a:lnTo>
                    <a:pt x="264045" y="296291"/>
                  </a:lnTo>
                  <a:lnTo>
                    <a:pt x="269354" y="297688"/>
                  </a:lnTo>
                  <a:lnTo>
                    <a:pt x="274180" y="299974"/>
                  </a:lnTo>
                  <a:lnTo>
                    <a:pt x="244881" y="329285"/>
                  </a:lnTo>
                  <a:lnTo>
                    <a:pt x="244881" y="337083"/>
                  </a:lnTo>
                  <a:lnTo>
                    <a:pt x="252056" y="344297"/>
                  </a:lnTo>
                  <a:lnTo>
                    <a:pt x="255206" y="345503"/>
                  </a:lnTo>
                  <a:lnTo>
                    <a:pt x="261505" y="345503"/>
                  </a:lnTo>
                  <a:lnTo>
                    <a:pt x="264655" y="344297"/>
                  </a:lnTo>
                  <a:lnTo>
                    <a:pt x="267068" y="341909"/>
                  </a:lnTo>
                  <a:lnTo>
                    <a:pt x="291579" y="317398"/>
                  </a:lnTo>
                  <a:lnTo>
                    <a:pt x="293865" y="322199"/>
                  </a:lnTo>
                  <a:lnTo>
                    <a:pt x="295275" y="327507"/>
                  </a:lnTo>
                  <a:lnTo>
                    <a:pt x="295275" y="278904"/>
                  </a:lnTo>
                  <a:lnTo>
                    <a:pt x="292239" y="281940"/>
                  </a:lnTo>
                  <a:lnTo>
                    <a:pt x="284594" y="277609"/>
                  </a:lnTo>
                  <a:lnTo>
                    <a:pt x="276339" y="274383"/>
                  </a:lnTo>
                  <a:lnTo>
                    <a:pt x="267563" y="272376"/>
                  </a:lnTo>
                  <a:lnTo>
                    <a:pt x="258356" y="271678"/>
                  </a:lnTo>
                  <a:lnTo>
                    <a:pt x="234442" y="276529"/>
                  </a:lnTo>
                  <a:lnTo>
                    <a:pt x="214884" y="289725"/>
                  </a:lnTo>
                  <a:lnTo>
                    <a:pt x="201688" y="309283"/>
                  </a:lnTo>
                  <a:lnTo>
                    <a:pt x="196850" y="333197"/>
                  </a:lnTo>
                  <a:lnTo>
                    <a:pt x="201688" y="357111"/>
                  </a:lnTo>
                  <a:lnTo>
                    <a:pt x="214884" y="376669"/>
                  </a:lnTo>
                  <a:lnTo>
                    <a:pt x="234442" y="389864"/>
                  </a:lnTo>
                  <a:lnTo>
                    <a:pt x="258356" y="394716"/>
                  </a:lnTo>
                  <a:lnTo>
                    <a:pt x="282282" y="389864"/>
                  </a:lnTo>
                  <a:lnTo>
                    <a:pt x="301828" y="376669"/>
                  </a:lnTo>
                  <a:lnTo>
                    <a:pt x="306260" y="370103"/>
                  </a:lnTo>
                  <a:lnTo>
                    <a:pt x="315036" y="357111"/>
                  </a:lnTo>
                  <a:lnTo>
                    <a:pt x="319874" y="333197"/>
                  </a:lnTo>
                  <a:lnTo>
                    <a:pt x="319176" y="323989"/>
                  </a:lnTo>
                  <a:lnTo>
                    <a:pt x="317665" y="317398"/>
                  </a:lnTo>
                  <a:lnTo>
                    <a:pt x="317169" y="315214"/>
                  </a:lnTo>
                  <a:lnTo>
                    <a:pt x="313944" y="306959"/>
                  </a:lnTo>
                  <a:lnTo>
                    <a:pt x="309613" y="299313"/>
                  </a:lnTo>
                  <a:lnTo>
                    <a:pt x="312648" y="296291"/>
                  </a:lnTo>
                  <a:lnTo>
                    <a:pt x="326986" y="281940"/>
                  </a:lnTo>
                  <a:lnTo>
                    <a:pt x="444119" y="164795"/>
                  </a:lnTo>
                  <a:lnTo>
                    <a:pt x="511898" y="164795"/>
                  </a:lnTo>
                  <a:lnTo>
                    <a:pt x="515023" y="163487"/>
                  </a:lnTo>
                  <a:lnTo>
                    <a:pt x="517347" y="161201"/>
                  </a:lnTo>
                  <a:lnTo>
                    <a:pt x="538327" y="140208"/>
                  </a:lnTo>
                  <a:lnTo>
                    <a:pt x="590448" y="88087"/>
                  </a:lnTo>
                  <a:lnTo>
                    <a:pt x="591502" y="82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574170" y="6652737"/>
            <a:ext cx="5491480" cy="2502535"/>
            <a:chOff x="6574170" y="6652737"/>
            <a:chExt cx="5491480" cy="2502535"/>
          </a:xfrm>
        </p:grpSpPr>
        <p:sp>
          <p:nvSpPr>
            <p:cNvPr id="28" name="object 28"/>
            <p:cNvSpPr/>
            <p:nvPr/>
          </p:nvSpPr>
          <p:spPr>
            <a:xfrm>
              <a:off x="6574170" y="7133144"/>
              <a:ext cx="5164455" cy="2021839"/>
            </a:xfrm>
            <a:custGeom>
              <a:avLst/>
              <a:gdLst/>
              <a:ahLst/>
              <a:cxnLst/>
              <a:rect l="l" t="t" r="r" b="b"/>
              <a:pathLst>
                <a:path w="5164455" h="2021840">
                  <a:moveTo>
                    <a:pt x="0" y="2021787"/>
                  </a:moveTo>
                  <a:lnTo>
                    <a:pt x="39638" y="2021787"/>
                  </a:lnTo>
                  <a:lnTo>
                    <a:pt x="41806" y="1973462"/>
                  </a:lnTo>
                  <a:lnTo>
                    <a:pt x="48185" y="1926361"/>
                  </a:lnTo>
                  <a:lnTo>
                    <a:pt x="58588" y="1880669"/>
                  </a:lnTo>
                  <a:lnTo>
                    <a:pt x="72829" y="1836574"/>
                  </a:lnTo>
                  <a:lnTo>
                    <a:pt x="90721" y="1794261"/>
                  </a:lnTo>
                  <a:lnTo>
                    <a:pt x="112078" y="1753918"/>
                  </a:lnTo>
                  <a:lnTo>
                    <a:pt x="136713" y="1715731"/>
                  </a:lnTo>
                  <a:lnTo>
                    <a:pt x="164438" y="1679886"/>
                  </a:lnTo>
                  <a:lnTo>
                    <a:pt x="195068" y="1646570"/>
                  </a:lnTo>
                  <a:lnTo>
                    <a:pt x="228416" y="1615969"/>
                  </a:lnTo>
                  <a:lnTo>
                    <a:pt x="264296" y="1588270"/>
                  </a:lnTo>
                  <a:lnTo>
                    <a:pt x="302519" y="1563659"/>
                  </a:lnTo>
                  <a:lnTo>
                    <a:pt x="342901" y="1542323"/>
                  </a:lnTo>
                  <a:lnTo>
                    <a:pt x="385254" y="1524448"/>
                  </a:lnTo>
                  <a:lnTo>
                    <a:pt x="429391" y="1510220"/>
                  </a:lnTo>
                  <a:lnTo>
                    <a:pt x="475127" y="1499827"/>
                  </a:lnTo>
                  <a:lnTo>
                    <a:pt x="522274" y="1493454"/>
                  </a:lnTo>
                  <a:lnTo>
                    <a:pt x="570645" y="1491289"/>
                  </a:lnTo>
                  <a:lnTo>
                    <a:pt x="4417494" y="1491289"/>
                  </a:lnTo>
                  <a:lnTo>
                    <a:pt x="4464780" y="1489819"/>
                  </a:lnTo>
                  <a:lnTo>
                    <a:pt x="4511273" y="1485468"/>
                  </a:lnTo>
                  <a:lnTo>
                    <a:pt x="4556886" y="1478324"/>
                  </a:lnTo>
                  <a:lnTo>
                    <a:pt x="4601532" y="1468476"/>
                  </a:lnTo>
                  <a:lnTo>
                    <a:pt x="4645124" y="1456010"/>
                  </a:lnTo>
                  <a:lnTo>
                    <a:pt x="4687577" y="1441016"/>
                  </a:lnTo>
                  <a:lnTo>
                    <a:pt x="4728803" y="1423580"/>
                  </a:lnTo>
                  <a:lnTo>
                    <a:pt x="4768716" y="1403793"/>
                  </a:lnTo>
                  <a:lnTo>
                    <a:pt x="4807229" y="1381740"/>
                  </a:lnTo>
                  <a:lnTo>
                    <a:pt x="4844255" y="1357510"/>
                  </a:lnTo>
                  <a:lnTo>
                    <a:pt x="4879709" y="1331192"/>
                  </a:lnTo>
                  <a:lnTo>
                    <a:pt x="4913503" y="1302874"/>
                  </a:lnTo>
                  <a:lnTo>
                    <a:pt x="4945550" y="1272642"/>
                  </a:lnTo>
                  <a:lnTo>
                    <a:pt x="4975765" y="1240587"/>
                  </a:lnTo>
                  <a:lnTo>
                    <a:pt x="5004060" y="1206794"/>
                  </a:lnTo>
                  <a:lnTo>
                    <a:pt x="5030349" y="1171353"/>
                  </a:lnTo>
                  <a:lnTo>
                    <a:pt x="5054546" y="1134352"/>
                  </a:lnTo>
                  <a:lnTo>
                    <a:pt x="5076563" y="1095878"/>
                  </a:lnTo>
                  <a:lnTo>
                    <a:pt x="5096314" y="1056020"/>
                  </a:lnTo>
                  <a:lnTo>
                    <a:pt x="5113713" y="1014865"/>
                  </a:lnTo>
                  <a:lnTo>
                    <a:pt x="5128673" y="972503"/>
                  </a:lnTo>
                  <a:lnTo>
                    <a:pt x="5141107" y="929019"/>
                  </a:lnTo>
                  <a:lnTo>
                    <a:pt x="5150928" y="884504"/>
                  </a:lnTo>
                  <a:lnTo>
                    <a:pt x="5158051" y="839045"/>
                  </a:lnTo>
                  <a:lnTo>
                    <a:pt x="5162388" y="792729"/>
                  </a:lnTo>
                  <a:lnTo>
                    <a:pt x="5163853" y="745645"/>
                  </a:lnTo>
                  <a:lnTo>
                    <a:pt x="5162382" y="698404"/>
                  </a:lnTo>
                  <a:lnTo>
                    <a:pt x="5158027" y="651955"/>
                  </a:lnTo>
                  <a:lnTo>
                    <a:pt x="5150876" y="606386"/>
                  </a:lnTo>
                  <a:lnTo>
                    <a:pt x="5141018" y="561783"/>
                  </a:lnTo>
                  <a:lnTo>
                    <a:pt x="5128541" y="518232"/>
                  </a:lnTo>
                  <a:lnTo>
                    <a:pt x="5113532" y="475820"/>
                  </a:lnTo>
                  <a:lnTo>
                    <a:pt x="5096080" y="434633"/>
                  </a:lnTo>
                  <a:lnTo>
                    <a:pt x="5076273" y="394759"/>
                  </a:lnTo>
                  <a:lnTo>
                    <a:pt x="5054199" y="356282"/>
                  </a:lnTo>
                  <a:lnTo>
                    <a:pt x="5029947" y="319291"/>
                  </a:lnTo>
                  <a:lnTo>
                    <a:pt x="5003603" y="283872"/>
                  </a:lnTo>
                  <a:lnTo>
                    <a:pt x="4975257" y="250110"/>
                  </a:lnTo>
                  <a:lnTo>
                    <a:pt x="4944997" y="218093"/>
                  </a:lnTo>
                  <a:lnTo>
                    <a:pt x="4912911" y="187908"/>
                  </a:lnTo>
                  <a:lnTo>
                    <a:pt x="4879086" y="159639"/>
                  </a:lnTo>
                  <a:lnTo>
                    <a:pt x="4843611" y="133375"/>
                  </a:lnTo>
                  <a:lnTo>
                    <a:pt x="4806574" y="109202"/>
                  </a:lnTo>
                  <a:lnTo>
                    <a:pt x="4768063" y="87206"/>
                  </a:lnTo>
                  <a:lnTo>
                    <a:pt x="4728167" y="67474"/>
                  </a:lnTo>
                  <a:lnTo>
                    <a:pt x="4686973" y="50091"/>
                  </a:lnTo>
                  <a:lnTo>
                    <a:pt x="4644569" y="35146"/>
                  </a:lnTo>
                  <a:lnTo>
                    <a:pt x="4601044" y="22724"/>
                  </a:lnTo>
                  <a:lnTo>
                    <a:pt x="4556486" y="12912"/>
                  </a:lnTo>
                  <a:lnTo>
                    <a:pt x="4510983" y="5796"/>
                  </a:lnTo>
                  <a:lnTo>
                    <a:pt x="4464623" y="1463"/>
                  </a:lnTo>
                  <a:lnTo>
                    <a:pt x="4417494" y="0"/>
                  </a:lnTo>
                  <a:lnTo>
                    <a:pt x="1027901" y="0"/>
                  </a:lnTo>
                  <a:lnTo>
                    <a:pt x="979248" y="1121"/>
                  </a:lnTo>
                  <a:lnTo>
                    <a:pt x="931179" y="4452"/>
                  </a:lnTo>
                  <a:lnTo>
                    <a:pt x="883743" y="9944"/>
                  </a:lnTo>
                  <a:lnTo>
                    <a:pt x="836990" y="17547"/>
                  </a:lnTo>
                  <a:lnTo>
                    <a:pt x="790969" y="27212"/>
                  </a:lnTo>
                  <a:lnTo>
                    <a:pt x="745729" y="38890"/>
                  </a:lnTo>
                  <a:lnTo>
                    <a:pt x="701320" y="52531"/>
                  </a:lnTo>
                  <a:lnTo>
                    <a:pt x="657791" y="68086"/>
                  </a:lnTo>
                  <a:lnTo>
                    <a:pt x="615191" y="85506"/>
                  </a:lnTo>
                  <a:lnTo>
                    <a:pt x="573569" y="104742"/>
                  </a:lnTo>
                  <a:lnTo>
                    <a:pt x="532976" y="125743"/>
                  </a:lnTo>
                  <a:lnTo>
                    <a:pt x="493460" y="148462"/>
                  </a:lnTo>
                  <a:lnTo>
                    <a:pt x="455070" y="172849"/>
                  </a:lnTo>
                  <a:lnTo>
                    <a:pt x="417857" y="198854"/>
                  </a:lnTo>
                  <a:lnTo>
                    <a:pt x="381868" y="226428"/>
                  </a:lnTo>
                  <a:lnTo>
                    <a:pt x="347155" y="255522"/>
                  </a:lnTo>
                  <a:lnTo>
                    <a:pt x="313765" y="286086"/>
                  </a:lnTo>
                  <a:lnTo>
                    <a:pt x="281749" y="318072"/>
                  </a:lnTo>
                  <a:lnTo>
                    <a:pt x="251155" y="351430"/>
                  </a:lnTo>
                  <a:lnTo>
                    <a:pt x="222033" y="386110"/>
                  </a:lnTo>
                  <a:lnTo>
                    <a:pt x="194433" y="422064"/>
                  </a:lnTo>
                  <a:lnTo>
                    <a:pt x="168403" y="459242"/>
                  </a:lnTo>
                  <a:lnTo>
                    <a:pt x="143993" y="497595"/>
                  </a:lnTo>
                  <a:lnTo>
                    <a:pt x="121252" y="537073"/>
                  </a:lnTo>
                  <a:lnTo>
                    <a:pt x="100230" y="577627"/>
                  </a:lnTo>
                  <a:lnTo>
                    <a:pt x="80976" y="619209"/>
                  </a:lnTo>
                  <a:lnTo>
                    <a:pt x="63539" y="661768"/>
                  </a:lnTo>
                  <a:lnTo>
                    <a:pt x="47969" y="705255"/>
                  </a:lnTo>
                  <a:lnTo>
                    <a:pt x="34315" y="749622"/>
                  </a:lnTo>
                  <a:lnTo>
                    <a:pt x="22626" y="794819"/>
                  </a:lnTo>
                  <a:lnTo>
                    <a:pt x="12952" y="840796"/>
                  </a:lnTo>
                  <a:lnTo>
                    <a:pt x="5342" y="887504"/>
                  </a:lnTo>
                  <a:lnTo>
                    <a:pt x="0" y="933558"/>
                  </a:lnTo>
                  <a:lnTo>
                    <a:pt x="0" y="2021787"/>
                  </a:lnTo>
                  <a:close/>
                </a:path>
              </a:pathLst>
            </a:custGeom>
            <a:solidFill>
              <a:srgbClr val="DEF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85763" y="6652737"/>
              <a:ext cx="1079728" cy="107869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028700" y="5162732"/>
            <a:ext cx="5010150" cy="2283460"/>
            <a:chOff x="1028700" y="5162732"/>
            <a:chExt cx="5010150" cy="2283460"/>
          </a:xfrm>
        </p:grpSpPr>
        <p:sp>
          <p:nvSpPr>
            <p:cNvPr id="31" name="object 31"/>
            <p:cNvSpPr/>
            <p:nvPr/>
          </p:nvSpPr>
          <p:spPr>
            <a:xfrm>
              <a:off x="1327211" y="5601117"/>
              <a:ext cx="4711700" cy="1845310"/>
            </a:xfrm>
            <a:custGeom>
              <a:avLst/>
              <a:gdLst/>
              <a:ahLst/>
              <a:cxnLst/>
              <a:rect l="l" t="t" r="r" b="b"/>
              <a:pathLst>
                <a:path w="4711700" h="1845309">
                  <a:moveTo>
                    <a:pt x="4711641" y="1844974"/>
                  </a:moveTo>
                  <a:lnTo>
                    <a:pt x="4671302" y="1844974"/>
                  </a:lnTo>
                  <a:lnTo>
                    <a:pt x="4669088" y="1798315"/>
                  </a:lnTo>
                  <a:lnTo>
                    <a:pt x="4662582" y="1752918"/>
                  </a:lnTo>
                  <a:lnTo>
                    <a:pt x="4651985" y="1708986"/>
                  </a:lnTo>
                  <a:lnTo>
                    <a:pt x="4637500" y="1666721"/>
                  </a:lnTo>
                  <a:lnTo>
                    <a:pt x="4619328" y="1626324"/>
                  </a:lnTo>
                  <a:lnTo>
                    <a:pt x="4597671" y="1587999"/>
                  </a:lnTo>
                  <a:lnTo>
                    <a:pt x="4572732" y="1551946"/>
                  </a:lnTo>
                  <a:lnTo>
                    <a:pt x="4544712" y="1518369"/>
                  </a:lnTo>
                  <a:lnTo>
                    <a:pt x="4513813" y="1487468"/>
                  </a:lnTo>
                  <a:lnTo>
                    <a:pt x="4480238" y="1459446"/>
                  </a:lnTo>
                  <a:lnTo>
                    <a:pt x="4444188" y="1434505"/>
                  </a:lnTo>
                  <a:lnTo>
                    <a:pt x="4405865" y="1412847"/>
                  </a:lnTo>
                  <a:lnTo>
                    <a:pt x="4365471" y="1394674"/>
                  </a:lnTo>
                  <a:lnTo>
                    <a:pt x="4323209" y="1380188"/>
                  </a:lnTo>
                  <a:lnTo>
                    <a:pt x="4279280" y="1369590"/>
                  </a:lnTo>
                  <a:lnTo>
                    <a:pt x="4233886" y="1363084"/>
                  </a:lnTo>
                  <a:lnTo>
                    <a:pt x="4187229" y="1360870"/>
                  </a:lnTo>
                  <a:lnTo>
                    <a:pt x="680391" y="1360870"/>
                  </a:lnTo>
                  <a:lnTo>
                    <a:pt x="631713" y="1359158"/>
                  </a:lnTo>
                  <a:lnTo>
                    <a:pt x="583972" y="1354100"/>
                  </a:lnTo>
                  <a:lnTo>
                    <a:pt x="537283" y="1345812"/>
                  </a:lnTo>
                  <a:lnTo>
                    <a:pt x="491760" y="1334410"/>
                  </a:lnTo>
                  <a:lnTo>
                    <a:pt x="447517" y="1320009"/>
                  </a:lnTo>
                  <a:lnTo>
                    <a:pt x="404668" y="1302727"/>
                  </a:lnTo>
                  <a:lnTo>
                    <a:pt x="363326" y="1282679"/>
                  </a:lnTo>
                  <a:lnTo>
                    <a:pt x="323607" y="1259981"/>
                  </a:lnTo>
                  <a:lnTo>
                    <a:pt x="285623" y="1234749"/>
                  </a:lnTo>
                  <a:lnTo>
                    <a:pt x="249489" y="1207099"/>
                  </a:lnTo>
                  <a:lnTo>
                    <a:pt x="215320" y="1177148"/>
                  </a:lnTo>
                  <a:lnTo>
                    <a:pt x="183228" y="1145010"/>
                  </a:lnTo>
                  <a:lnTo>
                    <a:pt x="153329" y="1110804"/>
                  </a:lnTo>
                  <a:lnTo>
                    <a:pt x="125736" y="1074643"/>
                  </a:lnTo>
                  <a:lnTo>
                    <a:pt x="100564" y="1036645"/>
                  </a:lnTo>
                  <a:lnTo>
                    <a:pt x="77925" y="996926"/>
                  </a:lnTo>
                  <a:lnTo>
                    <a:pt x="57935" y="955601"/>
                  </a:lnTo>
                  <a:lnTo>
                    <a:pt x="40708" y="912786"/>
                  </a:lnTo>
                  <a:lnTo>
                    <a:pt x="26357" y="868599"/>
                  </a:lnTo>
                  <a:lnTo>
                    <a:pt x="14997" y="823154"/>
                  </a:lnTo>
                  <a:lnTo>
                    <a:pt x="6741" y="776567"/>
                  </a:lnTo>
                  <a:lnTo>
                    <a:pt x="1704" y="728956"/>
                  </a:lnTo>
                  <a:lnTo>
                    <a:pt x="0" y="680435"/>
                  </a:lnTo>
                  <a:lnTo>
                    <a:pt x="1711" y="631754"/>
                  </a:lnTo>
                  <a:lnTo>
                    <a:pt x="6769" y="584011"/>
                  </a:lnTo>
                  <a:lnTo>
                    <a:pt x="15056" y="537319"/>
                  </a:lnTo>
                  <a:lnTo>
                    <a:pt x="26458" y="491793"/>
                  </a:lnTo>
                  <a:lnTo>
                    <a:pt x="40857" y="447547"/>
                  </a:lnTo>
                  <a:lnTo>
                    <a:pt x="58138" y="404694"/>
                  </a:lnTo>
                  <a:lnTo>
                    <a:pt x="78185" y="363350"/>
                  </a:lnTo>
                  <a:lnTo>
                    <a:pt x="100882" y="323628"/>
                  </a:lnTo>
                  <a:lnTo>
                    <a:pt x="126112" y="285642"/>
                  </a:lnTo>
                  <a:lnTo>
                    <a:pt x="153760" y="249506"/>
                  </a:lnTo>
                  <a:lnTo>
                    <a:pt x="183710" y="215334"/>
                  </a:lnTo>
                  <a:lnTo>
                    <a:pt x="215845" y="183240"/>
                  </a:lnTo>
                  <a:lnTo>
                    <a:pt x="250050" y="153339"/>
                  </a:lnTo>
                  <a:lnTo>
                    <a:pt x="286208" y="125745"/>
                  </a:lnTo>
                  <a:lnTo>
                    <a:pt x="324203" y="100570"/>
                  </a:lnTo>
                  <a:lnTo>
                    <a:pt x="363920" y="77930"/>
                  </a:lnTo>
                  <a:lnTo>
                    <a:pt x="405243" y="57939"/>
                  </a:lnTo>
                  <a:lnTo>
                    <a:pt x="448054" y="40711"/>
                  </a:lnTo>
                  <a:lnTo>
                    <a:pt x="492239" y="26359"/>
                  </a:lnTo>
                  <a:lnTo>
                    <a:pt x="537681" y="14998"/>
                  </a:lnTo>
                  <a:lnTo>
                    <a:pt x="584265" y="6741"/>
                  </a:lnTo>
                  <a:lnTo>
                    <a:pt x="631873" y="1704"/>
                  </a:lnTo>
                  <a:lnTo>
                    <a:pt x="680391" y="0"/>
                  </a:lnTo>
                  <a:lnTo>
                    <a:pt x="3770389" y="0"/>
                  </a:lnTo>
                  <a:lnTo>
                    <a:pt x="3818873" y="1223"/>
                  </a:lnTo>
                  <a:lnTo>
                    <a:pt x="3866715" y="4853"/>
                  </a:lnTo>
                  <a:lnTo>
                    <a:pt x="3913857" y="10833"/>
                  </a:lnTo>
                  <a:lnTo>
                    <a:pt x="3960239" y="19102"/>
                  </a:lnTo>
                  <a:lnTo>
                    <a:pt x="4005802" y="29601"/>
                  </a:lnTo>
                  <a:lnTo>
                    <a:pt x="4050488" y="42273"/>
                  </a:lnTo>
                  <a:lnTo>
                    <a:pt x="4094239" y="57058"/>
                  </a:lnTo>
                  <a:lnTo>
                    <a:pt x="4136994" y="73897"/>
                  </a:lnTo>
                  <a:lnTo>
                    <a:pt x="4178695" y="92731"/>
                  </a:lnTo>
                  <a:lnTo>
                    <a:pt x="4219284" y="113503"/>
                  </a:lnTo>
                  <a:lnTo>
                    <a:pt x="4258702" y="136151"/>
                  </a:lnTo>
                  <a:lnTo>
                    <a:pt x="4296889" y="160619"/>
                  </a:lnTo>
                  <a:lnTo>
                    <a:pt x="4333787" y="186847"/>
                  </a:lnTo>
                  <a:lnTo>
                    <a:pt x="4369336" y="214776"/>
                  </a:lnTo>
                  <a:lnTo>
                    <a:pt x="4403479" y="244347"/>
                  </a:lnTo>
                  <a:lnTo>
                    <a:pt x="4436157" y="275502"/>
                  </a:lnTo>
                  <a:lnTo>
                    <a:pt x="4467310" y="308181"/>
                  </a:lnTo>
                  <a:lnTo>
                    <a:pt x="4496879" y="342327"/>
                  </a:lnTo>
                  <a:lnTo>
                    <a:pt x="4524806" y="377879"/>
                  </a:lnTo>
                  <a:lnTo>
                    <a:pt x="4551032" y="414779"/>
                  </a:lnTo>
                  <a:lnTo>
                    <a:pt x="4575498" y="452968"/>
                  </a:lnTo>
                  <a:lnTo>
                    <a:pt x="4598146" y="492388"/>
                  </a:lnTo>
                  <a:lnTo>
                    <a:pt x="4618915" y="532980"/>
                  </a:lnTo>
                  <a:lnTo>
                    <a:pt x="4637749" y="574684"/>
                  </a:lnTo>
                  <a:lnTo>
                    <a:pt x="4654587" y="617442"/>
                  </a:lnTo>
                  <a:lnTo>
                    <a:pt x="4669371" y="661195"/>
                  </a:lnTo>
                  <a:lnTo>
                    <a:pt x="4682041" y="705884"/>
                  </a:lnTo>
                  <a:lnTo>
                    <a:pt x="4692540" y="751451"/>
                  </a:lnTo>
                  <a:lnTo>
                    <a:pt x="4700809" y="797836"/>
                  </a:lnTo>
                  <a:lnTo>
                    <a:pt x="4706788" y="844980"/>
                  </a:lnTo>
                  <a:lnTo>
                    <a:pt x="4710418" y="892825"/>
                  </a:lnTo>
                  <a:lnTo>
                    <a:pt x="4711641" y="941313"/>
                  </a:lnTo>
                  <a:lnTo>
                    <a:pt x="4711641" y="1844974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8700" y="5162732"/>
              <a:ext cx="984281" cy="98435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280227" y="5428195"/>
              <a:ext cx="476250" cy="438150"/>
            </a:xfrm>
            <a:custGeom>
              <a:avLst/>
              <a:gdLst/>
              <a:ahLst/>
              <a:cxnLst/>
              <a:rect l="l" t="t" r="r" b="b"/>
              <a:pathLst>
                <a:path w="476250" h="438150">
                  <a:moveTo>
                    <a:pt x="426387" y="438149"/>
                  </a:moveTo>
                  <a:lnTo>
                    <a:pt x="49579" y="438149"/>
                  </a:lnTo>
                  <a:lnTo>
                    <a:pt x="30295" y="434229"/>
                  </a:lnTo>
                  <a:lnTo>
                    <a:pt x="14534" y="423546"/>
                  </a:lnTo>
                  <a:lnTo>
                    <a:pt x="3901" y="407717"/>
                  </a:lnTo>
                  <a:lnTo>
                    <a:pt x="0" y="388360"/>
                  </a:lnTo>
                  <a:lnTo>
                    <a:pt x="0" y="89621"/>
                  </a:lnTo>
                  <a:lnTo>
                    <a:pt x="3901" y="70263"/>
                  </a:lnTo>
                  <a:lnTo>
                    <a:pt x="14534" y="54435"/>
                  </a:lnTo>
                  <a:lnTo>
                    <a:pt x="30295" y="43752"/>
                  </a:lnTo>
                  <a:lnTo>
                    <a:pt x="49579" y="39831"/>
                  </a:lnTo>
                  <a:lnTo>
                    <a:pt x="79327" y="39831"/>
                  </a:lnTo>
                  <a:lnTo>
                    <a:pt x="79327" y="4461"/>
                  </a:lnTo>
                  <a:lnTo>
                    <a:pt x="83770" y="0"/>
                  </a:lnTo>
                  <a:lnTo>
                    <a:pt x="134381" y="0"/>
                  </a:lnTo>
                  <a:lnTo>
                    <a:pt x="138823" y="4461"/>
                  </a:lnTo>
                  <a:lnTo>
                    <a:pt x="138823" y="19915"/>
                  </a:lnTo>
                  <a:lnTo>
                    <a:pt x="99159" y="19915"/>
                  </a:lnTo>
                  <a:lnTo>
                    <a:pt x="99159" y="59747"/>
                  </a:lnTo>
                  <a:lnTo>
                    <a:pt x="49579" y="59747"/>
                  </a:lnTo>
                  <a:lnTo>
                    <a:pt x="38012" y="62099"/>
                  </a:lnTo>
                  <a:lnTo>
                    <a:pt x="28555" y="68508"/>
                  </a:lnTo>
                  <a:lnTo>
                    <a:pt x="22173" y="78005"/>
                  </a:lnTo>
                  <a:lnTo>
                    <a:pt x="19831" y="89621"/>
                  </a:lnTo>
                  <a:lnTo>
                    <a:pt x="19831" y="119734"/>
                  </a:lnTo>
                  <a:lnTo>
                    <a:pt x="475967" y="119734"/>
                  </a:lnTo>
                  <a:lnTo>
                    <a:pt x="475967" y="139650"/>
                  </a:lnTo>
                  <a:lnTo>
                    <a:pt x="19831" y="139650"/>
                  </a:lnTo>
                  <a:lnTo>
                    <a:pt x="19831" y="388360"/>
                  </a:lnTo>
                  <a:lnTo>
                    <a:pt x="22173" y="399976"/>
                  </a:lnTo>
                  <a:lnTo>
                    <a:pt x="28555" y="409473"/>
                  </a:lnTo>
                  <a:lnTo>
                    <a:pt x="38012" y="415882"/>
                  </a:lnTo>
                  <a:lnTo>
                    <a:pt x="49579" y="418234"/>
                  </a:lnTo>
                  <a:lnTo>
                    <a:pt x="465002" y="418234"/>
                  </a:lnTo>
                  <a:lnTo>
                    <a:pt x="461433" y="423546"/>
                  </a:lnTo>
                  <a:lnTo>
                    <a:pt x="445672" y="434229"/>
                  </a:lnTo>
                  <a:lnTo>
                    <a:pt x="426387" y="438149"/>
                  </a:lnTo>
                  <a:close/>
                </a:path>
                <a:path w="476250" h="438150">
                  <a:moveTo>
                    <a:pt x="356975" y="39831"/>
                  </a:moveTo>
                  <a:lnTo>
                    <a:pt x="337143" y="39831"/>
                  </a:lnTo>
                  <a:lnTo>
                    <a:pt x="337143" y="4461"/>
                  </a:lnTo>
                  <a:lnTo>
                    <a:pt x="341586" y="0"/>
                  </a:lnTo>
                  <a:lnTo>
                    <a:pt x="392197" y="0"/>
                  </a:lnTo>
                  <a:lnTo>
                    <a:pt x="396639" y="4461"/>
                  </a:lnTo>
                  <a:lnTo>
                    <a:pt x="396639" y="19915"/>
                  </a:lnTo>
                  <a:lnTo>
                    <a:pt x="356975" y="19915"/>
                  </a:lnTo>
                  <a:lnTo>
                    <a:pt x="356975" y="39831"/>
                  </a:lnTo>
                  <a:close/>
                </a:path>
                <a:path w="476250" h="438150">
                  <a:moveTo>
                    <a:pt x="138823" y="79663"/>
                  </a:moveTo>
                  <a:lnTo>
                    <a:pt x="118991" y="79663"/>
                  </a:lnTo>
                  <a:lnTo>
                    <a:pt x="118991" y="19915"/>
                  </a:lnTo>
                  <a:lnTo>
                    <a:pt x="138823" y="19915"/>
                  </a:lnTo>
                  <a:lnTo>
                    <a:pt x="138823" y="39831"/>
                  </a:lnTo>
                  <a:lnTo>
                    <a:pt x="356975" y="39831"/>
                  </a:lnTo>
                  <a:lnTo>
                    <a:pt x="356975" y="59747"/>
                  </a:lnTo>
                  <a:lnTo>
                    <a:pt x="138823" y="59747"/>
                  </a:lnTo>
                  <a:lnTo>
                    <a:pt x="138823" y="79663"/>
                  </a:lnTo>
                  <a:close/>
                </a:path>
                <a:path w="476250" h="438150">
                  <a:moveTo>
                    <a:pt x="396639" y="79663"/>
                  </a:moveTo>
                  <a:lnTo>
                    <a:pt x="376807" y="79663"/>
                  </a:lnTo>
                  <a:lnTo>
                    <a:pt x="376807" y="19915"/>
                  </a:lnTo>
                  <a:lnTo>
                    <a:pt x="396639" y="19915"/>
                  </a:lnTo>
                  <a:lnTo>
                    <a:pt x="396639" y="39831"/>
                  </a:lnTo>
                  <a:lnTo>
                    <a:pt x="426387" y="39831"/>
                  </a:lnTo>
                  <a:lnTo>
                    <a:pt x="445672" y="43752"/>
                  </a:lnTo>
                  <a:lnTo>
                    <a:pt x="461433" y="54435"/>
                  </a:lnTo>
                  <a:lnTo>
                    <a:pt x="465002" y="59747"/>
                  </a:lnTo>
                  <a:lnTo>
                    <a:pt x="396639" y="59747"/>
                  </a:lnTo>
                  <a:lnTo>
                    <a:pt x="396639" y="79663"/>
                  </a:lnTo>
                  <a:close/>
                </a:path>
                <a:path w="476250" h="438150">
                  <a:moveTo>
                    <a:pt x="134381" y="99579"/>
                  </a:moveTo>
                  <a:lnTo>
                    <a:pt x="83770" y="99579"/>
                  </a:lnTo>
                  <a:lnTo>
                    <a:pt x="79327" y="95118"/>
                  </a:lnTo>
                  <a:lnTo>
                    <a:pt x="79327" y="59747"/>
                  </a:lnTo>
                  <a:lnTo>
                    <a:pt x="99159" y="59747"/>
                  </a:lnTo>
                  <a:lnTo>
                    <a:pt x="99159" y="79663"/>
                  </a:lnTo>
                  <a:lnTo>
                    <a:pt x="138823" y="79663"/>
                  </a:lnTo>
                  <a:lnTo>
                    <a:pt x="138823" y="95118"/>
                  </a:lnTo>
                  <a:lnTo>
                    <a:pt x="134381" y="99579"/>
                  </a:lnTo>
                  <a:close/>
                </a:path>
                <a:path w="476250" h="438150">
                  <a:moveTo>
                    <a:pt x="392197" y="99579"/>
                  </a:moveTo>
                  <a:lnTo>
                    <a:pt x="341586" y="99579"/>
                  </a:lnTo>
                  <a:lnTo>
                    <a:pt x="337143" y="95118"/>
                  </a:lnTo>
                  <a:lnTo>
                    <a:pt x="337143" y="59747"/>
                  </a:lnTo>
                  <a:lnTo>
                    <a:pt x="356975" y="59747"/>
                  </a:lnTo>
                  <a:lnTo>
                    <a:pt x="356975" y="79663"/>
                  </a:lnTo>
                  <a:lnTo>
                    <a:pt x="396639" y="79663"/>
                  </a:lnTo>
                  <a:lnTo>
                    <a:pt x="396639" y="95118"/>
                  </a:lnTo>
                  <a:lnTo>
                    <a:pt x="392197" y="99579"/>
                  </a:lnTo>
                  <a:close/>
                </a:path>
                <a:path w="476250" h="438150">
                  <a:moveTo>
                    <a:pt x="475967" y="119734"/>
                  </a:moveTo>
                  <a:lnTo>
                    <a:pt x="456135" y="119734"/>
                  </a:lnTo>
                  <a:lnTo>
                    <a:pt x="456135" y="89621"/>
                  </a:lnTo>
                  <a:lnTo>
                    <a:pt x="453794" y="78005"/>
                  </a:lnTo>
                  <a:lnTo>
                    <a:pt x="447412" y="68508"/>
                  </a:lnTo>
                  <a:lnTo>
                    <a:pt x="437955" y="62099"/>
                  </a:lnTo>
                  <a:lnTo>
                    <a:pt x="426387" y="59747"/>
                  </a:lnTo>
                  <a:lnTo>
                    <a:pt x="465002" y="59747"/>
                  </a:lnTo>
                  <a:lnTo>
                    <a:pt x="472066" y="70263"/>
                  </a:lnTo>
                  <a:lnTo>
                    <a:pt x="475967" y="89621"/>
                  </a:lnTo>
                  <a:lnTo>
                    <a:pt x="475967" y="119734"/>
                  </a:lnTo>
                  <a:close/>
                </a:path>
                <a:path w="476250" h="438150">
                  <a:moveTo>
                    <a:pt x="465002" y="418234"/>
                  </a:moveTo>
                  <a:lnTo>
                    <a:pt x="426387" y="418234"/>
                  </a:lnTo>
                  <a:lnTo>
                    <a:pt x="437955" y="415882"/>
                  </a:lnTo>
                  <a:lnTo>
                    <a:pt x="447412" y="409473"/>
                  </a:lnTo>
                  <a:lnTo>
                    <a:pt x="453794" y="399976"/>
                  </a:lnTo>
                  <a:lnTo>
                    <a:pt x="456135" y="388360"/>
                  </a:lnTo>
                  <a:lnTo>
                    <a:pt x="456135" y="139650"/>
                  </a:lnTo>
                  <a:lnTo>
                    <a:pt x="475967" y="139650"/>
                  </a:lnTo>
                  <a:lnTo>
                    <a:pt x="475967" y="388360"/>
                  </a:lnTo>
                  <a:lnTo>
                    <a:pt x="472066" y="407717"/>
                  </a:lnTo>
                  <a:lnTo>
                    <a:pt x="465002" y="4182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9723" y="5607438"/>
              <a:ext cx="79327" cy="7966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8547" y="5607438"/>
              <a:ext cx="79327" cy="796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7370" y="5607438"/>
              <a:ext cx="79327" cy="7966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9723" y="5726933"/>
              <a:ext cx="79327" cy="796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8547" y="5726933"/>
              <a:ext cx="79327" cy="79663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968710" y="2699102"/>
            <a:ext cx="3543935" cy="1249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650" spc="-50" dirty="0">
                <a:solidFill>
                  <a:srgbClr val="443C37"/>
                </a:solidFill>
                <a:latin typeface="Trebuchet MS"/>
                <a:cs typeface="Trebuchet MS"/>
              </a:rPr>
              <a:t>Aprendizaje </a:t>
            </a:r>
            <a:r>
              <a:rPr sz="2650" spc="-35" dirty="0">
                <a:solidFill>
                  <a:srgbClr val="443C37"/>
                </a:solidFill>
                <a:latin typeface="Trebuchet MS"/>
                <a:cs typeface="Trebuchet MS"/>
              </a:rPr>
              <a:t>automático </a:t>
            </a:r>
            <a:r>
              <a:rPr sz="2650" spc="-7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-75" dirty="0">
                <a:solidFill>
                  <a:srgbClr val="443C37"/>
                </a:solidFill>
                <a:latin typeface="Trebuchet MS"/>
                <a:cs typeface="Trebuchet MS"/>
              </a:rPr>
              <a:t>(patrones, </a:t>
            </a:r>
            <a:r>
              <a:rPr sz="2650" spc="-55" dirty="0">
                <a:solidFill>
                  <a:srgbClr val="443C37"/>
                </a:solidFill>
                <a:latin typeface="Trebuchet MS"/>
                <a:cs typeface="Trebuchet MS"/>
              </a:rPr>
              <a:t>tendencias, </a:t>
            </a:r>
            <a:r>
              <a:rPr sz="2650" spc="-5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-25" dirty="0">
                <a:solidFill>
                  <a:srgbClr val="443C37"/>
                </a:solidFill>
                <a:latin typeface="Trebuchet MS"/>
                <a:cs typeface="Trebuchet MS"/>
              </a:rPr>
              <a:t>recomendaciones)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90529" y="4062243"/>
            <a:ext cx="3352165" cy="14725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 indent="829944" algn="r">
              <a:lnSpc>
                <a:spcPts val="2760"/>
              </a:lnSpc>
              <a:spcBef>
                <a:spcPts val="495"/>
              </a:spcBef>
            </a:pPr>
            <a:r>
              <a:rPr sz="2600" spc="-20" dirty="0">
                <a:solidFill>
                  <a:srgbClr val="443C37"/>
                </a:solidFill>
                <a:latin typeface="Trebuchet MS"/>
                <a:cs typeface="Trebuchet MS"/>
              </a:rPr>
              <a:t>Redes</a:t>
            </a:r>
            <a:r>
              <a:rPr sz="2600" spc="-13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60" dirty="0">
                <a:solidFill>
                  <a:srgbClr val="443C37"/>
                </a:solidFill>
                <a:latin typeface="Trebuchet MS"/>
                <a:cs typeface="Trebuchet MS"/>
              </a:rPr>
              <a:t>neuronales </a:t>
            </a:r>
            <a:r>
              <a:rPr sz="2600" spc="-76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70" dirty="0">
                <a:solidFill>
                  <a:srgbClr val="443C37"/>
                </a:solidFill>
                <a:latin typeface="Trebuchet MS"/>
                <a:cs typeface="Trebuchet MS"/>
              </a:rPr>
              <a:t>artificiales </a:t>
            </a:r>
            <a:r>
              <a:rPr sz="2600" spc="-55" dirty="0">
                <a:solidFill>
                  <a:srgbClr val="443C37"/>
                </a:solidFill>
                <a:latin typeface="Trebuchet MS"/>
                <a:cs typeface="Trebuchet MS"/>
              </a:rPr>
              <a:t>(patrones </a:t>
            </a:r>
            <a:r>
              <a:rPr sz="2600" spc="-5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65" dirty="0">
                <a:solidFill>
                  <a:srgbClr val="443C37"/>
                </a:solidFill>
                <a:latin typeface="Trebuchet MS"/>
                <a:cs typeface="Trebuchet MS"/>
              </a:rPr>
              <a:t>c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o</a:t>
            </a:r>
            <a:r>
              <a:rPr sz="2600" spc="-180" dirty="0">
                <a:solidFill>
                  <a:srgbClr val="443C37"/>
                </a:solidFill>
                <a:latin typeface="Trebuchet MS"/>
                <a:cs typeface="Trebuchet MS"/>
              </a:rPr>
              <a:t>m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p</a:t>
            </a:r>
            <a:r>
              <a:rPr sz="2600" spc="-200" dirty="0">
                <a:solidFill>
                  <a:srgbClr val="443C37"/>
                </a:solidFill>
                <a:latin typeface="Trebuchet MS"/>
                <a:cs typeface="Trebuchet MS"/>
              </a:rPr>
              <a:t>l</a:t>
            </a:r>
            <a:r>
              <a:rPr sz="2600" spc="-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600" spc="-350" dirty="0">
                <a:solidFill>
                  <a:srgbClr val="443C37"/>
                </a:solidFill>
                <a:latin typeface="Trebuchet MS"/>
                <a:cs typeface="Trebuchet MS"/>
              </a:rPr>
              <a:t>j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o</a:t>
            </a:r>
            <a:r>
              <a:rPr sz="2600" spc="-10" dirty="0">
                <a:solidFill>
                  <a:srgbClr val="443C37"/>
                </a:solidFill>
                <a:latin typeface="Trebuchet MS"/>
                <a:cs typeface="Trebuchet MS"/>
              </a:rPr>
              <a:t>s</a:t>
            </a:r>
            <a:r>
              <a:rPr sz="2600" spc="-355" dirty="0">
                <a:solidFill>
                  <a:srgbClr val="443C37"/>
                </a:solidFill>
                <a:latin typeface="Trebuchet MS"/>
                <a:cs typeface="Trebuchet MS"/>
              </a:rPr>
              <a:t>,</a:t>
            </a:r>
            <a:r>
              <a:rPr sz="26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443C37"/>
                </a:solidFill>
                <a:latin typeface="Trebuchet MS"/>
                <a:cs typeface="Trebuchet MS"/>
              </a:rPr>
              <a:t>s</a:t>
            </a:r>
            <a:r>
              <a:rPr sz="2600" spc="-150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600" spc="-180" dirty="0">
                <a:solidFill>
                  <a:srgbClr val="443C37"/>
                </a:solidFill>
                <a:latin typeface="Trebuchet MS"/>
                <a:cs typeface="Trebuchet MS"/>
              </a:rPr>
              <a:t>m</a:t>
            </a:r>
            <a:r>
              <a:rPr sz="2600" spc="-100" dirty="0">
                <a:solidFill>
                  <a:srgbClr val="443C37"/>
                </a:solidFill>
                <a:latin typeface="Trebuchet MS"/>
                <a:cs typeface="Trebuchet MS"/>
              </a:rPr>
              <a:t>u</a:t>
            </a:r>
            <a:r>
              <a:rPr sz="2600" spc="-200" dirty="0">
                <a:solidFill>
                  <a:srgbClr val="443C37"/>
                </a:solidFill>
                <a:latin typeface="Trebuchet MS"/>
                <a:cs typeface="Trebuchet MS"/>
              </a:rPr>
              <a:t>l</a:t>
            </a:r>
            <a:r>
              <a:rPr sz="2600" spc="110" dirty="0">
                <a:solidFill>
                  <a:srgbClr val="443C37"/>
                </a:solidFill>
                <a:latin typeface="Trebuchet MS"/>
                <a:cs typeface="Trebuchet MS"/>
              </a:rPr>
              <a:t>a</a:t>
            </a:r>
            <a:r>
              <a:rPr sz="2600" spc="65" dirty="0">
                <a:solidFill>
                  <a:srgbClr val="443C37"/>
                </a:solidFill>
                <a:latin typeface="Trebuchet MS"/>
                <a:cs typeface="Trebuchet MS"/>
              </a:rPr>
              <a:t>c</a:t>
            </a:r>
            <a:r>
              <a:rPr sz="2600" spc="-150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ó</a:t>
            </a:r>
            <a:r>
              <a:rPr sz="2600" spc="-95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6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75" dirty="0">
                <a:solidFill>
                  <a:srgbClr val="443C37"/>
                </a:solidFill>
                <a:latin typeface="Trebuchet MS"/>
                <a:cs typeface="Trebuchet MS"/>
              </a:rPr>
              <a:t>y</a:t>
            </a:r>
            <a:endParaRPr sz="2600">
              <a:latin typeface="Trebuchet MS"/>
              <a:cs typeface="Trebuchet MS"/>
            </a:endParaRPr>
          </a:p>
          <a:p>
            <a:pPr marR="93980" algn="r">
              <a:lnSpc>
                <a:spcPts val="2715"/>
              </a:lnSpc>
            </a:pPr>
            <a:r>
              <a:rPr sz="2600" spc="-35" dirty="0">
                <a:solidFill>
                  <a:srgbClr val="443C37"/>
                </a:solidFill>
                <a:latin typeface="Trebuchet MS"/>
                <a:cs typeface="Trebuchet MS"/>
              </a:rPr>
              <a:t>modelado)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06565" y="5733709"/>
            <a:ext cx="3324860" cy="109918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680"/>
              </a:spcBef>
            </a:pPr>
            <a:r>
              <a:rPr sz="2650" spc="-50" dirty="0">
                <a:solidFill>
                  <a:srgbClr val="443C37"/>
                </a:solidFill>
                <a:latin typeface="Trebuchet MS"/>
                <a:cs typeface="Trebuchet MS"/>
              </a:rPr>
              <a:t>Análisis </a:t>
            </a:r>
            <a:r>
              <a:rPr sz="2650" spc="30" dirty="0">
                <a:solidFill>
                  <a:srgbClr val="443C37"/>
                </a:solidFill>
                <a:latin typeface="Trebuchet MS"/>
                <a:cs typeface="Trebuchet MS"/>
              </a:rPr>
              <a:t>de </a:t>
            </a:r>
            <a:r>
              <a:rPr sz="2650" spc="-55" dirty="0">
                <a:solidFill>
                  <a:srgbClr val="443C37"/>
                </a:solidFill>
                <a:latin typeface="Trebuchet MS"/>
                <a:cs typeface="Trebuchet MS"/>
              </a:rPr>
              <a:t>series </a:t>
            </a:r>
            <a:r>
              <a:rPr sz="2650" spc="-50" dirty="0">
                <a:solidFill>
                  <a:srgbClr val="443C37"/>
                </a:solidFill>
                <a:latin typeface="Trebuchet MS"/>
                <a:cs typeface="Trebuchet MS"/>
              </a:rPr>
              <a:t> temporales</a:t>
            </a:r>
            <a:r>
              <a:rPr sz="2650" spc="-114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-20" dirty="0">
                <a:solidFill>
                  <a:srgbClr val="443C37"/>
                </a:solidFill>
                <a:latin typeface="Trebuchet MS"/>
                <a:cs typeface="Trebuchet MS"/>
              </a:rPr>
              <a:t>(datos</a:t>
            </a:r>
            <a:r>
              <a:rPr sz="2650" spc="-11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-10" dirty="0">
                <a:solidFill>
                  <a:srgbClr val="443C37"/>
                </a:solidFill>
                <a:latin typeface="Trebuchet MS"/>
                <a:cs typeface="Trebuchet MS"/>
              </a:rPr>
              <a:t>que </a:t>
            </a:r>
            <a:r>
              <a:rPr sz="2650" spc="-7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-60" dirty="0">
                <a:solidFill>
                  <a:srgbClr val="443C37"/>
                </a:solidFill>
                <a:latin typeface="Trebuchet MS"/>
                <a:cs typeface="Trebuchet MS"/>
              </a:rPr>
              <a:t>varían</a:t>
            </a:r>
            <a:r>
              <a:rPr sz="265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10" dirty="0">
                <a:solidFill>
                  <a:srgbClr val="443C37"/>
                </a:solidFill>
                <a:latin typeface="Trebuchet MS"/>
                <a:cs typeface="Trebuchet MS"/>
              </a:rPr>
              <a:t>con</a:t>
            </a:r>
            <a:r>
              <a:rPr sz="265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-95" dirty="0">
                <a:solidFill>
                  <a:srgbClr val="443C37"/>
                </a:solidFill>
                <a:latin typeface="Trebuchet MS"/>
                <a:cs typeface="Trebuchet MS"/>
              </a:rPr>
              <a:t>el</a:t>
            </a:r>
            <a:r>
              <a:rPr sz="265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50" spc="-80" dirty="0">
                <a:solidFill>
                  <a:srgbClr val="443C37"/>
                </a:solidFill>
                <a:latin typeface="Trebuchet MS"/>
                <a:cs typeface="Trebuchet MS"/>
              </a:rPr>
              <a:t>tiempo)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047209" y="7193886"/>
            <a:ext cx="3427095" cy="143129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768985" algn="r">
              <a:lnSpc>
                <a:spcPts val="2650"/>
              </a:lnSpc>
              <a:spcBef>
                <a:spcPts val="585"/>
              </a:spcBef>
            </a:pPr>
            <a:r>
              <a:rPr sz="2600" spc="-55" dirty="0">
                <a:solidFill>
                  <a:srgbClr val="443C37"/>
                </a:solidFill>
                <a:latin typeface="Trebuchet MS"/>
                <a:cs typeface="Trebuchet MS"/>
              </a:rPr>
              <a:t>Procesamiento del </a:t>
            </a:r>
            <a:r>
              <a:rPr sz="2600" spc="-77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55" dirty="0">
                <a:solidFill>
                  <a:srgbClr val="443C37"/>
                </a:solidFill>
                <a:latin typeface="Trebuchet MS"/>
                <a:cs typeface="Trebuchet MS"/>
              </a:rPr>
              <a:t>lenguaje </a:t>
            </a:r>
            <a:r>
              <a:rPr sz="2600" spc="-80" dirty="0">
                <a:solidFill>
                  <a:srgbClr val="443C37"/>
                </a:solidFill>
                <a:latin typeface="Trebuchet MS"/>
                <a:cs typeface="Trebuchet MS"/>
              </a:rPr>
              <a:t>natural </a:t>
            </a:r>
            <a:r>
              <a:rPr sz="2600" spc="-7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60" dirty="0">
                <a:solidFill>
                  <a:srgbClr val="443C37"/>
                </a:solidFill>
                <a:latin typeface="Trebuchet MS"/>
                <a:cs typeface="Trebuchet MS"/>
              </a:rPr>
              <a:t>(</a:t>
            </a:r>
            <a:r>
              <a:rPr sz="2600" spc="-10" dirty="0">
                <a:solidFill>
                  <a:srgbClr val="443C37"/>
                </a:solidFill>
                <a:latin typeface="Trebuchet MS"/>
                <a:cs typeface="Trebuchet MS"/>
              </a:rPr>
              <a:t>s</a:t>
            </a:r>
            <a:r>
              <a:rPr sz="2600" spc="-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600" spc="-100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600" spc="-180" dirty="0">
                <a:solidFill>
                  <a:srgbClr val="443C37"/>
                </a:solidFill>
                <a:latin typeface="Trebuchet MS"/>
                <a:cs typeface="Trebuchet MS"/>
              </a:rPr>
              <a:t>t</a:t>
            </a:r>
            <a:r>
              <a:rPr sz="2600" spc="-150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600" spc="-180" dirty="0">
                <a:solidFill>
                  <a:srgbClr val="443C37"/>
                </a:solidFill>
                <a:latin typeface="Trebuchet MS"/>
                <a:cs typeface="Trebuchet MS"/>
              </a:rPr>
              <a:t>m</a:t>
            </a:r>
            <a:r>
              <a:rPr sz="2600" spc="-150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600" spc="-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600" spc="-100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600" spc="-180" dirty="0">
                <a:solidFill>
                  <a:srgbClr val="443C37"/>
                </a:solidFill>
                <a:latin typeface="Trebuchet MS"/>
                <a:cs typeface="Trebuchet MS"/>
              </a:rPr>
              <a:t>t</a:t>
            </a:r>
            <a:r>
              <a:rPr sz="2600" spc="35" dirty="0">
                <a:solidFill>
                  <a:srgbClr val="443C37"/>
                </a:solidFill>
                <a:latin typeface="Trebuchet MS"/>
                <a:cs typeface="Trebuchet MS"/>
              </a:rPr>
              <a:t>o</a:t>
            </a:r>
            <a:r>
              <a:rPr sz="26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05" dirty="0">
                <a:solidFill>
                  <a:srgbClr val="443C37"/>
                </a:solidFill>
                <a:latin typeface="Trebuchet MS"/>
                <a:cs typeface="Trebuchet MS"/>
              </a:rPr>
              <a:t>R</a:t>
            </a:r>
            <a:r>
              <a:rPr sz="2600" spc="240" dirty="0">
                <a:solidFill>
                  <a:srgbClr val="443C37"/>
                </a:solidFill>
                <a:latin typeface="Trebuchet MS"/>
                <a:cs typeface="Trebuchet MS"/>
              </a:rPr>
              <a:t>S</a:t>
            </a:r>
            <a:r>
              <a:rPr sz="2600" spc="-355" dirty="0">
                <a:solidFill>
                  <a:srgbClr val="443C37"/>
                </a:solidFill>
                <a:latin typeface="Trebuchet MS"/>
                <a:cs typeface="Trebuchet MS"/>
              </a:rPr>
              <a:t>,</a:t>
            </a:r>
            <a:r>
              <a:rPr sz="26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op</a:t>
            </a:r>
            <a:r>
              <a:rPr sz="2600" spc="-150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600" spc="-100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r>
              <a:rPr sz="2600" spc="-150" dirty="0">
                <a:solidFill>
                  <a:srgbClr val="443C37"/>
                </a:solidFill>
                <a:latin typeface="Trebuchet MS"/>
                <a:cs typeface="Trebuchet MS"/>
              </a:rPr>
              <a:t>i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ó</a:t>
            </a:r>
            <a:r>
              <a:rPr sz="2600" spc="-95" dirty="0">
                <a:solidFill>
                  <a:srgbClr val="443C37"/>
                </a:solidFill>
                <a:latin typeface="Trebuchet MS"/>
                <a:cs typeface="Trebuchet MS"/>
              </a:rPr>
              <a:t>n</a:t>
            </a:r>
            <a:endParaRPr sz="2600">
              <a:latin typeface="Trebuchet MS"/>
              <a:cs typeface="Trebuchet MS"/>
            </a:endParaRPr>
          </a:p>
          <a:p>
            <a:pPr marR="5080" algn="r">
              <a:lnSpc>
                <a:spcPts val="2630"/>
              </a:lnSpc>
            </a:pPr>
            <a:r>
              <a:rPr sz="2600" spc="-45" dirty="0">
                <a:solidFill>
                  <a:srgbClr val="443C37"/>
                </a:solidFill>
                <a:latin typeface="Trebuchet MS"/>
                <a:cs typeface="Trebuchet MS"/>
              </a:rPr>
              <a:t>pública)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0963074" y="3965600"/>
            <a:ext cx="333375" cy="447675"/>
            <a:chOff x="10963074" y="3965600"/>
            <a:chExt cx="333375" cy="447675"/>
          </a:xfrm>
        </p:grpSpPr>
        <p:sp>
          <p:nvSpPr>
            <p:cNvPr id="44" name="object 44"/>
            <p:cNvSpPr/>
            <p:nvPr/>
          </p:nvSpPr>
          <p:spPr>
            <a:xfrm>
              <a:off x="10963074" y="3965600"/>
              <a:ext cx="333375" cy="447675"/>
            </a:xfrm>
            <a:custGeom>
              <a:avLst/>
              <a:gdLst/>
              <a:ahLst/>
              <a:cxnLst/>
              <a:rect l="l" t="t" r="r" b="b"/>
              <a:pathLst>
                <a:path w="333375" h="447675">
                  <a:moveTo>
                    <a:pt x="287072" y="447625"/>
                  </a:moveTo>
                  <a:lnTo>
                    <a:pt x="46302" y="447625"/>
                  </a:lnTo>
                  <a:lnTo>
                    <a:pt x="28300" y="443954"/>
                  </a:lnTo>
                  <a:lnTo>
                    <a:pt x="13580" y="433949"/>
                  </a:lnTo>
                  <a:lnTo>
                    <a:pt x="3645" y="419126"/>
                  </a:lnTo>
                  <a:lnTo>
                    <a:pt x="0" y="400998"/>
                  </a:lnTo>
                  <a:lnTo>
                    <a:pt x="0" y="83929"/>
                  </a:lnTo>
                  <a:lnTo>
                    <a:pt x="3645" y="65801"/>
                  </a:lnTo>
                  <a:lnTo>
                    <a:pt x="13580" y="50978"/>
                  </a:lnTo>
                  <a:lnTo>
                    <a:pt x="28300" y="40973"/>
                  </a:lnTo>
                  <a:lnTo>
                    <a:pt x="46302" y="37302"/>
                  </a:lnTo>
                  <a:lnTo>
                    <a:pt x="93548" y="37302"/>
                  </a:lnTo>
                  <a:lnTo>
                    <a:pt x="99304" y="22503"/>
                  </a:lnTo>
                  <a:lnTo>
                    <a:pt x="109455" y="10677"/>
                  </a:lnTo>
                  <a:lnTo>
                    <a:pt x="122992" y="2838"/>
                  </a:lnTo>
                  <a:lnTo>
                    <a:pt x="138906" y="0"/>
                  </a:lnTo>
                  <a:lnTo>
                    <a:pt x="194468" y="0"/>
                  </a:lnTo>
                  <a:lnTo>
                    <a:pt x="210382" y="2838"/>
                  </a:lnTo>
                  <a:lnTo>
                    <a:pt x="223919" y="10677"/>
                  </a:lnTo>
                  <a:lnTo>
                    <a:pt x="230763" y="18651"/>
                  </a:lnTo>
                  <a:lnTo>
                    <a:pt x="138906" y="18651"/>
                  </a:lnTo>
                  <a:lnTo>
                    <a:pt x="128103" y="20853"/>
                  </a:lnTo>
                  <a:lnTo>
                    <a:pt x="119271" y="26855"/>
                  </a:lnTo>
                  <a:lnTo>
                    <a:pt x="113311" y="35749"/>
                  </a:lnTo>
                  <a:lnTo>
                    <a:pt x="111125" y="46627"/>
                  </a:lnTo>
                  <a:lnTo>
                    <a:pt x="111125" y="55953"/>
                  </a:lnTo>
                  <a:lnTo>
                    <a:pt x="46302" y="55953"/>
                  </a:lnTo>
                  <a:lnTo>
                    <a:pt x="35499" y="58155"/>
                  </a:lnTo>
                  <a:lnTo>
                    <a:pt x="26667" y="64157"/>
                  </a:lnTo>
                  <a:lnTo>
                    <a:pt x="20707" y="73051"/>
                  </a:lnTo>
                  <a:lnTo>
                    <a:pt x="18520" y="83929"/>
                  </a:lnTo>
                  <a:lnTo>
                    <a:pt x="18520" y="400998"/>
                  </a:lnTo>
                  <a:lnTo>
                    <a:pt x="20707" y="411876"/>
                  </a:lnTo>
                  <a:lnTo>
                    <a:pt x="26667" y="420770"/>
                  </a:lnTo>
                  <a:lnTo>
                    <a:pt x="35499" y="426772"/>
                  </a:lnTo>
                  <a:lnTo>
                    <a:pt x="46302" y="428974"/>
                  </a:lnTo>
                  <a:lnTo>
                    <a:pt x="323128" y="428974"/>
                  </a:lnTo>
                  <a:lnTo>
                    <a:pt x="319794" y="433949"/>
                  </a:lnTo>
                  <a:lnTo>
                    <a:pt x="305074" y="443954"/>
                  </a:lnTo>
                  <a:lnTo>
                    <a:pt x="287072" y="447625"/>
                  </a:lnTo>
                  <a:close/>
                </a:path>
                <a:path w="333375" h="447675">
                  <a:moveTo>
                    <a:pt x="240770" y="74604"/>
                  </a:moveTo>
                  <a:lnTo>
                    <a:pt x="222250" y="74604"/>
                  </a:lnTo>
                  <a:lnTo>
                    <a:pt x="222250" y="46627"/>
                  </a:lnTo>
                  <a:lnTo>
                    <a:pt x="220063" y="35749"/>
                  </a:lnTo>
                  <a:lnTo>
                    <a:pt x="214103" y="26855"/>
                  </a:lnTo>
                  <a:lnTo>
                    <a:pt x="205271" y="20853"/>
                  </a:lnTo>
                  <a:lnTo>
                    <a:pt x="194468" y="18651"/>
                  </a:lnTo>
                  <a:lnTo>
                    <a:pt x="230763" y="18651"/>
                  </a:lnTo>
                  <a:lnTo>
                    <a:pt x="234070" y="22503"/>
                  </a:lnTo>
                  <a:lnTo>
                    <a:pt x="239826" y="37302"/>
                  </a:lnTo>
                  <a:lnTo>
                    <a:pt x="287072" y="37302"/>
                  </a:lnTo>
                  <a:lnTo>
                    <a:pt x="305074" y="40973"/>
                  </a:lnTo>
                  <a:lnTo>
                    <a:pt x="319794" y="50978"/>
                  </a:lnTo>
                  <a:lnTo>
                    <a:pt x="323128" y="55953"/>
                  </a:lnTo>
                  <a:lnTo>
                    <a:pt x="240770" y="55953"/>
                  </a:lnTo>
                  <a:lnTo>
                    <a:pt x="240770" y="74604"/>
                  </a:lnTo>
                  <a:close/>
                </a:path>
                <a:path w="333375" h="447675">
                  <a:moveTo>
                    <a:pt x="236622" y="93255"/>
                  </a:moveTo>
                  <a:lnTo>
                    <a:pt x="96752" y="93255"/>
                  </a:lnTo>
                  <a:lnTo>
                    <a:pt x="92604" y="89077"/>
                  </a:lnTo>
                  <a:lnTo>
                    <a:pt x="92604" y="55953"/>
                  </a:lnTo>
                  <a:lnTo>
                    <a:pt x="111125" y="55953"/>
                  </a:lnTo>
                  <a:lnTo>
                    <a:pt x="111125" y="74604"/>
                  </a:lnTo>
                  <a:lnTo>
                    <a:pt x="240770" y="74604"/>
                  </a:lnTo>
                  <a:lnTo>
                    <a:pt x="240770" y="89077"/>
                  </a:lnTo>
                  <a:lnTo>
                    <a:pt x="236622" y="93255"/>
                  </a:lnTo>
                  <a:close/>
                </a:path>
                <a:path w="333375" h="447675">
                  <a:moveTo>
                    <a:pt x="323128" y="428974"/>
                  </a:moveTo>
                  <a:lnTo>
                    <a:pt x="287072" y="428974"/>
                  </a:lnTo>
                  <a:lnTo>
                    <a:pt x="297875" y="426772"/>
                  </a:lnTo>
                  <a:lnTo>
                    <a:pt x="306707" y="420770"/>
                  </a:lnTo>
                  <a:lnTo>
                    <a:pt x="312667" y="411876"/>
                  </a:lnTo>
                  <a:lnTo>
                    <a:pt x="314854" y="400998"/>
                  </a:lnTo>
                  <a:lnTo>
                    <a:pt x="314854" y="83929"/>
                  </a:lnTo>
                  <a:lnTo>
                    <a:pt x="312667" y="73051"/>
                  </a:lnTo>
                  <a:lnTo>
                    <a:pt x="306707" y="64157"/>
                  </a:lnTo>
                  <a:lnTo>
                    <a:pt x="297875" y="58155"/>
                  </a:lnTo>
                  <a:lnTo>
                    <a:pt x="287072" y="55953"/>
                  </a:lnTo>
                  <a:lnTo>
                    <a:pt x="323128" y="55953"/>
                  </a:lnTo>
                  <a:lnTo>
                    <a:pt x="329729" y="65801"/>
                  </a:lnTo>
                  <a:lnTo>
                    <a:pt x="333375" y="83929"/>
                  </a:lnTo>
                  <a:lnTo>
                    <a:pt x="333375" y="400998"/>
                  </a:lnTo>
                  <a:lnTo>
                    <a:pt x="329729" y="419126"/>
                  </a:lnTo>
                  <a:lnTo>
                    <a:pt x="323128" y="428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17747" y="4095915"/>
              <a:ext cx="224046" cy="242706"/>
            </a:xfrm>
            <a:prstGeom prst="rect">
              <a:avLst/>
            </a:prstGeom>
          </p:spPr>
        </p:pic>
      </p:grpSp>
      <p:sp>
        <p:nvSpPr>
          <p:cNvPr id="46" name="object 46"/>
          <p:cNvSpPr/>
          <p:nvPr/>
        </p:nvSpPr>
        <p:spPr>
          <a:xfrm>
            <a:off x="11301323" y="7004521"/>
            <a:ext cx="400050" cy="447675"/>
          </a:xfrm>
          <a:custGeom>
            <a:avLst/>
            <a:gdLst/>
            <a:ahLst/>
            <a:cxnLst/>
            <a:rect l="l" t="t" r="r" b="b"/>
            <a:pathLst>
              <a:path w="400050" h="447675">
                <a:moveTo>
                  <a:pt x="93206" y="201453"/>
                </a:moveTo>
                <a:lnTo>
                  <a:pt x="53260" y="194738"/>
                </a:lnTo>
                <a:lnTo>
                  <a:pt x="24411" y="174593"/>
                </a:lnTo>
                <a:lnTo>
                  <a:pt x="18516" y="168822"/>
                </a:lnTo>
                <a:lnTo>
                  <a:pt x="1664" y="131504"/>
                </a:lnTo>
                <a:lnTo>
                  <a:pt x="0" y="111918"/>
                </a:lnTo>
                <a:lnTo>
                  <a:pt x="0" y="89535"/>
                </a:lnTo>
                <a:lnTo>
                  <a:pt x="10055" y="48894"/>
                </a:lnTo>
                <a:lnTo>
                  <a:pt x="38003" y="15109"/>
                </a:lnTo>
                <a:lnTo>
                  <a:pt x="81971" y="419"/>
                </a:lnTo>
                <a:lnTo>
                  <a:pt x="93206" y="0"/>
                </a:lnTo>
                <a:lnTo>
                  <a:pt x="104440" y="419"/>
                </a:lnTo>
                <a:lnTo>
                  <a:pt x="141404" y="10492"/>
                </a:lnTo>
                <a:lnTo>
                  <a:pt x="162000" y="26860"/>
                </a:lnTo>
                <a:lnTo>
                  <a:pt x="168207" y="32666"/>
                </a:lnTo>
                <a:lnTo>
                  <a:pt x="173374" y="39731"/>
                </a:lnTo>
                <a:lnTo>
                  <a:pt x="177292" y="47635"/>
                </a:lnTo>
                <a:lnTo>
                  <a:pt x="177768" y="49244"/>
                </a:lnTo>
                <a:lnTo>
                  <a:pt x="82110" y="49244"/>
                </a:lnTo>
                <a:lnTo>
                  <a:pt x="77671" y="51482"/>
                </a:lnTo>
                <a:lnTo>
                  <a:pt x="73233" y="55959"/>
                </a:lnTo>
                <a:lnTo>
                  <a:pt x="68794" y="58197"/>
                </a:lnTo>
                <a:lnTo>
                  <a:pt x="66575" y="62674"/>
                </a:lnTo>
                <a:lnTo>
                  <a:pt x="62137" y="64912"/>
                </a:lnTo>
                <a:lnTo>
                  <a:pt x="59918" y="69389"/>
                </a:lnTo>
                <a:lnTo>
                  <a:pt x="59918" y="73866"/>
                </a:lnTo>
                <a:lnTo>
                  <a:pt x="57698" y="78343"/>
                </a:lnTo>
                <a:lnTo>
                  <a:pt x="57698" y="123110"/>
                </a:lnTo>
                <a:lnTo>
                  <a:pt x="59918" y="127587"/>
                </a:lnTo>
                <a:lnTo>
                  <a:pt x="59918" y="132064"/>
                </a:lnTo>
                <a:lnTo>
                  <a:pt x="62137" y="136540"/>
                </a:lnTo>
                <a:lnTo>
                  <a:pt x="66575" y="141017"/>
                </a:lnTo>
                <a:lnTo>
                  <a:pt x="68794" y="145494"/>
                </a:lnTo>
                <a:lnTo>
                  <a:pt x="82110" y="152209"/>
                </a:lnTo>
                <a:lnTo>
                  <a:pt x="176524" y="152209"/>
                </a:lnTo>
                <a:lnTo>
                  <a:pt x="172542" y="160043"/>
                </a:lnTo>
                <a:lnTo>
                  <a:pt x="141092" y="190017"/>
                </a:lnTo>
                <a:lnTo>
                  <a:pt x="104440" y="201034"/>
                </a:lnTo>
                <a:lnTo>
                  <a:pt x="93206" y="201453"/>
                </a:lnTo>
                <a:close/>
              </a:path>
              <a:path w="400050" h="447675">
                <a:moveTo>
                  <a:pt x="113178" y="409622"/>
                </a:moveTo>
                <a:lnTo>
                  <a:pt x="71014" y="387238"/>
                </a:lnTo>
                <a:lnTo>
                  <a:pt x="281837" y="47005"/>
                </a:lnTo>
                <a:lnTo>
                  <a:pt x="324001" y="69389"/>
                </a:lnTo>
                <a:lnTo>
                  <a:pt x="113178" y="409622"/>
                </a:lnTo>
                <a:close/>
              </a:path>
              <a:path w="400050" h="447675">
                <a:moveTo>
                  <a:pt x="176524" y="152209"/>
                </a:moveTo>
                <a:lnTo>
                  <a:pt x="104301" y="152209"/>
                </a:lnTo>
                <a:lnTo>
                  <a:pt x="117617" y="145494"/>
                </a:lnTo>
                <a:lnTo>
                  <a:pt x="128713" y="123110"/>
                </a:lnTo>
                <a:lnTo>
                  <a:pt x="128713" y="78343"/>
                </a:lnTo>
                <a:lnTo>
                  <a:pt x="126493" y="73866"/>
                </a:lnTo>
                <a:lnTo>
                  <a:pt x="126493" y="69389"/>
                </a:lnTo>
                <a:lnTo>
                  <a:pt x="124274" y="64912"/>
                </a:lnTo>
                <a:lnTo>
                  <a:pt x="119836" y="62674"/>
                </a:lnTo>
                <a:lnTo>
                  <a:pt x="117617" y="58197"/>
                </a:lnTo>
                <a:lnTo>
                  <a:pt x="99863" y="49244"/>
                </a:lnTo>
                <a:lnTo>
                  <a:pt x="177768" y="49244"/>
                </a:lnTo>
                <a:lnTo>
                  <a:pt x="179754" y="55959"/>
                </a:lnTo>
                <a:lnTo>
                  <a:pt x="181730" y="64353"/>
                </a:lnTo>
                <a:lnTo>
                  <a:pt x="183915" y="72747"/>
                </a:lnTo>
                <a:lnTo>
                  <a:pt x="185683" y="81141"/>
                </a:lnTo>
                <a:lnTo>
                  <a:pt x="186412" y="89535"/>
                </a:lnTo>
                <a:lnTo>
                  <a:pt x="186412" y="111918"/>
                </a:lnTo>
                <a:lnTo>
                  <a:pt x="185995" y="120627"/>
                </a:lnTo>
                <a:lnTo>
                  <a:pt x="184747" y="129545"/>
                </a:lnTo>
                <a:lnTo>
                  <a:pt x="182667" y="138044"/>
                </a:lnTo>
                <a:lnTo>
                  <a:pt x="179754" y="145494"/>
                </a:lnTo>
                <a:lnTo>
                  <a:pt x="176524" y="152209"/>
                </a:lnTo>
                <a:close/>
              </a:path>
              <a:path w="400050" h="447675">
                <a:moveTo>
                  <a:pt x="306248" y="447675"/>
                </a:moveTo>
                <a:lnTo>
                  <a:pt x="266302" y="440959"/>
                </a:lnTo>
                <a:lnTo>
                  <a:pt x="231558" y="414064"/>
                </a:lnTo>
                <a:lnTo>
                  <a:pt x="214706" y="374927"/>
                </a:lnTo>
                <a:lnTo>
                  <a:pt x="213042" y="358140"/>
                </a:lnTo>
                <a:lnTo>
                  <a:pt x="213042" y="335756"/>
                </a:lnTo>
                <a:lnTo>
                  <a:pt x="223410" y="294171"/>
                </a:lnTo>
                <a:lnTo>
                  <a:pt x="251045" y="262169"/>
                </a:lnTo>
                <a:lnTo>
                  <a:pt x="295013" y="246326"/>
                </a:lnTo>
                <a:lnTo>
                  <a:pt x="306248" y="246221"/>
                </a:lnTo>
                <a:lnTo>
                  <a:pt x="317483" y="246640"/>
                </a:lnTo>
                <a:lnTo>
                  <a:pt x="354446" y="256713"/>
                </a:lnTo>
                <a:lnTo>
                  <a:pt x="385584" y="286791"/>
                </a:lnTo>
                <a:lnTo>
                  <a:pt x="389947" y="295465"/>
                </a:lnTo>
                <a:lnTo>
                  <a:pt x="295152" y="295465"/>
                </a:lnTo>
                <a:lnTo>
                  <a:pt x="281837" y="302180"/>
                </a:lnTo>
                <a:lnTo>
                  <a:pt x="270741" y="324564"/>
                </a:lnTo>
                <a:lnTo>
                  <a:pt x="270741" y="358140"/>
                </a:lnTo>
                <a:lnTo>
                  <a:pt x="268522" y="358140"/>
                </a:lnTo>
                <a:lnTo>
                  <a:pt x="268522" y="369331"/>
                </a:lnTo>
                <a:lnTo>
                  <a:pt x="279618" y="391715"/>
                </a:lnTo>
                <a:lnTo>
                  <a:pt x="292933" y="398430"/>
                </a:lnTo>
                <a:lnTo>
                  <a:pt x="389947" y="398430"/>
                </a:lnTo>
                <a:lnTo>
                  <a:pt x="389398" y="399724"/>
                </a:lnTo>
                <a:lnTo>
                  <a:pt x="361450" y="431726"/>
                </a:lnTo>
                <a:lnTo>
                  <a:pt x="317483" y="447255"/>
                </a:lnTo>
                <a:lnTo>
                  <a:pt x="306248" y="447675"/>
                </a:lnTo>
                <a:close/>
              </a:path>
              <a:path w="400050" h="447675">
                <a:moveTo>
                  <a:pt x="389947" y="398430"/>
                </a:moveTo>
                <a:lnTo>
                  <a:pt x="317344" y="398430"/>
                </a:lnTo>
                <a:lnTo>
                  <a:pt x="330659" y="391715"/>
                </a:lnTo>
                <a:lnTo>
                  <a:pt x="341755" y="369331"/>
                </a:lnTo>
                <a:lnTo>
                  <a:pt x="341755" y="324564"/>
                </a:lnTo>
                <a:lnTo>
                  <a:pt x="330659" y="302180"/>
                </a:lnTo>
                <a:lnTo>
                  <a:pt x="317344" y="295465"/>
                </a:lnTo>
                <a:lnTo>
                  <a:pt x="389947" y="295465"/>
                </a:lnTo>
                <a:lnTo>
                  <a:pt x="399454" y="335756"/>
                </a:lnTo>
                <a:lnTo>
                  <a:pt x="399454" y="358140"/>
                </a:lnTo>
                <a:lnTo>
                  <a:pt x="399038" y="366848"/>
                </a:lnTo>
                <a:lnTo>
                  <a:pt x="397789" y="375767"/>
                </a:lnTo>
                <a:lnTo>
                  <a:pt x="395709" y="384266"/>
                </a:lnTo>
                <a:lnTo>
                  <a:pt x="392796" y="391715"/>
                </a:lnTo>
                <a:lnTo>
                  <a:pt x="389947" y="398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0054" y="5047949"/>
            <a:ext cx="311150" cy="116839"/>
          </a:xfrm>
          <a:custGeom>
            <a:avLst/>
            <a:gdLst/>
            <a:ahLst/>
            <a:cxnLst/>
            <a:rect l="l" t="t" r="r" b="b"/>
            <a:pathLst>
              <a:path w="311150" h="116839">
                <a:moveTo>
                  <a:pt x="200671" y="116240"/>
                </a:moveTo>
                <a:lnTo>
                  <a:pt x="150442" y="115236"/>
                </a:lnTo>
                <a:lnTo>
                  <a:pt x="0" y="110497"/>
                </a:lnTo>
                <a:lnTo>
                  <a:pt x="27129" y="79718"/>
                </a:lnTo>
                <a:lnTo>
                  <a:pt x="57121" y="51713"/>
                </a:lnTo>
                <a:lnTo>
                  <a:pt x="88858" y="25475"/>
                </a:lnTo>
                <a:lnTo>
                  <a:pt x="121225" y="0"/>
                </a:lnTo>
                <a:lnTo>
                  <a:pt x="168760" y="845"/>
                </a:lnTo>
                <a:lnTo>
                  <a:pt x="311079" y="5416"/>
                </a:lnTo>
                <a:lnTo>
                  <a:pt x="280037" y="29953"/>
                </a:lnTo>
                <a:lnTo>
                  <a:pt x="250437" y="55628"/>
                </a:lnTo>
                <a:lnTo>
                  <a:pt x="223556" y="83903"/>
                </a:lnTo>
                <a:lnTo>
                  <a:pt x="200671" y="116240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2466" y="5019888"/>
            <a:ext cx="355600" cy="114300"/>
          </a:xfrm>
          <a:custGeom>
            <a:avLst/>
            <a:gdLst/>
            <a:ahLst/>
            <a:cxnLst/>
            <a:rect l="l" t="t" r="r" b="b"/>
            <a:pathLst>
              <a:path w="355600" h="114300">
                <a:moveTo>
                  <a:pt x="0" y="114074"/>
                </a:moveTo>
                <a:lnTo>
                  <a:pt x="29503" y="87215"/>
                </a:lnTo>
                <a:lnTo>
                  <a:pt x="117221" y="5743"/>
                </a:lnTo>
                <a:lnTo>
                  <a:pt x="209921" y="4127"/>
                </a:lnTo>
                <a:lnTo>
                  <a:pt x="348957" y="0"/>
                </a:lnTo>
                <a:lnTo>
                  <a:pt x="351636" y="52542"/>
                </a:lnTo>
                <a:lnTo>
                  <a:pt x="355452" y="105083"/>
                </a:lnTo>
                <a:lnTo>
                  <a:pt x="304663" y="105945"/>
                </a:lnTo>
                <a:lnTo>
                  <a:pt x="0" y="114074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2997" y="3543752"/>
            <a:ext cx="2360930" cy="3180715"/>
            <a:chOff x="142997" y="3543752"/>
            <a:chExt cx="2360930" cy="3180715"/>
          </a:xfrm>
        </p:grpSpPr>
        <p:sp>
          <p:nvSpPr>
            <p:cNvPr id="5" name="object 5"/>
            <p:cNvSpPr/>
            <p:nvPr/>
          </p:nvSpPr>
          <p:spPr>
            <a:xfrm>
              <a:off x="142989" y="3543756"/>
              <a:ext cx="2183765" cy="3180715"/>
            </a:xfrm>
            <a:custGeom>
              <a:avLst/>
              <a:gdLst/>
              <a:ahLst/>
              <a:cxnLst/>
              <a:rect l="l" t="t" r="r" b="b"/>
              <a:pathLst>
                <a:path w="2183765" h="3180715">
                  <a:moveTo>
                    <a:pt x="1999576" y="0"/>
                  </a:moveTo>
                  <a:lnTo>
                    <a:pt x="1791360" y="16598"/>
                  </a:lnTo>
                  <a:lnTo>
                    <a:pt x="1739315" y="20104"/>
                  </a:lnTo>
                  <a:lnTo>
                    <a:pt x="1687258" y="23025"/>
                  </a:lnTo>
                  <a:lnTo>
                    <a:pt x="1635188" y="25196"/>
                  </a:lnTo>
                  <a:lnTo>
                    <a:pt x="1583105" y="26454"/>
                  </a:lnTo>
                  <a:lnTo>
                    <a:pt x="1531010" y="26631"/>
                  </a:lnTo>
                  <a:lnTo>
                    <a:pt x="1478902" y="25565"/>
                  </a:lnTo>
                  <a:lnTo>
                    <a:pt x="1426768" y="23101"/>
                  </a:lnTo>
                  <a:lnTo>
                    <a:pt x="1374609" y="19062"/>
                  </a:lnTo>
                  <a:lnTo>
                    <a:pt x="1336268" y="40792"/>
                  </a:lnTo>
                  <a:lnTo>
                    <a:pt x="1301559" y="67716"/>
                  </a:lnTo>
                  <a:lnTo>
                    <a:pt x="1269974" y="98577"/>
                  </a:lnTo>
                  <a:lnTo>
                    <a:pt x="1240942" y="132054"/>
                  </a:lnTo>
                  <a:lnTo>
                    <a:pt x="1291666" y="134708"/>
                  </a:lnTo>
                  <a:lnTo>
                    <a:pt x="1342364" y="136004"/>
                  </a:lnTo>
                  <a:lnTo>
                    <a:pt x="1393050" y="136105"/>
                  </a:lnTo>
                  <a:lnTo>
                    <a:pt x="1443723" y="135153"/>
                  </a:lnTo>
                  <a:lnTo>
                    <a:pt x="1494383" y="133286"/>
                  </a:lnTo>
                  <a:lnTo>
                    <a:pt x="1545031" y="130683"/>
                  </a:lnTo>
                  <a:lnTo>
                    <a:pt x="1646313" y="123786"/>
                  </a:lnTo>
                  <a:lnTo>
                    <a:pt x="1848827" y="107505"/>
                  </a:lnTo>
                  <a:lnTo>
                    <a:pt x="1899450" y="103784"/>
                  </a:lnTo>
                  <a:lnTo>
                    <a:pt x="1923529" y="76708"/>
                  </a:lnTo>
                  <a:lnTo>
                    <a:pt x="1948218" y="50393"/>
                  </a:lnTo>
                  <a:lnTo>
                    <a:pt x="1973554" y="24828"/>
                  </a:lnTo>
                  <a:lnTo>
                    <a:pt x="1999576" y="0"/>
                  </a:lnTo>
                  <a:close/>
                </a:path>
                <a:path w="2183765" h="3180715">
                  <a:moveTo>
                    <a:pt x="2058035" y="845413"/>
                  </a:moveTo>
                  <a:lnTo>
                    <a:pt x="2056726" y="36728"/>
                  </a:lnTo>
                  <a:lnTo>
                    <a:pt x="2028075" y="63563"/>
                  </a:lnTo>
                  <a:lnTo>
                    <a:pt x="2000275" y="91160"/>
                  </a:lnTo>
                  <a:lnTo>
                    <a:pt x="1973275" y="119570"/>
                  </a:lnTo>
                  <a:lnTo>
                    <a:pt x="1947075" y="148856"/>
                  </a:lnTo>
                  <a:lnTo>
                    <a:pt x="1948268" y="1056030"/>
                  </a:lnTo>
                  <a:lnTo>
                    <a:pt x="1945424" y="1355699"/>
                  </a:lnTo>
                  <a:lnTo>
                    <a:pt x="1941449" y="1555661"/>
                  </a:lnTo>
                  <a:lnTo>
                    <a:pt x="1966874" y="1529537"/>
                  </a:lnTo>
                  <a:lnTo>
                    <a:pt x="1993912" y="1505051"/>
                  </a:lnTo>
                  <a:lnTo>
                    <a:pt x="2022055" y="1481607"/>
                  </a:lnTo>
                  <a:lnTo>
                    <a:pt x="2050770" y="1458595"/>
                  </a:lnTo>
                  <a:lnTo>
                    <a:pt x="2049030" y="1451660"/>
                  </a:lnTo>
                  <a:lnTo>
                    <a:pt x="2054783" y="1196263"/>
                  </a:lnTo>
                  <a:lnTo>
                    <a:pt x="2058035" y="845413"/>
                  </a:lnTo>
                  <a:close/>
                </a:path>
                <a:path w="2183765" h="3180715">
                  <a:moveTo>
                    <a:pt x="2183155" y="2253538"/>
                  </a:moveTo>
                  <a:lnTo>
                    <a:pt x="2181428" y="2215438"/>
                  </a:lnTo>
                  <a:lnTo>
                    <a:pt x="2180856" y="2202738"/>
                  </a:lnTo>
                  <a:lnTo>
                    <a:pt x="2177605" y="2151938"/>
                  </a:lnTo>
                  <a:lnTo>
                    <a:pt x="2173744" y="2101138"/>
                  </a:lnTo>
                  <a:lnTo>
                    <a:pt x="2169604" y="2050338"/>
                  </a:lnTo>
                  <a:lnTo>
                    <a:pt x="2165502" y="1999538"/>
                  </a:lnTo>
                  <a:lnTo>
                    <a:pt x="2161781" y="1936038"/>
                  </a:lnTo>
                  <a:lnTo>
                    <a:pt x="2158771" y="1885238"/>
                  </a:lnTo>
                  <a:lnTo>
                    <a:pt x="2156803" y="1834438"/>
                  </a:lnTo>
                  <a:lnTo>
                    <a:pt x="2156193" y="1783638"/>
                  </a:lnTo>
                  <a:lnTo>
                    <a:pt x="2157018" y="1745538"/>
                  </a:lnTo>
                  <a:lnTo>
                    <a:pt x="2157285" y="1732838"/>
                  </a:lnTo>
                  <a:lnTo>
                    <a:pt x="2160409" y="1682038"/>
                  </a:lnTo>
                  <a:lnTo>
                    <a:pt x="2085721" y="1682038"/>
                  </a:lnTo>
                  <a:lnTo>
                    <a:pt x="2085721" y="2024938"/>
                  </a:lnTo>
                  <a:lnTo>
                    <a:pt x="2083981" y="2088438"/>
                  </a:lnTo>
                  <a:lnTo>
                    <a:pt x="2079625" y="2139238"/>
                  </a:lnTo>
                  <a:lnTo>
                    <a:pt x="2072957" y="2151938"/>
                  </a:lnTo>
                  <a:lnTo>
                    <a:pt x="2065197" y="2139238"/>
                  </a:lnTo>
                  <a:lnTo>
                    <a:pt x="2061514" y="2113838"/>
                  </a:lnTo>
                  <a:lnTo>
                    <a:pt x="2057844" y="2088438"/>
                  </a:lnTo>
                  <a:lnTo>
                    <a:pt x="2051697" y="2024938"/>
                  </a:lnTo>
                  <a:lnTo>
                    <a:pt x="2047519" y="1948738"/>
                  </a:lnTo>
                  <a:lnTo>
                    <a:pt x="2043226" y="1872538"/>
                  </a:lnTo>
                  <a:lnTo>
                    <a:pt x="2042439" y="1809038"/>
                  </a:lnTo>
                  <a:lnTo>
                    <a:pt x="2045055" y="1758238"/>
                  </a:lnTo>
                  <a:lnTo>
                    <a:pt x="2050986" y="1745538"/>
                  </a:lnTo>
                  <a:lnTo>
                    <a:pt x="2059305" y="1758238"/>
                  </a:lnTo>
                  <a:lnTo>
                    <a:pt x="2068410" y="1796338"/>
                  </a:lnTo>
                  <a:lnTo>
                    <a:pt x="2077199" y="1872538"/>
                  </a:lnTo>
                  <a:lnTo>
                    <a:pt x="2084539" y="1948738"/>
                  </a:lnTo>
                  <a:lnTo>
                    <a:pt x="2085721" y="2024938"/>
                  </a:lnTo>
                  <a:lnTo>
                    <a:pt x="2085721" y="1682038"/>
                  </a:lnTo>
                  <a:lnTo>
                    <a:pt x="2061959" y="1682038"/>
                  </a:lnTo>
                  <a:lnTo>
                    <a:pt x="2012734" y="1669338"/>
                  </a:lnTo>
                  <a:lnTo>
                    <a:pt x="1900250" y="1669338"/>
                  </a:lnTo>
                  <a:lnTo>
                    <a:pt x="1890306" y="1656638"/>
                  </a:lnTo>
                  <a:lnTo>
                    <a:pt x="1884413" y="1656638"/>
                  </a:lnTo>
                  <a:lnTo>
                    <a:pt x="1882571" y="1643938"/>
                  </a:lnTo>
                  <a:lnTo>
                    <a:pt x="1877377" y="1631238"/>
                  </a:lnTo>
                  <a:lnTo>
                    <a:pt x="1873796" y="1631238"/>
                  </a:lnTo>
                  <a:lnTo>
                    <a:pt x="1874240" y="1618538"/>
                  </a:lnTo>
                  <a:lnTo>
                    <a:pt x="1875243" y="1580438"/>
                  </a:lnTo>
                  <a:lnTo>
                    <a:pt x="1876780" y="1516938"/>
                  </a:lnTo>
                  <a:lnTo>
                    <a:pt x="1877860" y="1466138"/>
                  </a:lnTo>
                  <a:lnTo>
                    <a:pt x="1878825" y="1415338"/>
                  </a:lnTo>
                  <a:lnTo>
                    <a:pt x="1879663" y="1364538"/>
                  </a:lnTo>
                  <a:lnTo>
                    <a:pt x="1880400" y="1313738"/>
                  </a:lnTo>
                  <a:lnTo>
                    <a:pt x="1881035" y="1262938"/>
                  </a:lnTo>
                  <a:lnTo>
                    <a:pt x="1881568" y="1212138"/>
                  </a:lnTo>
                  <a:lnTo>
                    <a:pt x="1882381" y="1123238"/>
                  </a:lnTo>
                  <a:lnTo>
                    <a:pt x="1882660" y="1072438"/>
                  </a:lnTo>
                  <a:lnTo>
                    <a:pt x="1882876" y="1021638"/>
                  </a:lnTo>
                  <a:lnTo>
                    <a:pt x="1882990" y="983538"/>
                  </a:lnTo>
                  <a:lnTo>
                    <a:pt x="1883092" y="780338"/>
                  </a:lnTo>
                  <a:lnTo>
                    <a:pt x="1882952" y="704126"/>
                  </a:lnTo>
                  <a:lnTo>
                    <a:pt x="1882762" y="627926"/>
                  </a:lnTo>
                  <a:lnTo>
                    <a:pt x="1881644" y="272326"/>
                  </a:lnTo>
                  <a:lnTo>
                    <a:pt x="1881517" y="196126"/>
                  </a:lnTo>
                  <a:lnTo>
                    <a:pt x="1881492" y="170726"/>
                  </a:lnTo>
                  <a:lnTo>
                    <a:pt x="1806790" y="170726"/>
                  </a:lnTo>
                  <a:lnTo>
                    <a:pt x="1806790" y="1148638"/>
                  </a:lnTo>
                  <a:lnTo>
                    <a:pt x="1806702" y="1224838"/>
                  </a:lnTo>
                  <a:lnTo>
                    <a:pt x="1806536" y="1262938"/>
                  </a:lnTo>
                  <a:lnTo>
                    <a:pt x="1805482" y="1339138"/>
                  </a:lnTo>
                  <a:lnTo>
                    <a:pt x="1803806" y="1402638"/>
                  </a:lnTo>
                  <a:lnTo>
                    <a:pt x="1801571" y="1466138"/>
                  </a:lnTo>
                  <a:lnTo>
                    <a:pt x="1798853" y="1504238"/>
                  </a:lnTo>
                  <a:lnTo>
                    <a:pt x="1795729" y="1542338"/>
                  </a:lnTo>
                  <a:lnTo>
                    <a:pt x="1788515" y="1580438"/>
                  </a:lnTo>
                  <a:lnTo>
                    <a:pt x="1785048" y="1568691"/>
                  </a:lnTo>
                  <a:lnTo>
                    <a:pt x="1785048" y="2456738"/>
                  </a:lnTo>
                  <a:lnTo>
                    <a:pt x="1783613" y="2532938"/>
                  </a:lnTo>
                  <a:lnTo>
                    <a:pt x="1779701" y="2596438"/>
                  </a:lnTo>
                  <a:lnTo>
                    <a:pt x="1773859" y="2647238"/>
                  </a:lnTo>
                  <a:lnTo>
                    <a:pt x="1766646" y="2659938"/>
                  </a:lnTo>
                  <a:lnTo>
                    <a:pt x="1759432" y="2647238"/>
                  </a:lnTo>
                  <a:lnTo>
                    <a:pt x="1753590" y="2596438"/>
                  </a:lnTo>
                  <a:lnTo>
                    <a:pt x="1749679" y="2532938"/>
                  </a:lnTo>
                  <a:lnTo>
                    <a:pt x="1748243" y="2456738"/>
                  </a:lnTo>
                  <a:lnTo>
                    <a:pt x="1749679" y="2380538"/>
                  </a:lnTo>
                  <a:lnTo>
                    <a:pt x="1753590" y="2317038"/>
                  </a:lnTo>
                  <a:lnTo>
                    <a:pt x="1759432" y="2266238"/>
                  </a:lnTo>
                  <a:lnTo>
                    <a:pt x="1766646" y="2253538"/>
                  </a:lnTo>
                  <a:lnTo>
                    <a:pt x="1773859" y="2266238"/>
                  </a:lnTo>
                  <a:lnTo>
                    <a:pt x="1779701" y="2317038"/>
                  </a:lnTo>
                  <a:lnTo>
                    <a:pt x="1783613" y="2380538"/>
                  </a:lnTo>
                  <a:lnTo>
                    <a:pt x="1785048" y="2456738"/>
                  </a:lnTo>
                  <a:lnTo>
                    <a:pt x="1785048" y="1568691"/>
                  </a:lnTo>
                  <a:lnTo>
                    <a:pt x="1778165" y="1504238"/>
                  </a:lnTo>
                  <a:lnTo>
                    <a:pt x="1775447" y="1466138"/>
                  </a:lnTo>
                  <a:lnTo>
                    <a:pt x="1773224" y="1402638"/>
                  </a:lnTo>
                  <a:lnTo>
                    <a:pt x="1771535" y="1339138"/>
                  </a:lnTo>
                  <a:lnTo>
                    <a:pt x="1770481" y="1262938"/>
                  </a:lnTo>
                  <a:lnTo>
                    <a:pt x="1770265" y="1212138"/>
                  </a:lnTo>
                  <a:lnTo>
                    <a:pt x="1770164" y="1161338"/>
                  </a:lnTo>
                  <a:lnTo>
                    <a:pt x="1770291" y="1135938"/>
                  </a:lnTo>
                  <a:lnTo>
                    <a:pt x="1770481" y="1097838"/>
                  </a:lnTo>
                  <a:lnTo>
                    <a:pt x="1771357" y="1034338"/>
                  </a:lnTo>
                  <a:lnTo>
                    <a:pt x="1773224" y="958138"/>
                  </a:lnTo>
                  <a:lnTo>
                    <a:pt x="1775447" y="894638"/>
                  </a:lnTo>
                  <a:lnTo>
                    <a:pt x="1778165" y="843838"/>
                  </a:lnTo>
                  <a:lnTo>
                    <a:pt x="1781302" y="805738"/>
                  </a:lnTo>
                  <a:lnTo>
                    <a:pt x="1788515" y="780338"/>
                  </a:lnTo>
                  <a:lnTo>
                    <a:pt x="1792249" y="793038"/>
                  </a:lnTo>
                  <a:lnTo>
                    <a:pt x="1798853" y="843838"/>
                  </a:lnTo>
                  <a:lnTo>
                    <a:pt x="1801571" y="894638"/>
                  </a:lnTo>
                  <a:lnTo>
                    <a:pt x="1803806" y="958138"/>
                  </a:lnTo>
                  <a:lnTo>
                    <a:pt x="1805482" y="1021638"/>
                  </a:lnTo>
                  <a:lnTo>
                    <a:pt x="1806536" y="1097838"/>
                  </a:lnTo>
                  <a:lnTo>
                    <a:pt x="1806790" y="1148638"/>
                  </a:lnTo>
                  <a:lnTo>
                    <a:pt x="1806790" y="170726"/>
                  </a:lnTo>
                  <a:lnTo>
                    <a:pt x="1734718" y="170726"/>
                  </a:lnTo>
                  <a:lnTo>
                    <a:pt x="1685810" y="183426"/>
                  </a:lnTo>
                  <a:lnTo>
                    <a:pt x="1587995" y="183426"/>
                  </a:lnTo>
                  <a:lnTo>
                    <a:pt x="1539074" y="196126"/>
                  </a:lnTo>
                  <a:lnTo>
                    <a:pt x="1245362" y="196126"/>
                  </a:lnTo>
                  <a:lnTo>
                    <a:pt x="1196340" y="183426"/>
                  </a:lnTo>
                  <a:lnTo>
                    <a:pt x="1161986" y="221526"/>
                  </a:lnTo>
                  <a:lnTo>
                    <a:pt x="1128737" y="272326"/>
                  </a:lnTo>
                  <a:lnTo>
                    <a:pt x="1112570" y="291325"/>
                  </a:lnTo>
                  <a:lnTo>
                    <a:pt x="1112570" y="1605838"/>
                  </a:lnTo>
                  <a:lnTo>
                    <a:pt x="1111059" y="1605838"/>
                  </a:lnTo>
                  <a:lnTo>
                    <a:pt x="1108722" y="1618538"/>
                  </a:lnTo>
                  <a:lnTo>
                    <a:pt x="1102664" y="1631238"/>
                  </a:lnTo>
                  <a:lnTo>
                    <a:pt x="1092885" y="1631238"/>
                  </a:lnTo>
                  <a:lnTo>
                    <a:pt x="1079334" y="1643938"/>
                  </a:lnTo>
                  <a:lnTo>
                    <a:pt x="1077607" y="1643938"/>
                  </a:lnTo>
                  <a:lnTo>
                    <a:pt x="1077607" y="2126538"/>
                  </a:lnTo>
                  <a:lnTo>
                    <a:pt x="1071245" y="2139238"/>
                  </a:lnTo>
                  <a:lnTo>
                    <a:pt x="880338" y="2139238"/>
                  </a:lnTo>
                  <a:lnTo>
                    <a:pt x="817270" y="2151938"/>
                  </a:lnTo>
                  <a:lnTo>
                    <a:pt x="518071" y="2151938"/>
                  </a:lnTo>
                  <a:lnTo>
                    <a:pt x="444080" y="2139238"/>
                  </a:lnTo>
                  <a:lnTo>
                    <a:pt x="168770" y="2139238"/>
                  </a:lnTo>
                  <a:lnTo>
                    <a:pt x="139598" y="2126538"/>
                  </a:lnTo>
                  <a:lnTo>
                    <a:pt x="121361" y="2126538"/>
                  </a:lnTo>
                  <a:lnTo>
                    <a:pt x="139598" y="2113838"/>
                  </a:lnTo>
                  <a:lnTo>
                    <a:pt x="984745" y="2113838"/>
                  </a:lnTo>
                  <a:lnTo>
                    <a:pt x="1023886" y="2126538"/>
                  </a:lnTo>
                  <a:lnTo>
                    <a:pt x="1077607" y="2126538"/>
                  </a:lnTo>
                  <a:lnTo>
                    <a:pt x="1077607" y="1643938"/>
                  </a:lnTo>
                  <a:lnTo>
                    <a:pt x="716419" y="1643938"/>
                  </a:lnTo>
                  <a:lnTo>
                    <a:pt x="664578" y="1656638"/>
                  </a:lnTo>
                  <a:lnTo>
                    <a:pt x="612736" y="1656638"/>
                  </a:lnTo>
                  <a:lnTo>
                    <a:pt x="593001" y="1643938"/>
                  </a:lnTo>
                  <a:lnTo>
                    <a:pt x="582714" y="1631238"/>
                  </a:lnTo>
                  <a:lnTo>
                    <a:pt x="581850" y="1605838"/>
                  </a:lnTo>
                  <a:lnTo>
                    <a:pt x="590435" y="1593138"/>
                  </a:lnTo>
                  <a:lnTo>
                    <a:pt x="591299" y="1593138"/>
                  </a:lnTo>
                  <a:lnTo>
                    <a:pt x="594334" y="1580438"/>
                  </a:lnTo>
                  <a:lnTo>
                    <a:pt x="600392" y="1580438"/>
                  </a:lnTo>
                  <a:lnTo>
                    <a:pt x="611962" y="1567738"/>
                  </a:lnTo>
                  <a:lnTo>
                    <a:pt x="635101" y="1542338"/>
                  </a:lnTo>
                  <a:lnTo>
                    <a:pt x="669366" y="1516938"/>
                  </a:lnTo>
                  <a:lnTo>
                    <a:pt x="703414" y="1478838"/>
                  </a:lnTo>
                  <a:lnTo>
                    <a:pt x="737501" y="1453438"/>
                  </a:lnTo>
                  <a:lnTo>
                    <a:pt x="771842" y="1415338"/>
                  </a:lnTo>
                  <a:lnTo>
                    <a:pt x="806691" y="1389938"/>
                  </a:lnTo>
                  <a:lnTo>
                    <a:pt x="837412" y="1364538"/>
                  </a:lnTo>
                  <a:lnTo>
                    <a:pt x="874471" y="1326438"/>
                  </a:lnTo>
                  <a:lnTo>
                    <a:pt x="914514" y="1288338"/>
                  </a:lnTo>
                  <a:lnTo>
                    <a:pt x="954214" y="1262938"/>
                  </a:lnTo>
                  <a:lnTo>
                    <a:pt x="990219" y="1224838"/>
                  </a:lnTo>
                  <a:lnTo>
                    <a:pt x="1019187" y="1186738"/>
                  </a:lnTo>
                  <a:lnTo>
                    <a:pt x="1037780" y="1148638"/>
                  </a:lnTo>
                  <a:lnTo>
                    <a:pt x="1052512" y="1135938"/>
                  </a:lnTo>
                  <a:lnTo>
                    <a:pt x="1092987" y="1135938"/>
                  </a:lnTo>
                  <a:lnTo>
                    <a:pt x="1101204" y="1161338"/>
                  </a:lnTo>
                  <a:lnTo>
                    <a:pt x="1101090" y="1250238"/>
                  </a:lnTo>
                  <a:lnTo>
                    <a:pt x="1101178" y="1313738"/>
                  </a:lnTo>
                  <a:lnTo>
                    <a:pt x="1101394" y="1351838"/>
                  </a:lnTo>
                  <a:lnTo>
                    <a:pt x="1102067" y="1402638"/>
                  </a:lnTo>
                  <a:lnTo>
                    <a:pt x="1103350" y="1453438"/>
                  </a:lnTo>
                  <a:lnTo>
                    <a:pt x="1105357" y="1504238"/>
                  </a:lnTo>
                  <a:lnTo>
                    <a:pt x="1108240" y="1542338"/>
                  </a:lnTo>
                  <a:lnTo>
                    <a:pt x="1112139" y="1593138"/>
                  </a:lnTo>
                  <a:lnTo>
                    <a:pt x="1112570" y="1605838"/>
                  </a:lnTo>
                  <a:lnTo>
                    <a:pt x="1112570" y="291325"/>
                  </a:lnTo>
                  <a:lnTo>
                    <a:pt x="1096314" y="310426"/>
                  </a:lnTo>
                  <a:lnTo>
                    <a:pt x="1064387" y="348526"/>
                  </a:lnTo>
                  <a:lnTo>
                    <a:pt x="1032662" y="399326"/>
                  </a:lnTo>
                  <a:lnTo>
                    <a:pt x="1019035" y="415645"/>
                  </a:lnTo>
                  <a:lnTo>
                    <a:pt x="1019035" y="1034338"/>
                  </a:lnTo>
                  <a:lnTo>
                    <a:pt x="1003376" y="1059738"/>
                  </a:lnTo>
                  <a:lnTo>
                    <a:pt x="977150" y="1085138"/>
                  </a:lnTo>
                  <a:lnTo>
                    <a:pt x="941654" y="1123238"/>
                  </a:lnTo>
                  <a:lnTo>
                    <a:pt x="898169" y="1161338"/>
                  </a:lnTo>
                  <a:lnTo>
                    <a:pt x="848004" y="1199438"/>
                  </a:lnTo>
                  <a:lnTo>
                    <a:pt x="792429" y="1250238"/>
                  </a:lnTo>
                  <a:lnTo>
                    <a:pt x="732764" y="1313738"/>
                  </a:lnTo>
                  <a:lnTo>
                    <a:pt x="672084" y="1364538"/>
                  </a:lnTo>
                  <a:lnTo>
                    <a:pt x="614565" y="1415338"/>
                  </a:lnTo>
                  <a:lnTo>
                    <a:pt x="561632" y="1453438"/>
                  </a:lnTo>
                  <a:lnTo>
                    <a:pt x="514718" y="1491538"/>
                  </a:lnTo>
                  <a:lnTo>
                    <a:pt x="475259" y="1529638"/>
                  </a:lnTo>
                  <a:lnTo>
                    <a:pt x="444665" y="1542338"/>
                  </a:lnTo>
                  <a:lnTo>
                    <a:pt x="424383" y="1555038"/>
                  </a:lnTo>
                  <a:lnTo>
                    <a:pt x="415848" y="1567738"/>
                  </a:lnTo>
                  <a:lnTo>
                    <a:pt x="419633" y="1555038"/>
                  </a:lnTo>
                  <a:lnTo>
                    <a:pt x="435521" y="1529638"/>
                  </a:lnTo>
                  <a:lnTo>
                    <a:pt x="462140" y="1504238"/>
                  </a:lnTo>
                  <a:lnTo>
                    <a:pt x="498094" y="1478838"/>
                  </a:lnTo>
                  <a:lnTo>
                    <a:pt x="542023" y="1440738"/>
                  </a:lnTo>
                  <a:lnTo>
                    <a:pt x="648284" y="1339138"/>
                  </a:lnTo>
                  <a:lnTo>
                    <a:pt x="707872" y="1288338"/>
                  </a:lnTo>
                  <a:lnTo>
                    <a:pt x="768223" y="1224838"/>
                  </a:lnTo>
                  <a:lnTo>
                    <a:pt x="825423" y="1174038"/>
                  </a:lnTo>
                  <a:lnTo>
                    <a:pt x="878065" y="1135938"/>
                  </a:lnTo>
                  <a:lnTo>
                    <a:pt x="924699" y="1097838"/>
                  </a:lnTo>
                  <a:lnTo>
                    <a:pt x="963917" y="1072438"/>
                  </a:lnTo>
                  <a:lnTo>
                    <a:pt x="994295" y="1047038"/>
                  </a:lnTo>
                  <a:lnTo>
                    <a:pt x="1014412" y="1034338"/>
                  </a:lnTo>
                  <a:lnTo>
                    <a:pt x="1019035" y="1034338"/>
                  </a:lnTo>
                  <a:lnTo>
                    <a:pt x="1019035" y="415645"/>
                  </a:lnTo>
                  <a:lnTo>
                    <a:pt x="1000836" y="437426"/>
                  </a:lnTo>
                  <a:lnTo>
                    <a:pt x="968578" y="475526"/>
                  </a:lnTo>
                  <a:lnTo>
                    <a:pt x="902360" y="551726"/>
                  </a:lnTo>
                  <a:lnTo>
                    <a:pt x="868032" y="589826"/>
                  </a:lnTo>
                  <a:lnTo>
                    <a:pt x="832688" y="627926"/>
                  </a:lnTo>
                  <a:lnTo>
                    <a:pt x="796391" y="666026"/>
                  </a:lnTo>
                  <a:lnTo>
                    <a:pt x="759231" y="704126"/>
                  </a:lnTo>
                  <a:lnTo>
                    <a:pt x="721245" y="729538"/>
                  </a:lnTo>
                  <a:lnTo>
                    <a:pt x="682536" y="767638"/>
                  </a:lnTo>
                  <a:lnTo>
                    <a:pt x="643153" y="793038"/>
                  </a:lnTo>
                  <a:lnTo>
                    <a:pt x="605650" y="831138"/>
                  </a:lnTo>
                  <a:lnTo>
                    <a:pt x="567791" y="856538"/>
                  </a:lnTo>
                  <a:lnTo>
                    <a:pt x="529666" y="894638"/>
                  </a:lnTo>
                  <a:lnTo>
                    <a:pt x="491375" y="920038"/>
                  </a:lnTo>
                  <a:lnTo>
                    <a:pt x="453047" y="958138"/>
                  </a:lnTo>
                  <a:lnTo>
                    <a:pt x="414782" y="983538"/>
                  </a:lnTo>
                  <a:lnTo>
                    <a:pt x="376682" y="1021638"/>
                  </a:lnTo>
                  <a:lnTo>
                    <a:pt x="338874" y="1047038"/>
                  </a:lnTo>
                  <a:lnTo>
                    <a:pt x="301447" y="1085138"/>
                  </a:lnTo>
                  <a:lnTo>
                    <a:pt x="264515" y="1123238"/>
                  </a:lnTo>
                  <a:lnTo>
                    <a:pt x="228180" y="1161338"/>
                  </a:lnTo>
                  <a:lnTo>
                    <a:pt x="192570" y="1186738"/>
                  </a:lnTo>
                  <a:lnTo>
                    <a:pt x="157784" y="1224838"/>
                  </a:lnTo>
                  <a:lnTo>
                    <a:pt x="123926" y="1262938"/>
                  </a:lnTo>
                  <a:lnTo>
                    <a:pt x="91122" y="1301038"/>
                  </a:lnTo>
                  <a:lnTo>
                    <a:pt x="59448" y="1339138"/>
                  </a:lnTo>
                  <a:lnTo>
                    <a:pt x="29044" y="1377238"/>
                  </a:lnTo>
                  <a:lnTo>
                    <a:pt x="0" y="1415338"/>
                  </a:lnTo>
                  <a:lnTo>
                    <a:pt x="215" y="1415338"/>
                  </a:lnTo>
                  <a:lnTo>
                    <a:pt x="1104" y="1466138"/>
                  </a:lnTo>
                  <a:lnTo>
                    <a:pt x="2755" y="1516938"/>
                  </a:lnTo>
                  <a:lnTo>
                    <a:pt x="5041" y="1567738"/>
                  </a:lnTo>
                  <a:lnTo>
                    <a:pt x="7810" y="1618538"/>
                  </a:lnTo>
                  <a:lnTo>
                    <a:pt x="10896" y="1669338"/>
                  </a:lnTo>
                  <a:lnTo>
                    <a:pt x="14160" y="1720138"/>
                  </a:lnTo>
                  <a:lnTo>
                    <a:pt x="17462" y="1770938"/>
                  </a:lnTo>
                  <a:lnTo>
                    <a:pt x="20650" y="1821738"/>
                  </a:lnTo>
                  <a:lnTo>
                    <a:pt x="23571" y="1872538"/>
                  </a:lnTo>
                  <a:lnTo>
                    <a:pt x="26060" y="1923338"/>
                  </a:lnTo>
                  <a:lnTo>
                    <a:pt x="28003" y="1974138"/>
                  </a:lnTo>
                  <a:lnTo>
                    <a:pt x="29235" y="2024938"/>
                  </a:lnTo>
                  <a:lnTo>
                    <a:pt x="29591" y="2075738"/>
                  </a:lnTo>
                  <a:lnTo>
                    <a:pt x="28943" y="2126538"/>
                  </a:lnTo>
                  <a:lnTo>
                    <a:pt x="27139" y="2177338"/>
                  </a:lnTo>
                  <a:lnTo>
                    <a:pt x="24028" y="2228138"/>
                  </a:lnTo>
                  <a:lnTo>
                    <a:pt x="75095" y="2215438"/>
                  </a:lnTo>
                  <a:lnTo>
                    <a:pt x="1055014" y="2215438"/>
                  </a:lnTo>
                  <a:lnTo>
                    <a:pt x="1106398" y="2228138"/>
                  </a:lnTo>
                  <a:lnTo>
                    <a:pt x="1119073" y="2228138"/>
                  </a:lnTo>
                  <a:lnTo>
                    <a:pt x="1126807" y="2240838"/>
                  </a:lnTo>
                  <a:lnTo>
                    <a:pt x="1129995" y="2253538"/>
                  </a:lnTo>
                  <a:lnTo>
                    <a:pt x="1129017" y="2266238"/>
                  </a:lnTo>
                  <a:lnTo>
                    <a:pt x="1133995" y="2266238"/>
                  </a:lnTo>
                  <a:lnTo>
                    <a:pt x="1134097" y="2304338"/>
                  </a:lnTo>
                  <a:lnTo>
                    <a:pt x="1134910" y="2367838"/>
                  </a:lnTo>
                  <a:lnTo>
                    <a:pt x="1136764" y="2418638"/>
                  </a:lnTo>
                  <a:lnTo>
                    <a:pt x="1140307" y="2469438"/>
                  </a:lnTo>
                  <a:lnTo>
                    <a:pt x="1146111" y="2520238"/>
                  </a:lnTo>
                  <a:lnTo>
                    <a:pt x="1154785" y="2571038"/>
                  </a:lnTo>
                  <a:lnTo>
                    <a:pt x="1155534" y="2583738"/>
                  </a:lnTo>
                  <a:lnTo>
                    <a:pt x="1153274" y="2583738"/>
                  </a:lnTo>
                  <a:lnTo>
                    <a:pt x="1150556" y="2596438"/>
                  </a:lnTo>
                  <a:lnTo>
                    <a:pt x="1147165" y="2609138"/>
                  </a:lnTo>
                  <a:lnTo>
                    <a:pt x="1140879" y="2609138"/>
                  </a:lnTo>
                  <a:lnTo>
                    <a:pt x="1131658" y="2621838"/>
                  </a:lnTo>
                  <a:lnTo>
                    <a:pt x="1010056" y="2621838"/>
                  </a:lnTo>
                  <a:lnTo>
                    <a:pt x="973696" y="2634538"/>
                  </a:lnTo>
                  <a:lnTo>
                    <a:pt x="973696" y="3180638"/>
                  </a:lnTo>
                  <a:lnTo>
                    <a:pt x="1132840" y="3180638"/>
                  </a:lnTo>
                  <a:lnTo>
                    <a:pt x="1186180" y="3167938"/>
                  </a:lnTo>
                  <a:lnTo>
                    <a:pt x="2064410" y="3167938"/>
                  </a:lnTo>
                  <a:lnTo>
                    <a:pt x="2065807" y="3117138"/>
                  </a:lnTo>
                  <a:lnTo>
                    <a:pt x="2067763" y="3053638"/>
                  </a:lnTo>
                  <a:lnTo>
                    <a:pt x="2070036" y="3002838"/>
                  </a:lnTo>
                  <a:lnTo>
                    <a:pt x="2072411" y="2952038"/>
                  </a:lnTo>
                  <a:lnTo>
                    <a:pt x="2074646" y="2901238"/>
                  </a:lnTo>
                  <a:lnTo>
                    <a:pt x="2076513" y="2850438"/>
                  </a:lnTo>
                  <a:lnTo>
                    <a:pt x="2077758" y="2799638"/>
                  </a:lnTo>
                  <a:lnTo>
                    <a:pt x="2078177" y="2736138"/>
                  </a:lnTo>
                  <a:lnTo>
                    <a:pt x="2077516" y="2685338"/>
                  </a:lnTo>
                  <a:lnTo>
                    <a:pt x="2076538" y="2659938"/>
                  </a:lnTo>
                  <a:lnTo>
                    <a:pt x="2075561" y="2634538"/>
                  </a:lnTo>
                  <a:lnTo>
                    <a:pt x="1981885" y="2634538"/>
                  </a:lnTo>
                  <a:lnTo>
                    <a:pt x="1981885" y="3066338"/>
                  </a:lnTo>
                  <a:lnTo>
                    <a:pt x="1956308" y="3079038"/>
                  </a:lnTo>
                  <a:lnTo>
                    <a:pt x="1191437" y="3079038"/>
                  </a:lnTo>
                  <a:lnTo>
                    <a:pt x="1150962" y="3091738"/>
                  </a:lnTo>
                  <a:lnTo>
                    <a:pt x="1125156" y="3091738"/>
                  </a:lnTo>
                  <a:lnTo>
                    <a:pt x="1115822" y="3079038"/>
                  </a:lnTo>
                  <a:lnTo>
                    <a:pt x="1124432" y="3079038"/>
                  </a:lnTo>
                  <a:lnTo>
                    <a:pt x="1149273" y="3066338"/>
                  </a:lnTo>
                  <a:lnTo>
                    <a:pt x="1188834" y="3066338"/>
                  </a:lnTo>
                  <a:lnTo>
                    <a:pt x="1241590" y="3053638"/>
                  </a:lnTo>
                  <a:lnTo>
                    <a:pt x="1283881" y="3053638"/>
                  </a:lnTo>
                  <a:lnTo>
                    <a:pt x="1330731" y="3040938"/>
                  </a:lnTo>
                  <a:lnTo>
                    <a:pt x="1774317" y="3040938"/>
                  </a:lnTo>
                  <a:lnTo>
                    <a:pt x="1820862" y="3053638"/>
                  </a:lnTo>
                  <a:lnTo>
                    <a:pt x="1956473" y="3053638"/>
                  </a:lnTo>
                  <a:lnTo>
                    <a:pt x="1981885" y="3066338"/>
                  </a:lnTo>
                  <a:lnTo>
                    <a:pt x="1981885" y="2634538"/>
                  </a:lnTo>
                  <a:lnTo>
                    <a:pt x="1867827" y="2634538"/>
                  </a:lnTo>
                  <a:lnTo>
                    <a:pt x="1854212" y="2621838"/>
                  </a:lnTo>
                  <a:lnTo>
                    <a:pt x="1848688" y="2609138"/>
                  </a:lnTo>
                  <a:lnTo>
                    <a:pt x="1848688" y="2304338"/>
                  </a:lnTo>
                  <a:lnTo>
                    <a:pt x="1849958" y="2291638"/>
                  </a:lnTo>
                  <a:lnTo>
                    <a:pt x="1853450" y="2278938"/>
                  </a:lnTo>
                  <a:lnTo>
                    <a:pt x="1858733" y="2278938"/>
                  </a:lnTo>
                  <a:lnTo>
                    <a:pt x="1865363" y="2266238"/>
                  </a:lnTo>
                  <a:lnTo>
                    <a:pt x="1875840" y="2266238"/>
                  </a:lnTo>
                  <a:lnTo>
                    <a:pt x="1883359" y="2253538"/>
                  </a:lnTo>
                  <a:lnTo>
                    <a:pt x="2183155" y="225353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7671" y="6008424"/>
              <a:ext cx="247876" cy="1127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74508" y="6068658"/>
              <a:ext cx="121920" cy="587375"/>
            </a:xfrm>
            <a:custGeom>
              <a:avLst/>
              <a:gdLst/>
              <a:ahLst/>
              <a:cxnLst/>
              <a:rect l="l" t="t" r="r" b="b"/>
              <a:pathLst>
                <a:path w="121919" h="587375">
                  <a:moveTo>
                    <a:pt x="0" y="586827"/>
                  </a:moveTo>
                  <a:lnTo>
                    <a:pt x="8525" y="390505"/>
                  </a:lnTo>
                  <a:lnTo>
                    <a:pt x="11775" y="292287"/>
                  </a:lnTo>
                  <a:lnTo>
                    <a:pt x="12492" y="243156"/>
                  </a:lnTo>
                  <a:lnTo>
                    <a:pt x="12354" y="194007"/>
                  </a:lnTo>
                  <a:lnTo>
                    <a:pt x="11175" y="144837"/>
                  </a:lnTo>
                  <a:lnTo>
                    <a:pt x="8767" y="95645"/>
                  </a:lnTo>
                  <a:lnTo>
                    <a:pt x="8118" y="91763"/>
                  </a:lnTo>
                  <a:lnTo>
                    <a:pt x="34211" y="65920"/>
                  </a:lnTo>
                  <a:lnTo>
                    <a:pt x="62707" y="43156"/>
                  </a:lnTo>
                  <a:lnTo>
                    <a:pt x="121436" y="0"/>
                  </a:lnTo>
                  <a:lnTo>
                    <a:pt x="121891" y="49329"/>
                  </a:lnTo>
                  <a:lnTo>
                    <a:pt x="121435" y="98650"/>
                  </a:lnTo>
                  <a:lnTo>
                    <a:pt x="120254" y="147965"/>
                  </a:lnTo>
                  <a:lnTo>
                    <a:pt x="108393" y="443955"/>
                  </a:lnTo>
                  <a:lnTo>
                    <a:pt x="107360" y="493338"/>
                  </a:lnTo>
                  <a:lnTo>
                    <a:pt x="25969" y="562750"/>
                  </a:lnTo>
                  <a:lnTo>
                    <a:pt x="0" y="586827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278" y="5872465"/>
              <a:ext cx="114622" cy="2174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64818" y="5101138"/>
              <a:ext cx="139065" cy="669925"/>
            </a:xfrm>
            <a:custGeom>
              <a:avLst/>
              <a:gdLst/>
              <a:ahLst/>
              <a:cxnLst/>
              <a:rect l="l" t="t" r="r" b="b"/>
              <a:pathLst>
                <a:path w="139064" h="669925">
                  <a:moveTo>
                    <a:pt x="25389" y="669713"/>
                  </a:moveTo>
                  <a:lnTo>
                    <a:pt x="22495" y="618632"/>
                  </a:lnTo>
                  <a:lnTo>
                    <a:pt x="18912" y="567606"/>
                  </a:lnTo>
                  <a:lnTo>
                    <a:pt x="10897" y="465657"/>
                  </a:lnTo>
                  <a:lnTo>
                    <a:pt x="3781" y="363745"/>
                  </a:lnTo>
                  <a:lnTo>
                    <a:pt x="1321" y="312765"/>
                  </a:lnTo>
                  <a:lnTo>
                    <a:pt x="0" y="261749"/>
                  </a:lnTo>
                  <a:lnTo>
                    <a:pt x="121" y="210682"/>
                  </a:lnTo>
                  <a:lnTo>
                    <a:pt x="1990" y="159548"/>
                  </a:lnTo>
                  <a:lnTo>
                    <a:pt x="5910" y="108333"/>
                  </a:lnTo>
                  <a:lnTo>
                    <a:pt x="26753" y="76096"/>
                  </a:lnTo>
                  <a:lnTo>
                    <a:pt x="80576" y="23401"/>
                  </a:lnTo>
                  <a:lnTo>
                    <a:pt x="110677" y="0"/>
                  </a:lnTo>
                  <a:lnTo>
                    <a:pt x="109386" y="51915"/>
                  </a:lnTo>
                  <a:lnTo>
                    <a:pt x="109789" y="103788"/>
                  </a:lnTo>
                  <a:lnTo>
                    <a:pt x="111570" y="155630"/>
                  </a:lnTo>
                  <a:lnTo>
                    <a:pt x="114409" y="207452"/>
                  </a:lnTo>
                  <a:lnTo>
                    <a:pt x="117988" y="259265"/>
                  </a:lnTo>
                  <a:lnTo>
                    <a:pt x="126095" y="362909"/>
                  </a:lnTo>
                  <a:lnTo>
                    <a:pt x="133345" y="466654"/>
                  </a:lnTo>
                  <a:lnTo>
                    <a:pt x="135854" y="518592"/>
                  </a:lnTo>
                  <a:lnTo>
                    <a:pt x="137194" y="570589"/>
                  </a:lnTo>
                  <a:lnTo>
                    <a:pt x="138496" y="579580"/>
                  </a:lnTo>
                  <a:lnTo>
                    <a:pt x="113603" y="605683"/>
                  </a:lnTo>
                  <a:lnTo>
                    <a:pt x="85486" y="628343"/>
                  </a:lnTo>
                  <a:lnTo>
                    <a:pt x="25389" y="669713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43129" y="3738400"/>
            <a:ext cx="9601200" cy="329057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700" marR="5080">
              <a:lnSpc>
                <a:spcPts val="8050"/>
              </a:lnSpc>
              <a:spcBef>
                <a:spcPts val="1660"/>
              </a:spcBef>
            </a:pPr>
            <a:r>
              <a:rPr sz="8000" spc="885" dirty="0"/>
              <a:t>S</a:t>
            </a:r>
            <a:r>
              <a:rPr sz="8000" spc="345" dirty="0"/>
              <a:t>e</a:t>
            </a:r>
            <a:r>
              <a:rPr sz="8000" spc="170" dirty="0"/>
              <a:t>r</a:t>
            </a:r>
            <a:r>
              <a:rPr sz="8000" spc="990" dirty="0"/>
              <a:t>v</a:t>
            </a:r>
            <a:r>
              <a:rPr sz="8000" spc="90" dirty="0"/>
              <a:t>i</a:t>
            </a:r>
            <a:r>
              <a:rPr sz="8000" spc="775" dirty="0"/>
              <a:t>c</a:t>
            </a:r>
            <a:r>
              <a:rPr sz="8000" spc="90" dirty="0"/>
              <a:t>i</a:t>
            </a:r>
            <a:r>
              <a:rPr sz="8000" spc="575" dirty="0"/>
              <a:t>o</a:t>
            </a:r>
            <a:r>
              <a:rPr sz="8000" spc="1100" dirty="0"/>
              <a:t>s</a:t>
            </a:r>
            <a:r>
              <a:rPr sz="8000" spc="-850" dirty="0"/>
              <a:t> </a:t>
            </a:r>
            <a:r>
              <a:rPr sz="8000" spc="1195" dirty="0"/>
              <a:t>a</a:t>
            </a:r>
            <a:r>
              <a:rPr sz="8000" spc="105" dirty="0"/>
              <a:t>l  </a:t>
            </a:r>
            <a:r>
              <a:rPr sz="8000" spc="819" dirty="0"/>
              <a:t>Ciudadano </a:t>
            </a:r>
            <a:r>
              <a:rPr sz="8000" spc="825" dirty="0"/>
              <a:t> </a:t>
            </a:r>
            <a:r>
              <a:rPr sz="8000" spc="250" dirty="0"/>
              <a:t>I</a:t>
            </a:r>
            <a:r>
              <a:rPr sz="8000" spc="1675" dirty="0"/>
              <a:t>m</a:t>
            </a:r>
            <a:r>
              <a:rPr sz="8000" spc="795" dirty="0"/>
              <a:t>p</a:t>
            </a:r>
            <a:r>
              <a:rPr sz="8000" spc="775" dirty="0"/>
              <a:t>u</a:t>
            </a:r>
            <a:r>
              <a:rPr sz="8000" spc="120" dirty="0"/>
              <a:t>l</a:t>
            </a:r>
            <a:r>
              <a:rPr sz="8000" spc="1115" dirty="0"/>
              <a:t>s</a:t>
            </a:r>
            <a:r>
              <a:rPr sz="8000" spc="1195" dirty="0"/>
              <a:t>a</a:t>
            </a:r>
            <a:r>
              <a:rPr sz="8000" spc="810" dirty="0"/>
              <a:t>d</a:t>
            </a:r>
            <a:r>
              <a:rPr sz="8000" spc="575" dirty="0"/>
              <a:t>o</a:t>
            </a:r>
            <a:r>
              <a:rPr sz="8000" spc="1100" dirty="0"/>
              <a:t>s</a:t>
            </a:r>
            <a:r>
              <a:rPr sz="8000" spc="-850" dirty="0"/>
              <a:t> </a:t>
            </a:r>
            <a:r>
              <a:rPr sz="8000" spc="795" dirty="0"/>
              <a:t>p</a:t>
            </a:r>
            <a:r>
              <a:rPr sz="8000" spc="575" dirty="0"/>
              <a:t>o</a:t>
            </a:r>
            <a:r>
              <a:rPr sz="8000" spc="155" dirty="0"/>
              <a:t>r</a:t>
            </a:r>
            <a:r>
              <a:rPr sz="8000" spc="-850" dirty="0"/>
              <a:t> </a:t>
            </a:r>
            <a:r>
              <a:rPr sz="8000" spc="250" dirty="0"/>
              <a:t>I</a:t>
            </a:r>
            <a:r>
              <a:rPr sz="8000" spc="975" dirty="0"/>
              <a:t>A</a:t>
            </a:r>
            <a:endParaRPr sz="8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5630" y="1631831"/>
            <a:ext cx="6248400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550" b="1" spc="355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9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760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3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9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7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52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550" b="1" spc="-175" dirty="0">
                <a:solidFill>
                  <a:srgbClr val="0F1D5B"/>
                </a:solidFill>
                <a:latin typeface="Trebuchet MS"/>
                <a:cs typeface="Trebuchet MS"/>
              </a:rPr>
              <a:t>:</a:t>
            </a:r>
            <a:endParaRPr sz="355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712811"/>
            <a:ext cx="4019549" cy="75741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94127" y="4390657"/>
            <a:ext cx="6383020" cy="217614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algn="ctr">
              <a:lnSpc>
                <a:spcPts val="5400"/>
              </a:lnSpc>
              <a:spcBef>
                <a:spcPts val="890"/>
              </a:spcBef>
            </a:pPr>
            <a:r>
              <a:rPr sz="5100" b="1" spc="520" dirty="0">
                <a:solidFill>
                  <a:srgbClr val="0F1D5B"/>
                </a:solidFill>
                <a:latin typeface="Trebuchet MS"/>
                <a:cs typeface="Trebuchet MS"/>
              </a:rPr>
              <a:t>¿</a:t>
            </a:r>
            <a:r>
              <a:rPr sz="5100" b="1" spc="730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5100" b="1" spc="365" dirty="0">
                <a:solidFill>
                  <a:srgbClr val="0F1D5B"/>
                </a:solidFill>
                <a:latin typeface="Trebuchet MS"/>
                <a:cs typeface="Trebuchet MS"/>
              </a:rPr>
              <a:t>ó</a:t>
            </a:r>
            <a:r>
              <a:rPr sz="5100" b="1" spc="1120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5100" b="1" spc="36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5100" b="1" spc="-6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5100" b="1" spc="15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5100" b="1" spc="75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5100" b="1" spc="-6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5100" b="1" spc="23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5100" b="1" spc="7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5100" b="1" spc="-6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5100" b="1" spc="505" dirty="0">
                <a:solidFill>
                  <a:srgbClr val="0F1D5B"/>
                </a:solidFill>
                <a:latin typeface="Trebuchet MS"/>
                <a:cs typeface="Trebuchet MS"/>
              </a:rPr>
              <a:t>p</a:t>
            </a:r>
            <a:r>
              <a:rPr sz="5100" b="1" spc="36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5100" b="1" spc="515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5100" b="1" spc="21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5100" b="1" spc="385" dirty="0">
                <a:solidFill>
                  <a:srgbClr val="0F1D5B"/>
                </a:solidFill>
                <a:latin typeface="Trebuchet MS"/>
                <a:cs typeface="Trebuchet MS"/>
              </a:rPr>
              <a:t>í</a:t>
            </a:r>
            <a:r>
              <a:rPr sz="5100" b="1" spc="535" dirty="0">
                <a:solidFill>
                  <a:srgbClr val="0F1D5B"/>
                </a:solidFill>
                <a:latin typeface="Trebuchet MS"/>
                <a:cs typeface="Trebuchet MS"/>
              </a:rPr>
              <a:t>a  </a:t>
            </a:r>
            <a:r>
              <a:rPr sz="5100" b="1" spc="50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5100" b="1" spc="36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5100" b="1" spc="55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5100" b="1" spc="210" dirty="0">
                <a:solidFill>
                  <a:srgbClr val="0F1D5B"/>
                </a:solidFill>
                <a:latin typeface="Trebuchet MS"/>
                <a:cs typeface="Trebuchet MS"/>
              </a:rPr>
              <a:t>tr</a:t>
            </a:r>
            <a:r>
              <a:rPr sz="5100" b="1" spc="13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5100" b="1" spc="509" dirty="0">
                <a:solidFill>
                  <a:srgbClr val="0F1D5B"/>
                </a:solidFill>
                <a:latin typeface="Trebuchet MS"/>
                <a:cs typeface="Trebuchet MS"/>
              </a:rPr>
              <a:t>b</a:t>
            </a:r>
            <a:r>
              <a:rPr sz="5100" b="1" spc="550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5100" b="1" spc="13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5100" b="1" spc="204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5100" b="1" spc="-6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5100" b="1" spc="75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5100" b="1" spc="-6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5100" b="1" spc="15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5100" b="1" spc="36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5100" b="1" spc="610" dirty="0">
                <a:solidFill>
                  <a:srgbClr val="0F1D5B"/>
                </a:solidFill>
                <a:latin typeface="Trebuchet MS"/>
                <a:cs typeface="Trebuchet MS"/>
              </a:rPr>
              <a:t>s  </a:t>
            </a:r>
            <a:r>
              <a:rPr sz="5100" b="1" spc="540" dirty="0">
                <a:solidFill>
                  <a:srgbClr val="0F1D5B"/>
                </a:solidFill>
                <a:latin typeface="Trebuchet MS"/>
                <a:cs typeface="Trebuchet MS"/>
              </a:rPr>
              <a:t>ciudadanos?</a:t>
            </a:r>
            <a:endParaRPr sz="5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42" y="1459563"/>
            <a:ext cx="13336905" cy="7426959"/>
            <a:chOff x="-1742" y="1459563"/>
            <a:chExt cx="13336905" cy="74269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742" y="1459563"/>
              <a:ext cx="13336343" cy="74265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6130" y="2416951"/>
              <a:ext cx="9163049" cy="58483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42" y="1459563"/>
            <a:ext cx="13336905" cy="7426959"/>
            <a:chOff x="-1742" y="1459563"/>
            <a:chExt cx="13336905" cy="74269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742" y="1459563"/>
              <a:ext cx="13336343" cy="74265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7345" y="2217078"/>
              <a:ext cx="7839090" cy="61150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742" y="1459566"/>
            <a:ext cx="13336343" cy="74265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40712" y="2977679"/>
            <a:ext cx="8554720" cy="42805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065" marR="5080" algn="ctr">
              <a:lnSpc>
                <a:spcPts val="2770"/>
              </a:lnSpc>
              <a:spcBef>
                <a:spcPts val="384"/>
              </a:spcBef>
            </a:pPr>
            <a:r>
              <a:rPr sz="2500" spc="-75" dirty="0">
                <a:solidFill>
                  <a:srgbClr val="FFFFFF"/>
                </a:solidFill>
                <a:latin typeface="Verdana"/>
                <a:cs typeface="Verdana"/>
              </a:rPr>
              <a:t>“Dentro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nuestro </a:t>
            </a: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portafolio, </a:t>
            </a:r>
            <a:r>
              <a:rPr sz="2500" spc="45" dirty="0">
                <a:solidFill>
                  <a:srgbClr val="FFFFFF"/>
                </a:solidFill>
                <a:latin typeface="Verdana"/>
                <a:cs typeface="Verdana"/>
              </a:rPr>
              <a:t>soluciones </a:t>
            </a:r>
            <a:r>
              <a:rPr sz="2500" spc="125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50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Verdana"/>
                <a:cs typeface="Verdana"/>
              </a:rPr>
              <a:t>ChatBot, </a:t>
            </a:r>
            <a:r>
              <a:rPr sz="2500" spc="75" dirty="0">
                <a:solidFill>
                  <a:srgbClr val="FFFFFF"/>
                </a:solidFill>
                <a:latin typeface="Verdana"/>
                <a:cs typeface="Verdana"/>
              </a:rPr>
              <a:t>agendamiento </a:t>
            </a:r>
            <a:r>
              <a:rPr sz="2500" spc="-25" dirty="0">
                <a:solidFill>
                  <a:srgbClr val="FFFFFF"/>
                </a:solidFill>
                <a:latin typeface="Verdana"/>
                <a:cs typeface="Verdana"/>
              </a:rPr>
              <a:t>inteligente,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sala de </a:t>
            </a:r>
            <a:r>
              <a:rPr sz="2500" spc="55" dirty="0">
                <a:solidFill>
                  <a:srgbClr val="FFFFFF"/>
                </a:solidFill>
                <a:latin typeface="Verdana"/>
                <a:cs typeface="Verdana"/>
              </a:rPr>
              <a:t>espera </a:t>
            </a:r>
            <a:r>
              <a:rPr sz="25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Verdana"/>
                <a:cs typeface="Verdana"/>
              </a:rPr>
              <a:t>inteligente, </a:t>
            </a:r>
            <a:r>
              <a:rPr sz="2500" spc="40" dirty="0">
                <a:solidFill>
                  <a:srgbClr val="FFFFFF"/>
                </a:solidFill>
                <a:latin typeface="Verdana"/>
                <a:cs typeface="Verdana"/>
              </a:rPr>
              <a:t>autogestión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500" spc="15" dirty="0">
                <a:solidFill>
                  <a:srgbClr val="FFFFFF"/>
                </a:solidFill>
                <a:latin typeface="Verdana"/>
                <a:cs typeface="Verdana"/>
              </a:rPr>
              <a:t>pacientes, </a:t>
            </a:r>
            <a:r>
              <a:rPr sz="2500" spc="25" dirty="0">
                <a:solidFill>
                  <a:srgbClr val="FFFFFF"/>
                </a:solidFill>
                <a:latin typeface="Verdana"/>
                <a:cs typeface="Verdana"/>
              </a:rPr>
              <a:t>asistente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500" spc="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citas,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entre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otras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FFFFFF"/>
                </a:solidFill>
                <a:latin typeface="Verdana"/>
                <a:cs typeface="Verdana"/>
              </a:rPr>
              <a:t>herramientas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00" dirty="0">
                <a:solidFill>
                  <a:srgbClr val="FFFFFF"/>
                </a:solidFill>
                <a:latin typeface="Verdana"/>
                <a:cs typeface="Verdana"/>
              </a:rPr>
              <a:t>hacen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45" dirty="0">
                <a:solidFill>
                  <a:srgbClr val="FFFFFF"/>
                </a:solidFill>
                <a:latin typeface="Verdana"/>
                <a:cs typeface="Verdana"/>
              </a:rPr>
              <a:t>uso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60" dirty="0">
                <a:solidFill>
                  <a:srgbClr val="FFFFFF"/>
                </a:solidFill>
                <a:latin typeface="Verdana"/>
                <a:cs typeface="Verdana"/>
              </a:rPr>
              <a:t>IA, </a:t>
            </a:r>
            <a:r>
              <a:rPr sz="2500" spc="-8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logra </a:t>
            </a:r>
            <a:r>
              <a:rPr sz="2500" spc="30" dirty="0">
                <a:solidFill>
                  <a:srgbClr val="FFFFFF"/>
                </a:solidFill>
                <a:latin typeface="Verdana"/>
                <a:cs typeface="Verdana"/>
              </a:rPr>
              <a:t>llegar </a:t>
            </a:r>
            <a:r>
              <a:rPr sz="2500" spc="1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optimizar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todos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500" spc="55" dirty="0">
                <a:solidFill>
                  <a:srgbClr val="FFFFFF"/>
                </a:solidFill>
                <a:latin typeface="Verdana"/>
                <a:cs typeface="Verdana"/>
              </a:rPr>
              <a:t>procesos </a:t>
            </a:r>
            <a:r>
              <a:rPr sz="2500" spc="7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5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FFFFFF"/>
                </a:solidFill>
                <a:latin typeface="Verdana"/>
                <a:cs typeface="Verdana"/>
              </a:rPr>
              <a:t>humanamente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5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FFFFFF"/>
                </a:solidFill>
                <a:latin typeface="Verdana"/>
                <a:cs typeface="Verdana"/>
              </a:rPr>
              <a:t>pueden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30" dirty="0">
                <a:solidFill>
                  <a:srgbClr val="FFFFFF"/>
                </a:solidFill>
                <a:latin typeface="Verdana"/>
                <a:cs typeface="Verdana"/>
              </a:rPr>
              <a:t>llegar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Verdana"/>
                <a:cs typeface="Verdana"/>
              </a:rPr>
              <a:t>atender,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esto </a:t>
            </a:r>
            <a:r>
              <a:rPr sz="2500" spc="-8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FFFFFF"/>
                </a:solidFill>
                <a:latin typeface="Verdana"/>
                <a:cs typeface="Verdana"/>
              </a:rPr>
              <a:t>permite </a:t>
            </a:r>
            <a:r>
              <a:rPr sz="2500" spc="7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500" spc="65" dirty="0">
                <a:solidFill>
                  <a:srgbClr val="FFFFFF"/>
                </a:solidFill>
                <a:latin typeface="Verdana"/>
                <a:cs typeface="Verdana"/>
              </a:rPr>
              <a:t>pacientes </a:t>
            </a:r>
            <a:r>
              <a:rPr sz="2500" spc="95" dirty="0">
                <a:solidFill>
                  <a:srgbClr val="FFFFFF"/>
                </a:solidFill>
                <a:latin typeface="Verdana"/>
                <a:cs typeface="Verdana"/>
              </a:rPr>
              <a:t>puedan </a:t>
            </a: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ser </a:t>
            </a:r>
            <a:r>
              <a:rPr sz="2500" spc="60" dirty="0">
                <a:solidFill>
                  <a:srgbClr val="FFFFFF"/>
                </a:solidFill>
                <a:latin typeface="Verdana"/>
                <a:cs typeface="Verdana"/>
              </a:rPr>
              <a:t>atendidos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500" spc="-8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forma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rápida” </a:t>
            </a:r>
            <a:r>
              <a:rPr sz="2500" spc="-114" dirty="0">
                <a:solidFill>
                  <a:srgbClr val="FFFFFF"/>
                </a:solidFill>
                <a:latin typeface="Verdana"/>
                <a:cs typeface="Verdana"/>
              </a:rPr>
              <a:t>(...) “si </a:t>
            </a:r>
            <a:r>
              <a:rPr sz="2500" spc="15" dirty="0">
                <a:solidFill>
                  <a:srgbClr val="FFFFFF"/>
                </a:solidFill>
                <a:latin typeface="Verdana"/>
                <a:cs typeface="Verdana"/>
              </a:rPr>
              <a:t>este </a:t>
            </a:r>
            <a:r>
              <a:rPr sz="2500" spc="25" dirty="0">
                <a:solidFill>
                  <a:srgbClr val="FFFFFF"/>
                </a:solidFill>
                <a:latin typeface="Verdana"/>
                <a:cs typeface="Verdana"/>
              </a:rPr>
              <a:t>tipo </a:t>
            </a:r>
            <a:r>
              <a:rPr sz="2500" spc="9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500" spc="55" dirty="0">
                <a:solidFill>
                  <a:srgbClr val="FFFFFF"/>
                </a:solidFill>
                <a:latin typeface="Verdana"/>
                <a:cs typeface="Verdana"/>
              </a:rPr>
              <a:t>tecnologías </a:t>
            </a:r>
            <a:r>
              <a:rPr sz="2500" spc="40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5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FFFFFF"/>
                </a:solidFill>
                <a:latin typeface="Verdana"/>
                <a:cs typeface="Verdana"/>
              </a:rPr>
              <a:t>aplicarán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355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FFFFFF"/>
                </a:solidFill>
                <a:latin typeface="Verdana"/>
                <a:cs typeface="Verdana"/>
              </a:rPr>
              <a:t>centros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médicos,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FFFFFF"/>
                </a:solidFill>
                <a:latin typeface="Verdana"/>
                <a:cs typeface="Verdana"/>
              </a:rPr>
              <a:t>equivaldría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FFFFFF"/>
                </a:solidFill>
                <a:latin typeface="Verdana"/>
                <a:cs typeface="Verdana"/>
              </a:rPr>
              <a:t>crear </a:t>
            </a:r>
            <a:r>
              <a:rPr sz="2500" spc="-8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Verdana"/>
                <a:cs typeface="Verdana"/>
              </a:rPr>
              <a:t>tres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65" dirty="0">
                <a:solidFill>
                  <a:srgbClr val="FFFFFF"/>
                </a:solidFill>
                <a:latin typeface="Verdana"/>
                <a:cs typeface="Verdana"/>
              </a:rPr>
              <a:t>clínicas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nuevas”</a:t>
            </a:r>
            <a:endParaRPr sz="2500">
              <a:latin typeface="Verdana"/>
              <a:cs typeface="Verdana"/>
            </a:endParaRPr>
          </a:p>
          <a:p>
            <a:pPr marR="86995" algn="ctr">
              <a:lnSpc>
                <a:spcPct val="100000"/>
              </a:lnSpc>
              <a:spcBef>
                <a:spcPts val="2515"/>
              </a:spcBef>
            </a:pP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Robert</a:t>
            </a:r>
            <a:r>
              <a:rPr sz="25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FFFFFF"/>
                </a:solidFill>
                <a:latin typeface="Verdana"/>
                <a:cs typeface="Verdana"/>
              </a:rPr>
              <a:t>Parada,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Verdana"/>
                <a:cs typeface="Verdana"/>
              </a:rPr>
              <a:t>CEO</a:t>
            </a:r>
            <a:r>
              <a:rPr sz="25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130" dirty="0">
                <a:solidFill>
                  <a:srgbClr val="FFFFFF"/>
                </a:solidFill>
                <a:latin typeface="Verdana"/>
                <a:cs typeface="Verdana"/>
              </a:rPr>
              <a:t>Coco</a:t>
            </a:r>
            <a:r>
              <a:rPr sz="25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FFFFFF"/>
                </a:solidFill>
                <a:latin typeface="Verdana"/>
                <a:cs typeface="Verdana"/>
              </a:rPr>
              <a:t>Tecnologías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48283" y="3834165"/>
            <a:ext cx="1353213" cy="13515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647078" y="5579424"/>
            <a:ext cx="1352550" cy="1352550"/>
            <a:chOff x="11647078" y="5579424"/>
            <a:chExt cx="1352550" cy="1352550"/>
          </a:xfrm>
        </p:grpSpPr>
        <p:sp>
          <p:nvSpPr>
            <p:cNvPr id="4" name="object 4"/>
            <p:cNvSpPr/>
            <p:nvPr/>
          </p:nvSpPr>
          <p:spPr>
            <a:xfrm>
              <a:off x="11647078" y="5579424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34274" y="6148577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5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8534" y="1527870"/>
            <a:ext cx="8439149" cy="843914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42" y="1459566"/>
            <a:ext cx="13336905" cy="7426959"/>
            <a:chOff x="-1742" y="1459566"/>
            <a:chExt cx="13336905" cy="74269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742" y="1459566"/>
              <a:ext cx="13336343" cy="74265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5671" y="2661516"/>
              <a:ext cx="8267699" cy="47053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93257" y="4654377"/>
            <a:ext cx="285750" cy="288290"/>
          </a:xfrm>
          <a:custGeom>
            <a:avLst/>
            <a:gdLst/>
            <a:ahLst/>
            <a:cxnLst/>
            <a:rect l="l" t="t" r="r" b="b"/>
            <a:pathLst>
              <a:path w="285750" h="288289">
                <a:moveTo>
                  <a:pt x="285750" y="143977"/>
                </a:moveTo>
                <a:lnTo>
                  <a:pt x="279599" y="102181"/>
                </a:lnTo>
                <a:lnTo>
                  <a:pt x="261671" y="63986"/>
                </a:lnTo>
                <a:lnTo>
                  <a:pt x="233515" y="32679"/>
                </a:lnTo>
                <a:lnTo>
                  <a:pt x="197550" y="10959"/>
                </a:lnTo>
                <a:lnTo>
                  <a:pt x="156879" y="691"/>
                </a:lnTo>
                <a:lnTo>
                  <a:pt x="142875" y="0"/>
                </a:lnTo>
                <a:lnTo>
                  <a:pt x="128870" y="691"/>
                </a:lnTo>
                <a:lnTo>
                  <a:pt x="88199" y="10959"/>
                </a:lnTo>
                <a:lnTo>
                  <a:pt x="52234" y="32679"/>
                </a:lnTo>
                <a:lnTo>
                  <a:pt x="24078" y="63986"/>
                </a:lnTo>
                <a:lnTo>
                  <a:pt x="6150" y="102181"/>
                </a:lnTo>
                <a:lnTo>
                  <a:pt x="0" y="143977"/>
                </a:lnTo>
                <a:lnTo>
                  <a:pt x="686" y="158089"/>
                </a:lnTo>
                <a:lnTo>
                  <a:pt x="10875" y="199074"/>
                </a:lnTo>
                <a:lnTo>
                  <a:pt x="32429" y="235315"/>
                </a:lnTo>
                <a:lnTo>
                  <a:pt x="63497" y="263688"/>
                </a:lnTo>
                <a:lnTo>
                  <a:pt x="101400" y="281755"/>
                </a:lnTo>
                <a:lnTo>
                  <a:pt x="142875" y="287954"/>
                </a:lnTo>
                <a:lnTo>
                  <a:pt x="156879" y="287262"/>
                </a:lnTo>
                <a:lnTo>
                  <a:pt x="197550" y="276994"/>
                </a:lnTo>
                <a:lnTo>
                  <a:pt x="233515" y="255273"/>
                </a:lnTo>
                <a:lnTo>
                  <a:pt x="261671" y="223964"/>
                </a:lnTo>
                <a:lnTo>
                  <a:pt x="279599" y="185771"/>
                </a:lnTo>
                <a:lnTo>
                  <a:pt x="285750" y="143977"/>
                </a:lnTo>
                <a:close/>
              </a:path>
            </a:pathLst>
          </a:custGeom>
          <a:solidFill>
            <a:srgbClr val="E4D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93257" y="6094148"/>
            <a:ext cx="285750" cy="288290"/>
          </a:xfrm>
          <a:custGeom>
            <a:avLst/>
            <a:gdLst/>
            <a:ahLst/>
            <a:cxnLst/>
            <a:rect l="l" t="t" r="r" b="b"/>
            <a:pathLst>
              <a:path w="285750" h="288289">
                <a:moveTo>
                  <a:pt x="285750" y="143977"/>
                </a:moveTo>
                <a:lnTo>
                  <a:pt x="279599" y="102191"/>
                </a:lnTo>
                <a:lnTo>
                  <a:pt x="261671" y="63983"/>
                </a:lnTo>
                <a:lnTo>
                  <a:pt x="233515" y="32675"/>
                </a:lnTo>
                <a:lnTo>
                  <a:pt x="197550" y="10971"/>
                </a:lnTo>
                <a:lnTo>
                  <a:pt x="156879" y="691"/>
                </a:lnTo>
                <a:lnTo>
                  <a:pt x="142875" y="0"/>
                </a:lnTo>
                <a:lnTo>
                  <a:pt x="128870" y="691"/>
                </a:lnTo>
                <a:lnTo>
                  <a:pt x="88199" y="10971"/>
                </a:lnTo>
                <a:lnTo>
                  <a:pt x="52234" y="32675"/>
                </a:lnTo>
                <a:lnTo>
                  <a:pt x="24078" y="63983"/>
                </a:lnTo>
                <a:lnTo>
                  <a:pt x="6150" y="102191"/>
                </a:lnTo>
                <a:lnTo>
                  <a:pt x="0" y="143977"/>
                </a:lnTo>
                <a:lnTo>
                  <a:pt x="686" y="158079"/>
                </a:lnTo>
                <a:lnTo>
                  <a:pt x="10875" y="199062"/>
                </a:lnTo>
                <a:lnTo>
                  <a:pt x="32429" y="235316"/>
                </a:lnTo>
                <a:lnTo>
                  <a:pt x="63497" y="263679"/>
                </a:lnTo>
                <a:lnTo>
                  <a:pt x="101400" y="281755"/>
                </a:lnTo>
                <a:lnTo>
                  <a:pt x="142875" y="287954"/>
                </a:lnTo>
                <a:lnTo>
                  <a:pt x="156879" y="287262"/>
                </a:lnTo>
                <a:lnTo>
                  <a:pt x="197550" y="276982"/>
                </a:lnTo>
                <a:lnTo>
                  <a:pt x="233515" y="255278"/>
                </a:lnTo>
                <a:lnTo>
                  <a:pt x="261671" y="223970"/>
                </a:lnTo>
                <a:lnTo>
                  <a:pt x="279599" y="185762"/>
                </a:lnTo>
                <a:lnTo>
                  <a:pt x="285750" y="143977"/>
                </a:lnTo>
                <a:close/>
              </a:path>
            </a:pathLst>
          </a:custGeom>
          <a:solidFill>
            <a:srgbClr val="EDC8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93257" y="7533918"/>
            <a:ext cx="285750" cy="288290"/>
          </a:xfrm>
          <a:custGeom>
            <a:avLst/>
            <a:gdLst/>
            <a:ahLst/>
            <a:cxnLst/>
            <a:rect l="l" t="t" r="r" b="b"/>
            <a:pathLst>
              <a:path w="285750" h="288290">
                <a:moveTo>
                  <a:pt x="285750" y="143977"/>
                </a:moveTo>
                <a:lnTo>
                  <a:pt x="279599" y="102191"/>
                </a:lnTo>
                <a:lnTo>
                  <a:pt x="261671" y="63983"/>
                </a:lnTo>
                <a:lnTo>
                  <a:pt x="233515" y="32675"/>
                </a:lnTo>
                <a:lnTo>
                  <a:pt x="197550" y="10971"/>
                </a:lnTo>
                <a:lnTo>
                  <a:pt x="156879" y="691"/>
                </a:lnTo>
                <a:lnTo>
                  <a:pt x="142875" y="0"/>
                </a:lnTo>
                <a:lnTo>
                  <a:pt x="128870" y="691"/>
                </a:lnTo>
                <a:lnTo>
                  <a:pt x="88199" y="10971"/>
                </a:lnTo>
                <a:lnTo>
                  <a:pt x="52234" y="32675"/>
                </a:lnTo>
                <a:lnTo>
                  <a:pt x="24078" y="63983"/>
                </a:lnTo>
                <a:lnTo>
                  <a:pt x="6150" y="102191"/>
                </a:lnTo>
                <a:lnTo>
                  <a:pt x="0" y="143977"/>
                </a:lnTo>
                <a:lnTo>
                  <a:pt x="686" y="158079"/>
                </a:lnTo>
                <a:lnTo>
                  <a:pt x="10875" y="199062"/>
                </a:lnTo>
                <a:lnTo>
                  <a:pt x="32429" y="235316"/>
                </a:lnTo>
                <a:lnTo>
                  <a:pt x="63497" y="263679"/>
                </a:lnTo>
                <a:lnTo>
                  <a:pt x="101400" y="281755"/>
                </a:lnTo>
                <a:lnTo>
                  <a:pt x="142875" y="287954"/>
                </a:lnTo>
                <a:lnTo>
                  <a:pt x="156879" y="287262"/>
                </a:lnTo>
                <a:lnTo>
                  <a:pt x="197550" y="276982"/>
                </a:lnTo>
                <a:lnTo>
                  <a:pt x="233515" y="255278"/>
                </a:lnTo>
                <a:lnTo>
                  <a:pt x="261671" y="223970"/>
                </a:lnTo>
                <a:lnTo>
                  <a:pt x="279599" y="185762"/>
                </a:lnTo>
                <a:lnTo>
                  <a:pt x="285750" y="143977"/>
                </a:lnTo>
                <a:close/>
              </a:path>
            </a:pathLst>
          </a:custGeom>
          <a:solidFill>
            <a:srgbClr val="E7B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93257" y="3214608"/>
            <a:ext cx="285750" cy="288290"/>
          </a:xfrm>
          <a:custGeom>
            <a:avLst/>
            <a:gdLst/>
            <a:ahLst/>
            <a:cxnLst/>
            <a:rect l="l" t="t" r="r" b="b"/>
            <a:pathLst>
              <a:path w="285750" h="288289">
                <a:moveTo>
                  <a:pt x="285750" y="143977"/>
                </a:moveTo>
                <a:lnTo>
                  <a:pt x="279599" y="102182"/>
                </a:lnTo>
                <a:lnTo>
                  <a:pt x="261671" y="63986"/>
                </a:lnTo>
                <a:lnTo>
                  <a:pt x="233515" y="32679"/>
                </a:lnTo>
                <a:lnTo>
                  <a:pt x="197550" y="10959"/>
                </a:lnTo>
                <a:lnTo>
                  <a:pt x="156879" y="691"/>
                </a:lnTo>
                <a:lnTo>
                  <a:pt x="142875" y="0"/>
                </a:lnTo>
                <a:lnTo>
                  <a:pt x="128870" y="691"/>
                </a:lnTo>
                <a:lnTo>
                  <a:pt x="88199" y="10959"/>
                </a:lnTo>
                <a:lnTo>
                  <a:pt x="52234" y="32679"/>
                </a:lnTo>
                <a:lnTo>
                  <a:pt x="24078" y="63986"/>
                </a:lnTo>
                <a:lnTo>
                  <a:pt x="6150" y="102182"/>
                </a:lnTo>
                <a:lnTo>
                  <a:pt x="0" y="143977"/>
                </a:lnTo>
                <a:lnTo>
                  <a:pt x="686" y="158089"/>
                </a:lnTo>
                <a:lnTo>
                  <a:pt x="10875" y="199074"/>
                </a:lnTo>
                <a:lnTo>
                  <a:pt x="32429" y="235315"/>
                </a:lnTo>
                <a:lnTo>
                  <a:pt x="63497" y="263688"/>
                </a:lnTo>
                <a:lnTo>
                  <a:pt x="101400" y="281755"/>
                </a:lnTo>
                <a:lnTo>
                  <a:pt x="142875" y="287954"/>
                </a:lnTo>
                <a:lnTo>
                  <a:pt x="156879" y="287262"/>
                </a:lnTo>
                <a:lnTo>
                  <a:pt x="197550" y="276994"/>
                </a:lnTo>
                <a:lnTo>
                  <a:pt x="233515" y="255273"/>
                </a:lnTo>
                <a:lnTo>
                  <a:pt x="261671" y="223964"/>
                </a:lnTo>
                <a:lnTo>
                  <a:pt x="279599" y="185771"/>
                </a:lnTo>
                <a:lnTo>
                  <a:pt x="285750" y="143977"/>
                </a:lnTo>
                <a:close/>
              </a:path>
            </a:pathLst>
          </a:custGeom>
          <a:solidFill>
            <a:srgbClr val="C2D9C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4695" y="2566711"/>
            <a:ext cx="142875" cy="1439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4695" y="3286596"/>
            <a:ext cx="142875" cy="14397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64695" y="4726366"/>
            <a:ext cx="142875" cy="14397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4695" y="6166136"/>
            <a:ext cx="142875" cy="14397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4695" y="7605906"/>
            <a:ext cx="142875" cy="14397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4695" y="4006481"/>
            <a:ext cx="142875" cy="14397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64695" y="5446251"/>
            <a:ext cx="142875" cy="14397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64695" y="6886021"/>
            <a:ext cx="142875" cy="14397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64695" y="8325791"/>
            <a:ext cx="142875" cy="143977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800325" y="4013537"/>
            <a:ext cx="5067300" cy="2312035"/>
            <a:chOff x="2800325" y="4013537"/>
            <a:chExt cx="5067300" cy="2312035"/>
          </a:xfrm>
        </p:grpSpPr>
        <p:sp>
          <p:nvSpPr>
            <p:cNvPr id="16" name="object 16"/>
            <p:cNvSpPr/>
            <p:nvPr/>
          </p:nvSpPr>
          <p:spPr>
            <a:xfrm>
              <a:off x="3102242" y="4457431"/>
              <a:ext cx="4765675" cy="1868170"/>
            </a:xfrm>
            <a:custGeom>
              <a:avLst/>
              <a:gdLst/>
              <a:ahLst/>
              <a:cxnLst/>
              <a:rect l="l" t="t" r="r" b="b"/>
              <a:pathLst>
                <a:path w="4765675" h="1868170">
                  <a:moveTo>
                    <a:pt x="4765384" y="1868125"/>
                  </a:moveTo>
                  <a:lnTo>
                    <a:pt x="4724584" y="1868125"/>
                  </a:lnTo>
                  <a:lnTo>
                    <a:pt x="4722345" y="1820880"/>
                  </a:lnTo>
                  <a:lnTo>
                    <a:pt x="4715765" y="1774913"/>
                  </a:lnTo>
                  <a:lnTo>
                    <a:pt x="4705047" y="1730430"/>
                  </a:lnTo>
                  <a:lnTo>
                    <a:pt x="4690397" y="1687635"/>
                  </a:lnTo>
                  <a:lnTo>
                    <a:pt x="4672017" y="1646732"/>
                  </a:lnTo>
                  <a:lnTo>
                    <a:pt x="4650114" y="1607925"/>
                  </a:lnTo>
                  <a:lnTo>
                    <a:pt x="4624890" y="1571420"/>
                  </a:lnTo>
                  <a:lnTo>
                    <a:pt x="4596550" y="1537421"/>
                  </a:lnTo>
                  <a:lnTo>
                    <a:pt x="4565299" y="1506133"/>
                  </a:lnTo>
                  <a:lnTo>
                    <a:pt x="4531341" y="1477760"/>
                  </a:lnTo>
                  <a:lnTo>
                    <a:pt x="4494879" y="1452506"/>
                  </a:lnTo>
                  <a:lnTo>
                    <a:pt x="4456119" y="1430576"/>
                  </a:lnTo>
                  <a:lnTo>
                    <a:pt x="4415265" y="1412175"/>
                  </a:lnTo>
                  <a:lnTo>
                    <a:pt x="4372521" y="1397506"/>
                  </a:lnTo>
                  <a:lnTo>
                    <a:pt x="4328091" y="1386776"/>
                  </a:lnTo>
                  <a:lnTo>
                    <a:pt x="4282179" y="1380188"/>
                  </a:lnTo>
                  <a:lnTo>
                    <a:pt x="4234990" y="1377946"/>
                  </a:lnTo>
                  <a:lnTo>
                    <a:pt x="688151" y="1377946"/>
                  </a:lnTo>
                  <a:lnTo>
                    <a:pt x="640951" y="1376354"/>
                  </a:lnTo>
                  <a:lnTo>
                    <a:pt x="594618" y="1371645"/>
                  </a:lnTo>
                  <a:lnTo>
                    <a:pt x="549252" y="1363923"/>
                  </a:lnTo>
                  <a:lnTo>
                    <a:pt x="504957" y="1353292"/>
                  </a:lnTo>
                  <a:lnTo>
                    <a:pt x="461832" y="1339855"/>
                  </a:lnTo>
                  <a:lnTo>
                    <a:pt x="419980" y="1323716"/>
                  </a:lnTo>
                  <a:lnTo>
                    <a:pt x="379502" y="1304977"/>
                  </a:lnTo>
                  <a:lnTo>
                    <a:pt x="340499" y="1283743"/>
                  </a:lnTo>
                  <a:lnTo>
                    <a:pt x="303074" y="1260117"/>
                  </a:lnTo>
                  <a:lnTo>
                    <a:pt x="267328" y="1234201"/>
                  </a:lnTo>
                  <a:lnTo>
                    <a:pt x="233362" y="1206100"/>
                  </a:lnTo>
                  <a:lnTo>
                    <a:pt x="201277" y="1175918"/>
                  </a:lnTo>
                  <a:lnTo>
                    <a:pt x="171176" y="1143756"/>
                  </a:lnTo>
                  <a:lnTo>
                    <a:pt x="143160" y="1109720"/>
                  </a:lnTo>
                  <a:lnTo>
                    <a:pt x="117330" y="1073911"/>
                  </a:lnTo>
                  <a:lnTo>
                    <a:pt x="93788" y="1036435"/>
                  </a:lnTo>
                  <a:lnTo>
                    <a:pt x="72635" y="997393"/>
                  </a:lnTo>
                  <a:lnTo>
                    <a:pt x="53974" y="956890"/>
                  </a:lnTo>
                  <a:lnTo>
                    <a:pt x="37905" y="915030"/>
                  </a:lnTo>
                  <a:lnTo>
                    <a:pt x="24530" y="871914"/>
                  </a:lnTo>
                  <a:lnTo>
                    <a:pt x="13950" y="827647"/>
                  </a:lnTo>
                  <a:lnTo>
                    <a:pt x="6267" y="782332"/>
                  </a:lnTo>
                  <a:lnTo>
                    <a:pt x="1583" y="736073"/>
                  </a:lnTo>
                  <a:lnTo>
                    <a:pt x="0" y="688973"/>
                  </a:lnTo>
                  <a:lnTo>
                    <a:pt x="1590" y="641717"/>
                  </a:lnTo>
                  <a:lnTo>
                    <a:pt x="6293" y="595328"/>
                  </a:lnTo>
                  <a:lnTo>
                    <a:pt x="14006" y="549909"/>
                  </a:lnTo>
                  <a:lnTo>
                    <a:pt x="24624" y="505560"/>
                  </a:lnTo>
                  <a:lnTo>
                    <a:pt x="38045" y="462383"/>
                  </a:lnTo>
                  <a:lnTo>
                    <a:pt x="54165" y="420481"/>
                  </a:lnTo>
                  <a:lnTo>
                    <a:pt x="72881" y="379955"/>
                  </a:lnTo>
                  <a:lnTo>
                    <a:pt x="94090" y="340906"/>
                  </a:lnTo>
                  <a:lnTo>
                    <a:pt x="117689" y="303436"/>
                  </a:lnTo>
                  <a:lnTo>
                    <a:pt x="143573" y="267647"/>
                  </a:lnTo>
                  <a:lnTo>
                    <a:pt x="171640" y="233640"/>
                  </a:lnTo>
                  <a:lnTo>
                    <a:pt x="201787" y="201518"/>
                  </a:lnTo>
                  <a:lnTo>
                    <a:pt x="233910" y="171381"/>
                  </a:lnTo>
                  <a:lnTo>
                    <a:pt x="267906" y="143331"/>
                  </a:lnTo>
                  <a:lnTo>
                    <a:pt x="303672" y="117470"/>
                  </a:lnTo>
                  <a:lnTo>
                    <a:pt x="341104" y="93900"/>
                  </a:lnTo>
                  <a:lnTo>
                    <a:pt x="380099" y="72722"/>
                  </a:lnTo>
                  <a:lnTo>
                    <a:pt x="420553" y="54038"/>
                  </a:lnTo>
                  <a:lnTo>
                    <a:pt x="462364" y="37950"/>
                  </a:lnTo>
                  <a:lnTo>
                    <a:pt x="505429" y="24559"/>
                  </a:lnTo>
                  <a:lnTo>
                    <a:pt x="549643" y="13967"/>
                  </a:lnTo>
                  <a:lnTo>
                    <a:pt x="594904" y="6275"/>
                  </a:lnTo>
                  <a:lnTo>
                    <a:pt x="641108" y="1585"/>
                  </a:lnTo>
                  <a:lnTo>
                    <a:pt x="688151" y="0"/>
                  </a:lnTo>
                  <a:lnTo>
                    <a:pt x="3813395" y="0"/>
                  </a:lnTo>
                  <a:lnTo>
                    <a:pt x="3860955" y="1165"/>
                  </a:lnTo>
                  <a:lnTo>
                    <a:pt x="3907907" y="4623"/>
                  </a:lnTo>
                  <a:lnTo>
                    <a:pt x="3954196" y="10322"/>
                  </a:lnTo>
                  <a:lnTo>
                    <a:pt x="3999767" y="18205"/>
                  </a:lnTo>
                  <a:lnTo>
                    <a:pt x="4044567" y="28219"/>
                  </a:lnTo>
                  <a:lnTo>
                    <a:pt x="4088541" y="40310"/>
                  </a:lnTo>
                  <a:lnTo>
                    <a:pt x="4131635" y="54422"/>
                  </a:lnTo>
                  <a:lnTo>
                    <a:pt x="4173794" y="70503"/>
                  </a:lnTo>
                  <a:lnTo>
                    <a:pt x="4214965" y="88497"/>
                  </a:lnTo>
                  <a:lnTo>
                    <a:pt x="4255093" y="108350"/>
                  </a:lnTo>
                  <a:lnTo>
                    <a:pt x="4294124" y="130008"/>
                  </a:lnTo>
                  <a:lnTo>
                    <a:pt x="4332003" y="153416"/>
                  </a:lnTo>
                  <a:lnTo>
                    <a:pt x="4368677" y="178521"/>
                  </a:lnTo>
                  <a:lnTo>
                    <a:pt x="4404091" y="205267"/>
                  </a:lnTo>
                  <a:lnTo>
                    <a:pt x="4438190" y="233601"/>
                  </a:lnTo>
                  <a:lnTo>
                    <a:pt x="4470922" y="263468"/>
                  </a:lnTo>
                  <a:lnTo>
                    <a:pt x="4502230" y="294813"/>
                  </a:lnTo>
                  <a:lnTo>
                    <a:pt x="4532061" y="327583"/>
                  </a:lnTo>
                  <a:lnTo>
                    <a:pt x="4560361" y="361724"/>
                  </a:lnTo>
                  <a:lnTo>
                    <a:pt x="4587075" y="397180"/>
                  </a:lnTo>
                  <a:lnTo>
                    <a:pt x="4612150" y="433897"/>
                  </a:lnTo>
                  <a:lnTo>
                    <a:pt x="4635530" y="471822"/>
                  </a:lnTo>
                  <a:lnTo>
                    <a:pt x="4657162" y="510899"/>
                  </a:lnTo>
                  <a:lnTo>
                    <a:pt x="4676992" y="551075"/>
                  </a:lnTo>
                  <a:lnTo>
                    <a:pt x="4694964" y="592295"/>
                  </a:lnTo>
                  <a:lnTo>
                    <a:pt x="4711026" y="634505"/>
                  </a:lnTo>
                  <a:lnTo>
                    <a:pt x="4725122" y="677650"/>
                  </a:lnTo>
                  <a:lnTo>
                    <a:pt x="4737198" y="721677"/>
                  </a:lnTo>
                  <a:lnTo>
                    <a:pt x="4747200" y="766530"/>
                  </a:lnTo>
                  <a:lnTo>
                    <a:pt x="4755074" y="812156"/>
                  </a:lnTo>
                  <a:lnTo>
                    <a:pt x="4760765" y="858499"/>
                  </a:lnTo>
                  <a:lnTo>
                    <a:pt x="4764220" y="905507"/>
                  </a:lnTo>
                  <a:lnTo>
                    <a:pt x="4765384" y="953124"/>
                  </a:lnTo>
                  <a:lnTo>
                    <a:pt x="4765384" y="1868125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00325" y="4013537"/>
              <a:ext cx="995508" cy="99670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410457" y="2546319"/>
            <a:ext cx="4921250" cy="2245360"/>
            <a:chOff x="8410457" y="2546319"/>
            <a:chExt cx="4921250" cy="2245360"/>
          </a:xfrm>
        </p:grpSpPr>
        <p:sp>
          <p:nvSpPr>
            <p:cNvPr id="19" name="object 19"/>
            <p:cNvSpPr/>
            <p:nvPr/>
          </p:nvSpPr>
          <p:spPr>
            <a:xfrm>
              <a:off x="8410457" y="2977390"/>
              <a:ext cx="4631055" cy="1814195"/>
            </a:xfrm>
            <a:custGeom>
              <a:avLst/>
              <a:gdLst/>
              <a:ahLst/>
              <a:cxnLst/>
              <a:rect l="l" t="t" r="r" b="b"/>
              <a:pathLst>
                <a:path w="4631055" h="1814195">
                  <a:moveTo>
                    <a:pt x="0" y="1814188"/>
                  </a:moveTo>
                  <a:lnTo>
                    <a:pt x="39649" y="1814188"/>
                  </a:lnTo>
                  <a:lnTo>
                    <a:pt x="42102" y="1765478"/>
                  </a:lnTo>
                  <a:lnTo>
                    <a:pt x="49305" y="1718184"/>
                  </a:lnTo>
                  <a:lnTo>
                    <a:pt x="61019" y="1672545"/>
                  </a:lnTo>
                  <a:lnTo>
                    <a:pt x="77006" y="1628798"/>
                  </a:lnTo>
                  <a:lnTo>
                    <a:pt x="97027" y="1587181"/>
                  </a:lnTo>
                  <a:lnTo>
                    <a:pt x="120844" y="1547934"/>
                  </a:lnTo>
                  <a:lnTo>
                    <a:pt x="148220" y="1511293"/>
                  </a:lnTo>
                  <a:lnTo>
                    <a:pt x="178916" y="1477498"/>
                  </a:lnTo>
                  <a:lnTo>
                    <a:pt x="212694" y="1446787"/>
                  </a:lnTo>
                  <a:lnTo>
                    <a:pt x="249317" y="1419397"/>
                  </a:lnTo>
                  <a:lnTo>
                    <a:pt x="288545" y="1395568"/>
                  </a:lnTo>
                  <a:lnTo>
                    <a:pt x="330140" y="1375537"/>
                  </a:lnTo>
                  <a:lnTo>
                    <a:pt x="373866" y="1359542"/>
                  </a:lnTo>
                  <a:lnTo>
                    <a:pt x="419482" y="1347823"/>
                  </a:lnTo>
                  <a:lnTo>
                    <a:pt x="466753" y="1340616"/>
                  </a:lnTo>
                  <a:lnTo>
                    <a:pt x="515438" y="1338161"/>
                  </a:lnTo>
                  <a:lnTo>
                    <a:pt x="3962268" y="1338161"/>
                  </a:lnTo>
                  <a:lnTo>
                    <a:pt x="4010113" y="1336478"/>
                  </a:lnTo>
                  <a:lnTo>
                    <a:pt x="4057036" y="1331505"/>
                  </a:lnTo>
                  <a:lnTo>
                    <a:pt x="4102926" y="1323355"/>
                  </a:lnTo>
                  <a:lnTo>
                    <a:pt x="4147670" y="1312143"/>
                  </a:lnTo>
                  <a:lnTo>
                    <a:pt x="4191156" y="1297983"/>
                  </a:lnTo>
                  <a:lnTo>
                    <a:pt x="4233273" y="1280989"/>
                  </a:lnTo>
                  <a:lnTo>
                    <a:pt x="4273907" y="1261275"/>
                  </a:lnTo>
                  <a:lnTo>
                    <a:pt x="4312947" y="1238956"/>
                  </a:lnTo>
                  <a:lnTo>
                    <a:pt x="4350280" y="1214145"/>
                  </a:lnTo>
                  <a:lnTo>
                    <a:pt x="4385796" y="1186957"/>
                  </a:lnTo>
                  <a:lnTo>
                    <a:pt x="4419380" y="1157505"/>
                  </a:lnTo>
                  <a:lnTo>
                    <a:pt x="4450923" y="1125904"/>
                  </a:lnTo>
                  <a:lnTo>
                    <a:pt x="4480310" y="1092268"/>
                  </a:lnTo>
                  <a:lnTo>
                    <a:pt x="4507431" y="1056711"/>
                  </a:lnTo>
                  <a:lnTo>
                    <a:pt x="4532173" y="1019347"/>
                  </a:lnTo>
                  <a:lnTo>
                    <a:pt x="4554424" y="980290"/>
                  </a:lnTo>
                  <a:lnTo>
                    <a:pt x="4574072" y="939655"/>
                  </a:lnTo>
                  <a:lnTo>
                    <a:pt x="4591004" y="897555"/>
                  </a:lnTo>
                  <a:lnTo>
                    <a:pt x="4605110" y="854104"/>
                  </a:lnTo>
                  <a:lnTo>
                    <a:pt x="4616276" y="809418"/>
                  </a:lnTo>
                  <a:lnTo>
                    <a:pt x="4624390" y="763609"/>
                  </a:lnTo>
                  <a:lnTo>
                    <a:pt x="4629341" y="716792"/>
                  </a:lnTo>
                  <a:lnTo>
                    <a:pt x="4631016" y="669081"/>
                  </a:lnTo>
                  <a:lnTo>
                    <a:pt x="4629334" y="621212"/>
                  </a:lnTo>
                  <a:lnTo>
                    <a:pt x="4624363" y="574265"/>
                  </a:lnTo>
                  <a:lnTo>
                    <a:pt x="4616217" y="528353"/>
                  </a:lnTo>
                  <a:lnTo>
                    <a:pt x="4605011" y="483586"/>
                  </a:lnTo>
                  <a:lnTo>
                    <a:pt x="4590858" y="440078"/>
                  </a:lnTo>
                  <a:lnTo>
                    <a:pt x="4573872" y="397941"/>
                  </a:lnTo>
                  <a:lnTo>
                    <a:pt x="4554168" y="357287"/>
                  </a:lnTo>
                  <a:lnTo>
                    <a:pt x="4531860" y="318227"/>
                  </a:lnTo>
                  <a:lnTo>
                    <a:pt x="4507061" y="280875"/>
                  </a:lnTo>
                  <a:lnTo>
                    <a:pt x="4479887" y="245342"/>
                  </a:lnTo>
                  <a:lnTo>
                    <a:pt x="4450449" y="211741"/>
                  </a:lnTo>
                  <a:lnTo>
                    <a:pt x="4418864" y="180183"/>
                  </a:lnTo>
                  <a:lnTo>
                    <a:pt x="4385245" y="150781"/>
                  </a:lnTo>
                  <a:lnTo>
                    <a:pt x="4349705" y="123646"/>
                  </a:lnTo>
                  <a:lnTo>
                    <a:pt x="4312360" y="98892"/>
                  </a:lnTo>
                  <a:lnTo>
                    <a:pt x="4273323" y="76630"/>
                  </a:lnTo>
                  <a:lnTo>
                    <a:pt x="4232707" y="56972"/>
                  </a:lnTo>
                  <a:lnTo>
                    <a:pt x="4190628" y="40031"/>
                  </a:lnTo>
                  <a:lnTo>
                    <a:pt x="4147200" y="25919"/>
                  </a:lnTo>
                  <a:lnTo>
                    <a:pt x="4102535" y="14747"/>
                  </a:lnTo>
                  <a:lnTo>
                    <a:pt x="4056749" y="6629"/>
                  </a:lnTo>
                  <a:lnTo>
                    <a:pt x="4009955" y="1676"/>
                  </a:lnTo>
                  <a:lnTo>
                    <a:pt x="3962268" y="0"/>
                  </a:lnTo>
                  <a:lnTo>
                    <a:pt x="925146" y="0"/>
                  </a:lnTo>
                  <a:lnTo>
                    <a:pt x="877491" y="1202"/>
                  </a:lnTo>
                  <a:lnTo>
                    <a:pt x="830467" y="4772"/>
                  </a:lnTo>
                  <a:lnTo>
                    <a:pt x="784133" y="10652"/>
                  </a:lnTo>
                  <a:lnTo>
                    <a:pt x="738544" y="18783"/>
                  </a:lnTo>
                  <a:lnTo>
                    <a:pt x="693760" y="29107"/>
                  </a:lnTo>
                  <a:lnTo>
                    <a:pt x="649839" y="41568"/>
                  </a:lnTo>
                  <a:lnTo>
                    <a:pt x="606837" y="56106"/>
                  </a:lnTo>
                  <a:lnTo>
                    <a:pt x="564814" y="72664"/>
                  </a:lnTo>
                  <a:lnTo>
                    <a:pt x="523826" y="91184"/>
                  </a:lnTo>
                  <a:lnTo>
                    <a:pt x="483931" y="111609"/>
                  </a:lnTo>
                  <a:lnTo>
                    <a:pt x="445188" y="133879"/>
                  </a:lnTo>
                  <a:lnTo>
                    <a:pt x="407655" y="157939"/>
                  </a:lnTo>
                  <a:lnTo>
                    <a:pt x="371388" y="183729"/>
                  </a:lnTo>
                  <a:lnTo>
                    <a:pt x="336447" y="211192"/>
                  </a:lnTo>
                  <a:lnTo>
                    <a:pt x="302888" y="240270"/>
                  </a:lnTo>
                  <a:lnTo>
                    <a:pt x="270770" y="270905"/>
                  </a:lnTo>
                  <a:lnTo>
                    <a:pt x="240150" y="303039"/>
                  </a:lnTo>
                  <a:lnTo>
                    <a:pt x="211087" y="336614"/>
                  </a:lnTo>
                  <a:lnTo>
                    <a:pt x="183638" y="371573"/>
                  </a:lnTo>
                  <a:lnTo>
                    <a:pt x="157860" y="407858"/>
                  </a:lnTo>
                  <a:lnTo>
                    <a:pt x="133813" y="445410"/>
                  </a:lnTo>
                  <a:lnTo>
                    <a:pt x="111553" y="484172"/>
                  </a:lnTo>
                  <a:lnTo>
                    <a:pt x="91139" y="524086"/>
                  </a:lnTo>
                  <a:lnTo>
                    <a:pt x="72628" y="565094"/>
                  </a:lnTo>
                  <a:lnTo>
                    <a:pt x="56078" y="607139"/>
                  </a:lnTo>
                  <a:lnTo>
                    <a:pt x="41547" y="650162"/>
                  </a:lnTo>
                  <a:lnTo>
                    <a:pt x="29093" y="694105"/>
                  </a:lnTo>
                  <a:lnTo>
                    <a:pt x="18773" y="738911"/>
                  </a:lnTo>
                  <a:lnTo>
                    <a:pt x="10647" y="784522"/>
                  </a:lnTo>
                  <a:lnTo>
                    <a:pt x="4770" y="830880"/>
                  </a:lnTo>
                  <a:lnTo>
                    <a:pt x="1202" y="877927"/>
                  </a:lnTo>
                  <a:lnTo>
                    <a:pt x="0" y="925605"/>
                  </a:lnTo>
                  <a:lnTo>
                    <a:pt x="0" y="1814188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67439" y="2546319"/>
              <a:ext cx="964025" cy="96792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800325" y="1029982"/>
            <a:ext cx="5067300" cy="2312035"/>
            <a:chOff x="2800325" y="1029982"/>
            <a:chExt cx="5067300" cy="2312035"/>
          </a:xfrm>
        </p:grpSpPr>
        <p:sp>
          <p:nvSpPr>
            <p:cNvPr id="22" name="object 22"/>
            <p:cNvSpPr/>
            <p:nvPr/>
          </p:nvSpPr>
          <p:spPr>
            <a:xfrm>
              <a:off x="3102242" y="1473868"/>
              <a:ext cx="4765675" cy="1868170"/>
            </a:xfrm>
            <a:custGeom>
              <a:avLst/>
              <a:gdLst/>
              <a:ahLst/>
              <a:cxnLst/>
              <a:rect l="l" t="t" r="r" b="b"/>
              <a:pathLst>
                <a:path w="4765675" h="1868170">
                  <a:moveTo>
                    <a:pt x="4765384" y="1868125"/>
                  </a:moveTo>
                  <a:lnTo>
                    <a:pt x="4724584" y="1868125"/>
                  </a:lnTo>
                  <a:lnTo>
                    <a:pt x="4722345" y="1820880"/>
                  </a:lnTo>
                  <a:lnTo>
                    <a:pt x="4715765" y="1774913"/>
                  </a:lnTo>
                  <a:lnTo>
                    <a:pt x="4705047" y="1730430"/>
                  </a:lnTo>
                  <a:lnTo>
                    <a:pt x="4690397" y="1687635"/>
                  </a:lnTo>
                  <a:lnTo>
                    <a:pt x="4672017" y="1646732"/>
                  </a:lnTo>
                  <a:lnTo>
                    <a:pt x="4650114" y="1607925"/>
                  </a:lnTo>
                  <a:lnTo>
                    <a:pt x="4624890" y="1571420"/>
                  </a:lnTo>
                  <a:lnTo>
                    <a:pt x="4596550" y="1537421"/>
                  </a:lnTo>
                  <a:lnTo>
                    <a:pt x="4565299" y="1506133"/>
                  </a:lnTo>
                  <a:lnTo>
                    <a:pt x="4531341" y="1477760"/>
                  </a:lnTo>
                  <a:lnTo>
                    <a:pt x="4494879" y="1452506"/>
                  </a:lnTo>
                  <a:lnTo>
                    <a:pt x="4456119" y="1430576"/>
                  </a:lnTo>
                  <a:lnTo>
                    <a:pt x="4415265" y="1412175"/>
                  </a:lnTo>
                  <a:lnTo>
                    <a:pt x="4372521" y="1397506"/>
                  </a:lnTo>
                  <a:lnTo>
                    <a:pt x="4328091" y="1386776"/>
                  </a:lnTo>
                  <a:lnTo>
                    <a:pt x="4282179" y="1380188"/>
                  </a:lnTo>
                  <a:lnTo>
                    <a:pt x="4234990" y="1377946"/>
                  </a:lnTo>
                  <a:lnTo>
                    <a:pt x="688151" y="1377946"/>
                  </a:lnTo>
                  <a:lnTo>
                    <a:pt x="640951" y="1376354"/>
                  </a:lnTo>
                  <a:lnTo>
                    <a:pt x="594618" y="1371645"/>
                  </a:lnTo>
                  <a:lnTo>
                    <a:pt x="549252" y="1363923"/>
                  </a:lnTo>
                  <a:lnTo>
                    <a:pt x="504957" y="1353292"/>
                  </a:lnTo>
                  <a:lnTo>
                    <a:pt x="461832" y="1339855"/>
                  </a:lnTo>
                  <a:lnTo>
                    <a:pt x="419980" y="1323716"/>
                  </a:lnTo>
                  <a:lnTo>
                    <a:pt x="379502" y="1304977"/>
                  </a:lnTo>
                  <a:lnTo>
                    <a:pt x="340499" y="1283743"/>
                  </a:lnTo>
                  <a:lnTo>
                    <a:pt x="303074" y="1260117"/>
                  </a:lnTo>
                  <a:lnTo>
                    <a:pt x="267328" y="1234201"/>
                  </a:lnTo>
                  <a:lnTo>
                    <a:pt x="233362" y="1206100"/>
                  </a:lnTo>
                  <a:lnTo>
                    <a:pt x="201277" y="1175918"/>
                  </a:lnTo>
                  <a:lnTo>
                    <a:pt x="171176" y="1143756"/>
                  </a:lnTo>
                  <a:lnTo>
                    <a:pt x="143160" y="1109720"/>
                  </a:lnTo>
                  <a:lnTo>
                    <a:pt x="117330" y="1073911"/>
                  </a:lnTo>
                  <a:lnTo>
                    <a:pt x="93788" y="1036435"/>
                  </a:lnTo>
                  <a:lnTo>
                    <a:pt x="72635" y="997393"/>
                  </a:lnTo>
                  <a:lnTo>
                    <a:pt x="53974" y="956890"/>
                  </a:lnTo>
                  <a:lnTo>
                    <a:pt x="37905" y="915030"/>
                  </a:lnTo>
                  <a:lnTo>
                    <a:pt x="24530" y="871914"/>
                  </a:lnTo>
                  <a:lnTo>
                    <a:pt x="13950" y="827647"/>
                  </a:lnTo>
                  <a:lnTo>
                    <a:pt x="6267" y="782332"/>
                  </a:lnTo>
                  <a:lnTo>
                    <a:pt x="1583" y="736073"/>
                  </a:lnTo>
                  <a:lnTo>
                    <a:pt x="0" y="688973"/>
                  </a:lnTo>
                  <a:lnTo>
                    <a:pt x="1590" y="641717"/>
                  </a:lnTo>
                  <a:lnTo>
                    <a:pt x="6293" y="595328"/>
                  </a:lnTo>
                  <a:lnTo>
                    <a:pt x="14006" y="549909"/>
                  </a:lnTo>
                  <a:lnTo>
                    <a:pt x="24624" y="505560"/>
                  </a:lnTo>
                  <a:lnTo>
                    <a:pt x="38045" y="462383"/>
                  </a:lnTo>
                  <a:lnTo>
                    <a:pt x="54165" y="420481"/>
                  </a:lnTo>
                  <a:lnTo>
                    <a:pt x="72881" y="379955"/>
                  </a:lnTo>
                  <a:lnTo>
                    <a:pt x="94090" y="340906"/>
                  </a:lnTo>
                  <a:lnTo>
                    <a:pt x="117689" y="303436"/>
                  </a:lnTo>
                  <a:lnTo>
                    <a:pt x="143573" y="267647"/>
                  </a:lnTo>
                  <a:lnTo>
                    <a:pt x="171640" y="233640"/>
                  </a:lnTo>
                  <a:lnTo>
                    <a:pt x="201787" y="201518"/>
                  </a:lnTo>
                  <a:lnTo>
                    <a:pt x="233910" y="171381"/>
                  </a:lnTo>
                  <a:lnTo>
                    <a:pt x="267906" y="143331"/>
                  </a:lnTo>
                  <a:lnTo>
                    <a:pt x="303672" y="117470"/>
                  </a:lnTo>
                  <a:lnTo>
                    <a:pt x="341104" y="93900"/>
                  </a:lnTo>
                  <a:lnTo>
                    <a:pt x="380099" y="72722"/>
                  </a:lnTo>
                  <a:lnTo>
                    <a:pt x="420553" y="54038"/>
                  </a:lnTo>
                  <a:lnTo>
                    <a:pt x="462364" y="37950"/>
                  </a:lnTo>
                  <a:lnTo>
                    <a:pt x="505429" y="24559"/>
                  </a:lnTo>
                  <a:lnTo>
                    <a:pt x="549643" y="13967"/>
                  </a:lnTo>
                  <a:lnTo>
                    <a:pt x="594904" y="6275"/>
                  </a:lnTo>
                  <a:lnTo>
                    <a:pt x="641108" y="1585"/>
                  </a:lnTo>
                  <a:lnTo>
                    <a:pt x="688151" y="0"/>
                  </a:lnTo>
                  <a:lnTo>
                    <a:pt x="3813395" y="0"/>
                  </a:lnTo>
                  <a:lnTo>
                    <a:pt x="3860955" y="1165"/>
                  </a:lnTo>
                  <a:lnTo>
                    <a:pt x="3907907" y="4623"/>
                  </a:lnTo>
                  <a:lnTo>
                    <a:pt x="3954196" y="10322"/>
                  </a:lnTo>
                  <a:lnTo>
                    <a:pt x="3999767" y="18205"/>
                  </a:lnTo>
                  <a:lnTo>
                    <a:pt x="4044567" y="28219"/>
                  </a:lnTo>
                  <a:lnTo>
                    <a:pt x="4088541" y="40310"/>
                  </a:lnTo>
                  <a:lnTo>
                    <a:pt x="4131635" y="54422"/>
                  </a:lnTo>
                  <a:lnTo>
                    <a:pt x="4173794" y="70503"/>
                  </a:lnTo>
                  <a:lnTo>
                    <a:pt x="4214965" y="88497"/>
                  </a:lnTo>
                  <a:lnTo>
                    <a:pt x="4255093" y="108350"/>
                  </a:lnTo>
                  <a:lnTo>
                    <a:pt x="4294124" y="130008"/>
                  </a:lnTo>
                  <a:lnTo>
                    <a:pt x="4332003" y="153416"/>
                  </a:lnTo>
                  <a:lnTo>
                    <a:pt x="4368677" y="178521"/>
                  </a:lnTo>
                  <a:lnTo>
                    <a:pt x="4404091" y="205267"/>
                  </a:lnTo>
                  <a:lnTo>
                    <a:pt x="4438190" y="233601"/>
                  </a:lnTo>
                  <a:lnTo>
                    <a:pt x="4470922" y="263468"/>
                  </a:lnTo>
                  <a:lnTo>
                    <a:pt x="4502230" y="294813"/>
                  </a:lnTo>
                  <a:lnTo>
                    <a:pt x="4532061" y="327583"/>
                  </a:lnTo>
                  <a:lnTo>
                    <a:pt x="4560361" y="361724"/>
                  </a:lnTo>
                  <a:lnTo>
                    <a:pt x="4587075" y="397180"/>
                  </a:lnTo>
                  <a:lnTo>
                    <a:pt x="4612150" y="433897"/>
                  </a:lnTo>
                  <a:lnTo>
                    <a:pt x="4635530" y="471822"/>
                  </a:lnTo>
                  <a:lnTo>
                    <a:pt x="4657162" y="510899"/>
                  </a:lnTo>
                  <a:lnTo>
                    <a:pt x="4676992" y="551075"/>
                  </a:lnTo>
                  <a:lnTo>
                    <a:pt x="4694964" y="592295"/>
                  </a:lnTo>
                  <a:lnTo>
                    <a:pt x="4711026" y="634505"/>
                  </a:lnTo>
                  <a:lnTo>
                    <a:pt x="4725122" y="677650"/>
                  </a:lnTo>
                  <a:lnTo>
                    <a:pt x="4737198" y="721677"/>
                  </a:lnTo>
                  <a:lnTo>
                    <a:pt x="4747200" y="766530"/>
                  </a:lnTo>
                  <a:lnTo>
                    <a:pt x="4755074" y="812156"/>
                  </a:lnTo>
                  <a:lnTo>
                    <a:pt x="4760765" y="858499"/>
                  </a:lnTo>
                  <a:lnTo>
                    <a:pt x="4764220" y="905507"/>
                  </a:lnTo>
                  <a:lnTo>
                    <a:pt x="4765384" y="953124"/>
                  </a:lnTo>
                  <a:lnTo>
                    <a:pt x="4765384" y="1868125"/>
                  </a:lnTo>
                  <a:close/>
                </a:path>
              </a:pathLst>
            </a:custGeom>
            <a:solidFill>
              <a:srgbClr val="ECB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00325" y="1029982"/>
              <a:ext cx="995508" cy="99669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023616" y="1179003"/>
              <a:ext cx="591820" cy="591820"/>
            </a:xfrm>
            <a:custGeom>
              <a:avLst/>
              <a:gdLst/>
              <a:ahLst/>
              <a:cxnLst/>
              <a:rect l="l" t="t" r="r" b="b"/>
              <a:pathLst>
                <a:path w="591820" h="591819">
                  <a:moveTo>
                    <a:pt x="418299" y="333197"/>
                  </a:moveTo>
                  <a:lnTo>
                    <a:pt x="409409" y="280733"/>
                  </a:lnTo>
                  <a:lnTo>
                    <a:pt x="392125" y="255676"/>
                  </a:lnTo>
                  <a:lnTo>
                    <a:pt x="379996" y="261607"/>
                  </a:lnTo>
                  <a:lnTo>
                    <a:pt x="377431" y="268973"/>
                  </a:lnTo>
                  <a:lnTo>
                    <a:pt x="380428" y="275069"/>
                  </a:lnTo>
                  <a:lnTo>
                    <a:pt x="386207" y="288912"/>
                  </a:lnTo>
                  <a:lnTo>
                    <a:pt x="390359" y="303250"/>
                  </a:lnTo>
                  <a:lnTo>
                    <a:pt x="392861" y="318020"/>
                  </a:lnTo>
                  <a:lnTo>
                    <a:pt x="393700" y="333197"/>
                  </a:lnTo>
                  <a:lnTo>
                    <a:pt x="386778" y="375920"/>
                  </a:lnTo>
                  <a:lnTo>
                    <a:pt x="367550" y="413067"/>
                  </a:lnTo>
                  <a:lnTo>
                    <a:pt x="338226" y="442379"/>
                  </a:lnTo>
                  <a:lnTo>
                    <a:pt x="301091" y="461619"/>
                  </a:lnTo>
                  <a:lnTo>
                    <a:pt x="258356" y="468528"/>
                  </a:lnTo>
                  <a:lnTo>
                    <a:pt x="215633" y="461619"/>
                  </a:lnTo>
                  <a:lnTo>
                    <a:pt x="178485" y="442379"/>
                  </a:lnTo>
                  <a:lnTo>
                    <a:pt x="149174" y="413067"/>
                  </a:lnTo>
                  <a:lnTo>
                    <a:pt x="129933" y="375920"/>
                  </a:lnTo>
                  <a:lnTo>
                    <a:pt x="123024" y="333197"/>
                  </a:lnTo>
                  <a:lnTo>
                    <a:pt x="129933" y="290461"/>
                  </a:lnTo>
                  <a:lnTo>
                    <a:pt x="149174" y="253314"/>
                  </a:lnTo>
                  <a:lnTo>
                    <a:pt x="178485" y="224002"/>
                  </a:lnTo>
                  <a:lnTo>
                    <a:pt x="215633" y="204762"/>
                  </a:lnTo>
                  <a:lnTo>
                    <a:pt x="258356" y="197853"/>
                  </a:lnTo>
                  <a:lnTo>
                    <a:pt x="273532" y="198691"/>
                  </a:lnTo>
                  <a:lnTo>
                    <a:pt x="288302" y="201193"/>
                  </a:lnTo>
                  <a:lnTo>
                    <a:pt x="302628" y="205346"/>
                  </a:lnTo>
                  <a:lnTo>
                    <a:pt x="316458" y="211150"/>
                  </a:lnTo>
                  <a:lnTo>
                    <a:pt x="322541" y="214096"/>
                  </a:lnTo>
                  <a:lnTo>
                    <a:pt x="329946" y="211607"/>
                  </a:lnTo>
                  <a:lnTo>
                    <a:pt x="293827" y="177203"/>
                  </a:lnTo>
                  <a:lnTo>
                    <a:pt x="258356" y="173253"/>
                  </a:lnTo>
                  <a:lnTo>
                    <a:pt x="207860" y="181419"/>
                  </a:lnTo>
                  <a:lnTo>
                    <a:pt x="163969" y="204152"/>
                  </a:lnTo>
                  <a:lnTo>
                    <a:pt x="129324" y="238798"/>
                  </a:lnTo>
                  <a:lnTo>
                    <a:pt x="106591" y="282689"/>
                  </a:lnTo>
                  <a:lnTo>
                    <a:pt x="98425" y="333197"/>
                  </a:lnTo>
                  <a:lnTo>
                    <a:pt x="106591" y="383692"/>
                  </a:lnTo>
                  <a:lnTo>
                    <a:pt x="129324" y="427583"/>
                  </a:lnTo>
                  <a:lnTo>
                    <a:pt x="163969" y="462229"/>
                  </a:lnTo>
                  <a:lnTo>
                    <a:pt x="207860" y="484962"/>
                  </a:lnTo>
                  <a:lnTo>
                    <a:pt x="258356" y="493128"/>
                  </a:lnTo>
                  <a:lnTo>
                    <a:pt x="308864" y="484962"/>
                  </a:lnTo>
                  <a:lnTo>
                    <a:pt x="352755" y="462229"/>
                  </a:lnTo>
                  <a:lnTo>
                    <a:pt x="387400" y="427583"/>
                  </a:lnTo>
                  <a:lnTo>
                    <a:pt x="410133" y="383692"/>
                  </a:lnTo>
                  <a:lnTo>
                    <a:pt x="418299" y="333197"/>
                  </a:lnTo>
                  <a:close/>
                </a:path>
                <a:path w="591820" h="591819">
                  <a:moveTo>
                    <a:pt x="516724" y="333197"/>
                  </a:moveTo>
                  <a:lnTo>
                    <a:pt x="505802" y="258749"/>
                  </a:lnTo>
                  <a:lnTo>
                    <a:pt x="473811" y="190792"/>
                  </a:lnTo>
                  <a:lnTo>
                    <a:pt x="462368" y="183616"/>
                  </a:lnTo>
                  <a:lnTo>
                    <a:pt x="456768" y="187375"/>
                  </a:lnTo>
                  <a:lnTo>
                    <a:pt x="451104" y="191135"/>
                  </a:lnTo>
                  <a:lnTo>
                    <a:pt x="449554" y="198767"/>
                  </a:lnTo>
                  <a:lnTo>
                    <a:pt x="453313" y="204431"/>
                  </a:lnTo>
                  <a:lnTo>
                    <a:pt x="470090" y="234175"/>
                  </a:lnTo>
                  <a:lnTo>
                    <a:pt x="482244" y="265861"/>
                  </a:lnTo>
                  <a:lnTo>
                    <a:pt x="489635" y="299008"/>
                  </a:lnTo>
                  <a:lnTo>
                    <a:pt x="492125" y="333197"/>
                  </a:lnTo>
                  <a:lnTo>
                    <a:pt x="487362" y="380238"/>
                  </a:lnTo>
                  <a:lnTo>
                    <a:pt x="473722" y="424091"/>
                  </a:lnTo>
                  <a:lnTo>
                    <a:pt x="452145" y="463791"/>
                  </a:lnTo>
                  <a:lnTo>
                    <a:pt x="423570" y="498398"/>
                  </a:lnTo>
                  <a:lnTo>
                    <a:pt x="388962" y="526973"/>
                  </a:lnTo>
                  <a:lnTo>
                    <a:pt x="349262" y="548551"/>
                  </a:lnTo>
                  <a:lnTo>
                    <a:pt x="305409" y="562190"/>
                  </a:lnTo>
                  <a:lnTo>
                    <a:pt x="258356" y="566953"/>
                  </a:lnTo>
                  <a:lnTo>
                    <a:pt x="211315" y="562190"/>
                  </a:lnTo>
                  <a:lnTo>
                    <a:pt x="167462" y="548551"/>
                  </a:lnTo>
                  <a:lnTo>
                    <a:pt x="127762" y="526973"/>
                  </a:lnTo>
                  <a:lnTo>
                    <a:pt x="93154" y="498398"/>
                  </a:lnTo>
                  <a:lnTo>
                    <a:pt x="64579" y="463791"/>
                  </a:lnTo>
                  <a:lnTo>
                    <a:pt x="43002" y="424091"/>
                  </a:lnTo>
                  <a:lnTo>
                    <a:pt x="29362" y="380238"/>
                  </a:lnTo>
                  <a:lnTo>
                    <a:pt x="24599" y="333197"/>
                  </a:lnTo>
                  <a:lnTo>
                    <a:pt x="29362" y="286143"/>
                  </a:lnTo>
                  <a:lnTo>
                    <a:pt x="43002" y="242290"/>
                  </a:lnTo>
                  <a:lnTo>
                    <a:pt x="64579" y="202590"/>
                  </a:lnTo>
                  <a:lnTo>
                    <a:pt x="93154" y="167982"/>
                  </a:lnTo>
                  <a:lnTo>
                    <a:pt x="127762" y="139407"/>
                  </a:lnTo>
                  <a:lnTo>
                    <a:pt x="167462" y="117830"/>
                  </a:lnTo>
                  <a:lnTo>
                    <a:pt x="211315" y="104190"/>
                  </a:lnTo>
                  <a:lnTo>
                    <a:pt x="258356" y="99428"/>
                  </a:lnTo>
                  <a:lnTo>
                    <a:pt x="292544" y="101930"/>
                  </a:lnTo>
                  <a:lnTo>
                    <a:pt x="325704" y="109308"/>
                  </a:lnTo>
                  <a:lnTo>
                    <a:pt x="357390" y="121462"/>
                  </a:lnTo>
                  <a:lnTo>
                    <a:pt x="387121" y="138239"/>
                  </a:lnTo>
                  <a:lnTo>
                    <a:pt x="392760" y="141973"/>
                  </a:lnTo>
                  <a:lnTo>
                    <a:pt x="400418" y="140500"/>
                  </a:lnTo>
                  <a:lnTo>
                    <a:pt x="367830" y="99187"/>
                  </a:lnTo>
                  <a:lnTo>
                    <a:pt x="296151" y="77584"/>
                  </a:lnTo>
                  <a:lnTo>
                    <a:pt x="258356" y="74828"/>
                  </a:lnTo>
                  <a:lnTo>
                    <a:pt x="211975" y="78994"/>
                  </a:lnTo>
                  <a:lnTo>
                    <a:pt x="168300" y="91020"/>
                  </a:lnTo>
                  <a:lnTo>
                    <a:pt x="128054" y="110147"/>
                  </a:lnTo>
                  <a:lnTo>
                    <a:pt x="91986" y="135661"/>
                  </a:lnTo>
                  <a:lnTo>
                    <a:pt x="60833" y="166827"/>
                  </a:lnTo>
                  <a:lnTo>
                    <a:pt x="35318" y="202882"/>
                  </a:lnTo>
                  <a:lnTo>
                    <a:pt x="16192" y="243128"/>
                  </a:lnTo>
                  <a:lnTo>
                    <a:pt x="4165" y="286804"/>
                  </a:lnTo>
                  <a:lnTo>
                    <a:pt x="0" y="333197"/>
                  </a:lnTo>
                  <a:lnTo>
                    <a:pt x="4165" y="379577"/>
                  </a:lnTo>
                  <a:lnTo>
                    <a:pt x="16192" y="423252"/>
                  </a:lnTo>
                  <a:lnTo>
                    <a:pt x="35318" y="463499"/>
                  </a:lnTo>
                  <a:lnTo>
                    <a:pt x="60833" y="499567"/>
                  </a:lnTo>
                  <a:lnTo>
                    <a:pt x="91986" y="530720"/>
                  </a:lnTo>
                  <a:lnTo>
                    <a:pt x="128054" y="556234"/>
                  </a:lnTo>
                  <a:lnTo>
                    <a:pt x="168300" y="575373"/>
                  </a:lnTo>
                  <a:lnTo>
                    <a:pt x="211975" y="587387"/>
                  </a:lnTo>
                  <a:lnTo>
                    <a:pt x="258356" y="591553"/>
                  </a:lnTo>
                  <a:lnTo>
                    <a:pt x="304749" y="587387"/>
                  </a:lnTo>
                  <a:lnTo>
                    <a:pt x="348424" y="575373"/>
                  </a:lnTo>
                  <a:lnTo>
                    <a:pt x="388670" y="556234"/>
                  </a:lnTo>
                  <a:lnTo>
                    <a:pt x="424738" y="530720"/>
                  </a:lnTo>
                  <a:lnTo>
                    <a:pt x="455891" y="499567"/>
                  </a:lnTo>
                  <a:lnTo>
                    <a:pt x="481406" y="463499"/>
                  </a:lnTo>
                  <a:lnTo>
                    <a:pt x="500532" y="423252"/>
                  </a:lnTo>
                  <a:lnTo>
                    <a:pt x="512559" y="379577"/>
                  </a:lnTo>
                  <a:lnTo>
                    <a:pt x="516724" y="333197"/>
                  </a:lnTo>
                  <a:close/>
                </a:path>
                <a:path w="591820" h="591819">
                  <a:moveTo>
                    <a:pt x="591502" y="82804"/>
                  </a:moveTo>
                  <a:lnTo>
                    <a:pt x="587717" y="73596"/>
                  </a:lnTo>
                  <a:lnTo>
                    <a:pt x="583209" y="70599"/>
                  </a:lnTo>
                  <a:lnTo>
                    <a:pt x="548538" y="70599"/>
                  </a:lnTo>
                  <a:lnTo>
                    <a:pt x="548538" y="95224"/>
                  </a:lnTo>
                  <a:lnTo>
                    <a:pt x="503567" y="140208"/>
                  </a:lnTo>
                  <a:lnTo>
                    <a:pt x="451345" y="140208"/>
                  </a:lnTo>
                  <a:lnTo>
                    <a:pt x="451345" y="88011"/>
                  </a:lnTo>
                  <a:lnTo>
                    <a:pt x="496354" y="43014"/>
                  </a:lnTo>
                  <a:lnTo>
                    <a:pt x="496354" y="89712"/>
                  </a:lnTo>
                  <a:lnTo>
                    <a:pt x="501865" y="95224"/>
                  </a:lnTo>
                  <a:lnTo>
                    <a:pt x="548538" y="95224"/>
                  </a:lnTo>
                  <a:lnTo>
                    <a:pt x="548538" y="70599"/>
                  </a:lnTo>
                  <a:lnTo>
                    <a:pt x="520966" y="70599"/>
                  </a:lnTo>
                  <a:lnTo>
                    <a:pt x="520966" y="43014"/>
                  </a:lnTo>
                  <a:lnTo>
                    <a:pt x="520966" y="8343"/>
                  </a:lnTo>
                  <a:lnTo>
                    <a:pt x="517956" y="3835"/>
                  </a:lnTo>
                  <a:lnTo>
                    <a:pt x="513359" y="1943"/>
                  </a:lnTo>
                  <a:lnTo>
                    <a:pt x="508774" y="0"/>
                  </a:lnTo>
                  <a:lnTo>
                    <a:pt x="503491" y="1079"/>
                  </a:lnTo>
                  <a:lnTo>
                    <a:pt x="428028" y="76530"/>
                  </a:lnTo>
                  <a:lnTo>
                    <a:pt x="426745" y="79654"/>
                  </a:lnTo>
                  <a:lnTo>
                    <a:pt x="426745" y="147408"/>
                  </a:lnTo>
                  <a:lnTo>
                    <a:pt x="295275" y="278904"/>
                  </a:lnTo>
                  <a:lnTo>
                    <a:pt x="295275" y="327507"/>
                  </a:lnTo>
                  <a:lnTo>
                    <a:pt x="295275" y="333197"/>
                  </a:lnTo>
                  <a:lnTo>
                    <a:pt x="292366" y="347548"/>
                  </a:lnTo>
                  <a:lnTo>
                    <a:pt x="284441" y="359283"/>
                  </a:lnTo>
                  <a:lnTo>
                    <a:pt x="272719" y="367195"/>
                  </a:lnTo>
                  <a:lnTo>
                    <a:pt x="258368" y="370103"/>
                  </a:lnTo>
                  <a:lnTo>
                    <a:pt x="244005" y="367195"/>
                  </a:lnTo>
                  <a:lnTo>
                    <a:pt x="232283" y="359283"/>
                  </a:lnTo>
                  <a:lnTo>
                    <a:pt x="224358" y="347548"/>
                  </a:lnTo>
                  <a:lnTo>
                    <a:pt x="221449" y="333197"/>
                  </a:lnTo>
                  <a:lnTo>
                    <a:pt x="224358" y="318846"/>
                  </a:lnTo>
                  <a:lnTo>
                    <a:pt x="232283" y="307111"/>
                  </a:lnTo>
                  <a:lnTo>
                    <a:pt x="244005" y="299186"/>
                  </a:lnTo>
                  <a:lnTo>
                    <a:pt x="258368" y="296278"/>
                  </a:lnTo>
                  <a:lnTo>
                    <a:pt x="264045" y="296278"/>
                  </a:lnTo>
                  <a:lnTo>
                    <a:pt x="269367" y="297688"/>
                  </a:lnTo>
                  <a:lnTo>
                    <a:pt x="274180" y="299974"/>
                  </a:lnTo>
                  <a:lnTo>
                    <a:pt x="244881" y="329285"/>
                  </a:lnTo>
                  <a:lnTo>
                    <a:pt x="244881" y="337083"/>
                  </a:lnTo>
                  <a:lnTo>
                    <a:pt x="252056" y="344284"/>
                  </a:lnTo>
                  <a:lnTo>
                    <a:pt x="255206" y="345490"/>
                  </a:lnTo>
                  <a:lnTo>
                    <a:pt x="261518" y="345490"/>
                  </a:lnTo>
                  <a:lnTo>
                    <a:pt x="264668" y="344284"/>
                  </a:lnTo>
                  <a:lnTo>
                    <a:pt x="267068" y="341896"/>
                  </a:lnTo>
                  <a:lnTo>
                    <a:pt x="291579" y="317398"/>
                  </a:lnTo>
                  <a:lnTo>
                    <a:pt x="293865" y="322199"/>
                  </a:lnTo>
                  <a:lnTo>
                    <a:pt x="295275" y="327507"/>
                  </a:lnTo>
                  <a:lnTo>
                    <a:pt x="295275" y="278904"/>
                  </a:lnTo>
                  <a:lnTo>
                    <a:pt x="292239" y="281940"/>
                  </a:lnTo>
                  <a:lnTo>
                    <a:pt x="284607" y="277609"/>
                  </a:lnTo>
                  <a:lnTo>
                    <a:pt x="276352" y="274383"/>
                  </a:lnTo>
                  <a:lnTo>
                    <a:pt x="267576" y="272364"/>
                  </a:lnTo>
                  <a:lnTo>
                    <a:pt x="258368" y="271678"/>
                  </a:lnTo>
                  <a:lnTo>
                    <a:pt x="234442" y="276517"/>
                  </a:lnTo>
                  <a:lnTo>
                    <a:pt x="214884" y="289725"/>
                  </a:lnTo>
                  <a:lnTo>
                    <a:pt x="201688" y="309270"/>
                  </a:lnTo>
                  <a:lnTo>
                    <a:pt x="196850" y="333197"/>
                  </a:lnTo>
                  <a:lnTo>
                    <a:pt x="201688" y="357111"/>
                  </a:lnTo>
                  <a:lnTo>
                    <a:pt x="214884" y="376669"/>
                  </a:lnTo>
                  <a:lnTo>
                    <a:pt x="234442" y="389864"/>
                  </a:lnTo>
                  <a:lnTo>
                    <a:pt x="258368" y="394703"/>
                  </a:lnTo>
                  <a:lnTo>
                    <a:pt x="282282" y="389864"/>
                  </a:lnTo>
                  <a:lnTo>
                    <a:pt x="301840" y="376669"/>
                  </a:lnTo>
                  <a:lnTo>
                    <a:pt x="306260" y="370103"/>
                  </a:lnTo>
                  <a:lnTo>
                    <a:pt x="315036" y="357111"/>
                  </a:lnTo>
                  <a:lnTo>
                    <a:pt x="319874" y="333197"/>
                  </a:lnTo>
                  <a:lnTo>
                    <a:pt x="319176" y="323989"/>
                  </a:lnTo>
                  <a:lnTo>
                    <a:pt x="317665" y="317398"/>
                  </a:lnTo>
                  <a:lnTo>
                    <a:pt x="317169" y="315214"/>
                  </a:lnTo>
                  <a:lnTo>
                    <a:pt x="313944" y="306959"/>
                  </a:lnTo>
                  <a:lnTo>
                    <a:pt x="309613" y="299313"/>
                  </a:lnTo>
                  <a:lnTo>
                    <a:pt x="312648" y="296278"/>
                  </a:lnTo>
                  <a:lnTo>
                    <a:pt x="326986" y="281940"/>
                  </a:lnTo>
                  <a:lnTo>
                    <a:pt x="444119" y="164782"/>
                  </a:lnTo>
                  <a:lnTo>
                    <a:pt x="511911" y="164782"/>
                  </a:lnTo>
                  <a:lnTo>
                    <a:pt x="515035" y="163487"/>
                  </a:lnTo>
                  <a:lnTo>
                    <a:pt x="517347" y="161188"/>
                  </a:lnTo>
                  <a:lnTo>
                    <a:pt x="538327" y="140208"/>
                  </a:lnTo>
                  <a:lnTo>
                    <a:pt x="590448" y="88087"/>
                  </a:lnTo>
                  <a:lnTo>
                    <a:pt x="591502" y="82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8410457" y="5519892"/>
            <a:ext cx="4921250" cy="2245360"/>
            <a:chOff x="8410457" y="5519892"/>
            <a:chExt cx="4921250" cy="2245360"/>
          </a:xfrm>
        </p:grpSpPr>
        <p:sp>
          <p:nvSpPr>
            <p:cNvPr id="26" name="object 26"/>
            <p:cNvSpPr/>
            <p:nvPr/>
          </p:nvSpPr>
          <p:spPr>
            <a:xfrm>
              <a:off x="8410457" y="5950967"/>
              <a:ext cx="4631055" cy="1814195"/>
            </a:xfrm>
            <a:custGeom>
              <a:avLst/>
              <a:gdLst/>
              <a:ahLst/>
              <a:cxnLst/>
              <a:rect l="l" t="t" r="r" b="b"/>
              <a:pathLst>
                <a:path w="4631055" h="1814195">
                  <a:moveTo>
                    <a:pt x="0" y="1814188"/>
                  </a:moveTo>
                  <a:lnTo>
                    <a:pt x="39649" y="1814188"/>
                  </a:lnTo>
                  <a:lnTo>
                    <a:pt x="42102" y="1765478"/>
                  </a:lnTo>
                  <a:lnTo>
                    <a:pt x="49305" y="1718184"/>
                  </a:lnTo>
                  <a:lnTo>
                    <a:pt x="61019" y="1672545"/>
                  </a:lnTo>
                  <a:lnTo>
                    <a:pt x="77006" y="1628798"/>
                  </a:lnTo>
                  <a:lnTo>
                    <a:pt x="97027" y="1587181"/>
                  </a:lnTo>
                  <a:lnTo>
                    <a:pt x="120844" y="1547934"/>
                  </a:lnTo>
                  <a:lnTo>
                    <a:pt x="148220" y="1511293"/>
                  </a:lnTo>
                  <a:lnTo>
                    <a:pt x="178916" y="1477498"/>
                  </a:lnTo>
                  <a:lnTo>
                    <a:pt x="212694" y="1446787"/>
                  </a:lnTo>
                  <a:lnTo>
                    <a:pt x="249317" y="1419397"/>
                  </a:lnTo>
                  <a:lnTo>
                    <a:pt x="288545" y="1395568"/>
                  </a:lnTo>
                  <a:lnTo>
                    <a:pt x="330140" y="1375537"/>
                  </a:lnTo>
                  <a:lnTo>
                    <a:pt x="373866" y="1359542"/>
                  </a:lnTo>
                  <a:lnTo>
                    <a:pt x="419482" y="1347823"/>
                  </a:lnTo>
                  <a:lnTo>
                    <a:pt x="466753" y="1340616"/>
                  </a:lnTo>
                  <a:lnTo>
                    <a:pt x="515438" y="1338161"/>
                  </a:lnTo>
                  <a:lnTo>
                    <a:pt x="3962268" y="1338161"/>
                  </a:lnTo>
                  <a:lnTo>
                    <a:pt x="4010113" y="1336478"/>
                  </a:lnTo>
                  <a:lnTo>
                    <a:pt x="4057036" y="1331505"/>
                  </a:lnTo>
                  <a:lnTo>
                    <a:pt x="4102926" y="1323355"/>
                  </a:lnTo>
                  <a:lnTo>
                    <a:pt x="4147670" y="1312143"/>
                  </a:lnTo>
                  <a:lnTo>
                    <a:pt x="4191156" y="1297983"/>
                  </a:lnTo>
                  <a:lnTo>
                    <a:pt x="4233273" y="1280989"/>
                  </a:lnTo>
                  <a:lnTo>
                    <a:pt x="4273907" y="1261275"/>
                  </a:lnTo>
                  <a:lnTo>
                    <a:pt x="4312947" y="1238956"/>
                  </a:lnTo>
                  <a:lnTo>
                    <a:pt x="4350280" y="1214145"/>
                  </a:lnTo>
                  <a:lnTo>
                    <a:pt x="4385796" y="1186957"/>
                  </a:lnTo>
                  <a:lnTo>
                    <a:pt x="4419380" y="1157505"/>
                  </a:lnTo>
                  <a:lnTo>
                    <a:pt x="4450923" y="1125904"/>
                  </a:lnTo>
                  <a:lnTo>
                    <a:pt x="4480310" y="1092268"/>
                  </a:lnTo>
                  <a:lnTo>
                    <a:pt x="4507431" y="1056711"/>
                  </a:lnTo>
                  <a:lnTo>
                    <a:pt x="4532173" y="1019347"/>
                  </a:lnTo>
                  <a:lnTo>
                    <a:pt x="4554424" y="980290"/>
                  </a:lnTo>
                  <a:lnTo>
                    <a:pt x="4574072" y="939655"/>
                  </a:lnTo>
                  <a:lnTo>
                    <a:pt x="4591004" y="897555"/>
                  </a:lnTo>
                  <a:lnTo>
                    <a:pt x="4605110" y="854104"/>
                  </a:lnTo>
                  <a:lnTo>
                    <a:pt x="4616276" y="809418"/>
                  </a:lnTo>
                  <a:lnTo>
                    <a:pt x="4624390" y="763609"/>
                  </a:lnTo>
                  <a:lnTo>
                    <a:pt x="4629341" y="716792"/>
                  </a:lnTo>
                  <a:lnTo>
                    <a:pt x="4631016" y="669081"/>
                  </a:lnTo>
                  <a:lnTo>
                    <a:pt x="4629334" y="621212"/>
                  </a:lnTo>
                  <a:lnTo>
                    <a:pt x="4624363" y="574265"/>
                  </a:lnTo>
                  <a:lnTo>
                    <a:pt x="4616217" y="528353"/>
                  </a:lnTo>
                  <a:lnTo>
                    <a:pt x="4605011" y="483586"/>
                  </a:lnTo>
                  <a:lnTo>
                    <a:pt x="4590858" y="440078"/>
                  </a:lnTo>
                  <a:lnTo>
                    <a:pt x="4573872" y="397941"/>
                  </a:lnTo>
                  <a:lnTo>
                    <a:pt x="4554168" y="357287"/>
                  </a:lnTo>
                  <a:lnTo>
                    <a:pt x="4531860" y="318227"/>
                  </a:lnTo>
                  <a:lnTo>
                    <a:pt x="4507061" y="280875"/>
                  </a:lnTo>
                  <a:lnTo>
                    <a:pt x="4479887" y="245342"/>
                  </a:lnTo>
                  <a:lnTo>
                    <a:pt x="4450449" y="211741"/>
                  </a:lnTo>
                  <a:lnTo>
                    <a:pt x="4418864" y="180183"/>
                  </a:lnTo>
                  <a:lnTo>
                    <a:pt x="4385245" y="150781"/>
                  </a:lnTo>
                  <a:lnTo>
                    <a:pt x="4349705" y="123646"/>
                  </a:lnTo>
                  <a:lnTo>
                    <a:pt x="4312360" y="98892"/>
                  </a:lnTo>
                  <a:lnTo>
                    <a:pt x="4273323" y="76630"/>
                  </a:lnTo>
                  <a:lnTo>
                    <a:pt x="4232707" y="56972"/>
                  </a:lnTo>
                  <a:lnTo>
                    <a:pt x="4190628" y="40031"/>
                  </a:lnTo>
                  <a:lnTo>
                    <a:pt x="4147200" y="25919"/>
                  </a:lnTo>
                  <a:lnTo>
                    <a:pt x="4102535" y="14747"/>
                  </a:lnTo>
                  <a:lnTo>
                    <a:pt x="4056749" y="6629"/>
                  </a:lnTo>
                  <a:lnTo>
                    <a:pt x="4009955" y="1676"/>
                  </a:lnTo>
                  <a:lnTo>
                    <a:pt x="3962268" y="0"/>
                  </a:lnTo>
                  <a:lnTo>
                    <a:pt x="925146" y="0"/>
                  </a:lnTo>
                  <a:lnTo>
                    <a:pt x="877491" y="1202"/>
                  </a:lnTo>
                  <a:lnTo>
                    <a:pt x="830467" y="4772"/>
                  </a:lnTo>
                  <a:lnTo>
                    <a:pt x="784133" y="10652"/>
                  </a:lnTo>
                  <a:lnTo>
                    <a:pt x="738544" y="18783"/>
                  </a:lnTo>
                  <a:lnTo>
                    <a:pt x="693760" y="29107"/>
                  </a:lnTo>
                  <a:lnTo>
                    <a:pt x="649839" y="41568"/>
                  </a:lnTo>
                  <a:lnTo>
                    <a:pt x="606837" y="56106"/>
                  </a:lnTo>
                  <a:lnTo>
                    <a:pt x="564814" y="72664"/>
                  </a:lnTo>
                  <a:lnTo>
                    <a:pt x="523826" y="91184"/>
                  </a:lnTo>
                  <a:lnTo>
                    <a:pt x="483931" y="111609"/>
                  </a:lnTo>
                  <a:lnTo>
                    <a:pt x="445188" y="133879"/>
                  </a:lnTo>
                  <a:lnTo>
                    <a:pt x="407655" y="157939"/>
                  </a:lnTo>
                  <a:lnTo>
                    <a:pt x="371388" y="183729"/>
                  </a:lnTo>
                  <a:lnTo>
                    <a:pt x="336447" y="211192"/>
                  </a:lnTo>
                  <a:lnTo>
                    <a:pt x="302888" y="240270"/>
                  </a:lnTo>
                  <a:lnTo>
                    <a:pt x="270770" y="270905"/>
                  </a:lnTo>
                  <a:lnTo>
                    <a:pt x="240150" y="303039"/>
                  </a:lnTo>
                  <a:lnTo>
                    <a:pt x="211087" y="336614"/>
                  </a:lnTo>
                  <a:lnTo>
                    <a:pt x="183638" y="371573"/>
                  </a:lnTo>
                  <a:lnTo>
                    <a:pt x="157860" y="407858"/>
                  </a:lnTo>
                  <a:lnTo>
                    <a:pt x="133813" y="445410"/>
                  </a:lnTo>
                  <a:lnTo>
                    <a:pt x="111553" y="484172"/>
                  </a:lnTo>
                  <a:lnTo>
                    <a:pt x="91139" y="524086"/>
                  </a:lnTo>
                  <a:lnTo>
                    <a:pt x="72628" y="565094"/>
                  </a:lnTo>
                  <a:lnTo>
                    <a:pt x="56078" y="607139"/>
                  </a:lnTo>
                  <a:lnTo>
                    <a:pt x="41547" y="650162"/>
                  </a:lnTo>
                  <a:lnTo>
                    <a:pt x="29093" y="694105"/>
                  </a:lnTo>
                  <a:lnTo>
                    <a:pt x="18773" y="738911"/>
                  </a:lnTo>
                  <a:lnTo>
                    <a:pt x="10647" y="784522"/>
                  </a:lnTo>
                  <a:lnTo>
                    <a:pt x="4770" y="830880"/>
                  </a:lnTo>
                  <a:lnTo>
                    <a:pt x="1202" y="877927"/>
                  </a:lnTo>
                  <a:lnTo>
                    <a:pt x="0" y="925605"/>
                  </a:lnTo>
                  <a:lnTo>
                    <a:pt x="0" y="1814188"/>
                  </a:lnTo>
                  <a:close/>
                </a:path>
              </a:pathLst>
            </a:custGeom>
            <a:solidFill>
              <a:srgbClr val="DEF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67439" y="5519892"/>
              <a:ext cx="964025" cy="967925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3054553" y="4281970"/>
            <a:ext cx="485775" cy="447675"/>
            <a:chOff x="3054553" y="4281970"/>
            <a:chExt cx="485775" cy="447675"/>
          </a:xfrm>
        </p:grpSpPr>
        <p:sp>
          <p:nvSpPr>
            <p:cNvPr id="29" name="object 29"/>
            <p:cNvSpPr/>
            <p:nvPr/>
          </p:nvSpPr>
          <p:spPr>
            <a:xfrm>
              <a:off x="3054553" y="4281970"/>
              <a:ext cx="485775" cy="447675"/>
            </a:xfrm>
            <a:custGeom>
              <a:avLst/>
              <a:gdLst/>
              <a:ahLst/>
              <a:cxnLst/>
              <a:rect l="l" t="t" r="r" b="b"/>
              <a:pathLst>
                <a:path w="485775" h="447675">
                  <a:moveTo>
                    <a:pt x="435051" y="447675"/>
                  </a:moveTo>
                  <a:lnTo>
                    <a:pt x="50587" y="447675"/>
                  </a:lnTo>
                  <a:lnTo>
                    <a:pt x="30911" y="443669"/>
                  </a:lnTo>
                  <a:lnTo>
                    <a:pt x="14829" y="432754"/>
                  </a:lnTo>
                  <a:lnTo>
                    <a:pt x="3980" y="416581"/>
                  </a:lnTo>
                  <a:lnTo>
                    <a:pt x="0" y="396803"/>
                  </a:lnTo>
                  <a:lnTo>
                    <a:pt x="0" y="91569"/>
                  </a:lnTo>
                  <a:lnTo>
                    <a:pt x="3980" y="71791"/>
                  </a:lnTo>
                  <a:lnTo>
                    <a:pt x="14829" y="55618"/>
                  </a:lnTo>
                  <a:lnTo>
                    <a:pt x="30911" y="44703"/>
                  </a:lnTo>
                  <a:lnTo>
                    <a:pt x="50587" y="40697"/>
                  </a:lnTo>
                  <a:lnTo>
                    <a:pt x="80939" y="40697"/>
                  </a:lnTo>
                  <a:lnTo>
                    <a:pt x="80939" y="4558"/>
                  </a:lnTo>
                  <a:lnTo>
                    <a:pt x="85472" y="0"/>
                  </a:lnTo>
                  <a:lnTo>
                    <a:pt x="137112" y="0"/>
                  </a:lnTo>
                  <a:lnTo>
                    <a:pt x="141644" y="4558"/>
                  </a:lnTo>
                  <a:lnTo>
                    <a:pt x="141644" y="20348"/>
                  </a:lnTo>
                  <a:lnTo>
                    <a:pt x="101174" y="20348"/>
                  </a:lnTo>
                  <a:lnTo>
                    <a:pt x="101174" y="61046"/>
                  </a:lnTo>
                  <a:lnTo>
                    <a:pt x="50587" y="61046"/>
                  </a:lnTo>
                  <a:lnTo>
                    <a:pt x="38785" y="63449"/>
                  </a:lnTo>
                  <a:lnTo>
                    <a:pt x="29135" y="69997"/>
                  </a:lnTo>
                  <a:lnTo>
                    <a:pt x="22624" y="79701"/>
                  </a:lnTo>
                  <a:lnTo>
                    <a:pt x="20234" y="91569"/>
                  </a:lnTo>
                  <a:lnTo>
                    <a:pt x="20234" y="122337"/>
                  </a:lnTo>
                  <a:lnTo>
                    <a:pt x="485639" y="122337"/>
                  </a:lnTo>
                  <a:lnTo>
                    <a:pt x="485639" y="142686"/>
                  </a:lnTo>
                  <a:lnTo>
                    <a:pt x="20234" y="142686"/>
                  </a:lnTo>
                  <a:lnTo>
                    <a:pt x="20234" y="396803"/>
                  </a:lnTo>
                  <a:lnTo>
                    <a:pt x="22624" y="408671"/>
                  </a:lnTo>
                  <a:lnTo>
                    <a:pt x="29135" y="418375"/>
                  </a:lnTo>
                  <a:lnTo>
                    <a:pt x="38785" y="424923"/>
                  </a:lnTo>
                  <a:lnTo>
                    <a:pt x="50587" y="427326"/>
                  </a:lnTo>
                  <a:lnTo>
                    <a:pt x="474450" y="427326"/>
                  </a:lnTo>
                  <a:lnTo>
                    <a:pt x="470809" y="432754"/>
                  </a:lnTo>
                  <a:lnTo>
                    <a:pt x="454728" y="443669"/>
                  </a:lnTo>
                  <a:lnTo>
                    <a:pt x="435051" y="447675"/>
                  </a:lnTo>
                  <a:close/>
                </a:path>
                <a:path w="485775" h="447675">
                  <a:moveTo>
                    <a:pt x="364229" y="40697"/>
                  </a:moveTo>
                  <a:lnTo>
                    <a:pt x="343994" y="40697"/>
                  </a:lnTo>
                  <a:lnTo>
                    <a:pt x="343994" y="4558"/>
                  </a:lnTo>
                  <a:lnTo>
                    <a:pt x="348527" y="0"/>
                  </a:lnTo>
                  <a:lnTo>
                    <a:pt x="400166" y="0"/>
                  </a:lnTo>
                  <a:lnTo>
                    <a:pt x="404699" y="4558"/>
                  </a:lnTo>
                  <a:lnTo>
                    <a:pt x="404699" y="20348"/>
                  </a:lnTo>
                  <a:lnTo>
                    <a:pt x="364229" y="20348"/>
                  </a:lnTo>
                  <a:lnTo>
                    <a:pt x="364229" y="40697"/>
                  </a:lnTo>
                  <a:close/>
                </a:path>
                <a:path w="485775" h="447675">
                  <a:moveTo>
                    <a:pt x="141644" y="81395"/>
                  </a:moveTo>
                  <a:lnTo>
                    <a:pt x="121409" y="81395"/>
                  </a:lnTo>
                  <a:lnTo>
                    <a:pt x="121409" y="20348"/>
                  </a:lnTo>
                  <a:lnTo>
                    <a:pt x="141644" y="20348"/>
                  </a:lnTo>
                  <a:lnTo>
                    <a:pt x="141644" y="40697"/>
                  </a:lnTo>
                  <a:lnTo>
                    <a:pt x="364229" y="40697"/>
                  </a:lnTo>
                  <a:lnTo>
                    <a:pt x="364229" y="61046"/>
                  </a:lnTo>
                  <a:lnTo>
                    <a:pt x="141644" y="61046"/>
                  </a:lnTo>
                  <a:lnTo>
                    <a:pt x="141644" y="81395"/>
                  </a:lnTo>
                  <a:close/>
                </a:path>
                <a:path w="485775" h="447675">
                  <a:moveTo>
                    <a:pt x="404699" y="81395"/>
                  </a:moveTo>
                  <a:lnTo>
                    <a:pt x="384464" y="81395"/>
                  </a:lnTo>
                  <a:lnTo>
                    <a:pt x="384464" y="20348"/>
                  </a:lnTo>
                  <a:lnTo>
                    <a:pt x="404699" y="20348"/>
                  </a:lnTo>
                  <a:lnTo>
                    <a:pt x="404699" y="40697"/>
                  </a:lnTo>
                  <a:lnTo>
                    <a:pt x="435051" y="40697"/>
                  </a:lnTo>
                  <a:lnTo>
                    <a:pt x="454728" y="44703"/>
                  </a:lnTo>
                  <a:lnTo>
                    <a:pt x="470809" y="55618"/>
                  </a:lnTo>
                  <a:lnTo>
                    <a:pt x="474450" y="61046"/>
                  </a:lnTo>
                  <a:lnTo>
                    <a:pt x="404699" y="61046"/>
                  </a:lnTo>
                  <a:lnTo>
                    <a:pt x="404699" y="81395"/>
                  </a:lnTo>
                  <a:close/>
                </a:path>
                <a:path w="485775" h="447675">
                  <a:moveTo>
                    <a:pt x="137112" y="101744"/>
                  </a:moveTo>
                  <a:lnTo>
                    <a:pt x="85472" y="101744"/>
                  </a:lnTo>
                  <a:lnTo>
                    <a:pt x="80939" y="97186"/>
                  </a:lnTo>
                  <a:lnTo>
                    <a:pt x="80939" y="61046"/>
                  </a:lnTo>
                  <a:lnTo>
                    <a:pt x="101174" y="61046"/>
                  </a:lnTo>
                  <a:lnTo>
                    <a:pt x="101174" y="81395"/>
                  </a:lnTo>
                  <a:lnTo>
                    <a:pt x="141644" y="81395"/>
                  </a:lnTo>
                  <a:lnTo>
                    <a:pt x="141644" y="97186"/>
                  </a:lnTo>
                  <a:lnTo>
                    <a:pt x="137112" y="101744"/>
                  </a:lnTo>
                  <a:close/>
                </a:path>
                <a:path w="485775" h="447675">
                  <a:moveTo>
                    <a:pt x="400166" y="101744"/>
                  </a:moveTo>
                  <a:lnTo>
                    <a:pt x="348527" y="101744"/>
                  </a:lnTo>
                  <a:lnTo>
                    <a:pt x="343994" y="97186"/>
                  </a:lnTo>
                  <a:lnTo>
                    <a:pt x="343994" y="61046"/>
                  </a:lnTo>
                  <a:lnTo>
                    <a:pt x="364229" y="61046"/>
                  </a:lnTo>
                  <a:lnTo>
                    <a:pt x="364229" y="81395"/>
                  </a:lnTo>
                  <a:lnTo>
                    <a:pt x="404699" y="81395"/>
                  </a:lnTo>
                  <a:lnTo>
                    <a:pt x="404699" y="97186"/>
                  </a:lnTo>
                  <a:lnTo>
                    <a:pt x="400166" y="101744"/>
                  </a:lnTo>
                  <a:close/>
                </a:path>
                <a:path w="485775" h="447675">
                  <a:moveTo>
                    <a:pt x="485639" y="122337"/>
                  </a:moveTo>
                  <a:lnTo>
                    <a:pt x="465404" y="122337"/>
                  </a:lnTo>
                  <a:lnTo>
                    <a:pt x="465404" y="91569"/>
                  </a:lnTo>
                  <a:lnTo>
                    <a:pt x="463014" y="79701"/>
                  </a:lnTo>
                  <a:lnTo>
                    <a:pt x="456503" y="69997"/>
                  </a:lnTo>
                  <a:lnTo>
                    <a:pt x="446854" y="63449"/>
                  </a:lnTo>
                  <a:lnTo>
                    <a:pt x="435051" y="61046"/>
                  </a:lnTo>
                  <a:lnTo>
                    <a:pt x="474450" y="61046"/>
                  </a:lnTo>
                  <a:lnTo>
                    <a:pt x="481658" y="71791"/>
                  </a:lnTo>
                  <a:lnTo>
                    <a:pt x="485639" y="91569"/>
                  </a:lnTo>
                  <a:lnTo>
                    <a:pt x="485639" y="122337"/>
                  </a:lnTo>
                  <a:close/>
                </a:path>
                <a:path w="485775" h="447675">
                  <a:moveTo>
                    <a:pt x="474450" y="427326"/>
                  </a:moveTo>
                  <a:lnTo>
                    <a:pt x="435051" y="427326"/>
                  </a:lnTo>
                  <a:lnTo>
                    <a:pt x="446854" y="424923"/>
                  </a:lnTo>
                  <a:lnTo>
                    <a:pt x="456503" y="418375"/>
                  </a:lnTo>
                  <a:lnTo>
                    <a:pt x="463014" y="408671"/>
                  </a:lnTo>
                  <a:lnTo>
                    <a:pt x="465404" y="396803"/>
                  </a:lnTo>
                  <a:lnTo>
                    <a:pt x="465404" y="142686"/>
                  </a:lnTo>
                  <a:lnTo>
                    <a:pt x="485639" y="142686"/>
                  </a:lnTo>
                  <a:lnTo>
                    <a:pt x="485639" y="396803"/>
                  </a:lnTo>
                  <a:lnTo>
                    <a:pt x="481658" y="416581"/>
                  </a:lnTo>
                  <a:lnTo>
                    <a:pt x="474450" y="4273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15258" y="4465110"/>
              <a:ext cx="80939" cy="8139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56902" y="4465110"/>
              <a:ext cx="80939" cy="8139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98547" y="4465110"/>
              <a:ext cx="80939" cy="8139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15258" y="4587203"/>
              <a:ext cx="80939" cy="813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56902" y="4587203"/>
              <a:ext cx="80939" cy="81395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842105" y="1527830"/>
            <a:ext cx="8636000" cy="4174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324475">
              <a:lnSpc>
                <a:spcPct val="100000"/>
              </a:lnSpc>
              <a:spcBef>
                <a:spcPts val="105"/>
              </a:spcBef>
            </a:pPr>
            <a:r>
              <a:rPr sz="2700" spc="-30" dirty="0">
                <a:solidFill>
                  <a:srgbClr val="443C37"/>
                </a:solidFill>
                <a:latin typeface="Times New Roman"/>
                <a:cs typeface="Times New Roman"/>
              </a:rPr>
              <a:t>¿</a:t>
            </a:r>
            <a:r>
              <a:rPr sz="2700" spc="350" dirty="0">
                <a:solidFill>
                  <a:srgbClr val="443C37"/>
                </a:solidFill>
                <a:latin typeface="Trebuchet MS"/>
                <a:cs typeface="Trebuchet MS"/>
              </a:rPr>
              <a:t>C</a:t>
            </a:r>
            <a:r>
              <a:rPr sz="2700" spc="35" dirty="0">
                <a:solidFill>
                  <a:srgbClr val="443C37"/>
                </a:solidFill>
                <a:latin typeface="Trebuchet MS"/>
                <a:cs typeface="Trebuchet MS"/>
              </a:rPr>
              <a:t>ó</a:t>
            </a:r>
            <a:r>
              <a:rPr sz="2700" spc="-180" dirty="0">
                <a:solidFill>
                  <a:srgbClr val="443C37"/>
                </a:solidFill>
                <a:latin typeface="Trebuchet MS"/>
                <a:cs typeface="Trebuchet MS"/>
              </a:rPr>
              <a:t>m</a:t>
            </a:r>
            <a:r>
              <a:rPr sz="2700" spc="40" dirty="0">
                <a:solidFill>
                  <a:srgbClr val="443C37"/>
                </a:solidFill>
                <a:latin typeface="Trebuchet MS"/>
                <a:cs typeface="Trebuchet MS"/>
              </a:rPr>
              <a:t>o</a:t>
            </a:r>
            <a:r>
              <a:rPr sz="27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-80" dirty="0">
                <a:solidFill>
                  <a:srgbClr val="443C37"/>
                </a:solidFill>
                <a:latin typeface="Trebuchet MS"/>
                <a:cs typeface="Trebuchet MS"/>
              </a:rPr>
              <a:t>f</a:t>
            </a:r>
            <a:r>
              <a:rPr sz="2700" spc="120" dirty="0">
                <a:solidFill>
                  <a:srgbClr val="443C37"/>
                </a:solidFill>
                <a:latin typeface="Trebuchet MS"/>
                <a:cs typeface="Trebuchet MS"/>
              </a:rPr>
              <a:t>a</a:t>
            </a:r>
            <a:r>
              <a:rPr sz="2700" spc="-210" dirty="0">
                <a:solidFill>
                  <a:srgbClr val="443C37"/>
                </a:solidFill>
                <a:latin typeface="Trebuchet MS"/>
                <a:cs typeface="Trebuchet MS"/>
              </a:rPr>
              <a:t>ll</a:t>
            </a:r>
            <a:r>
              <a:rPr sz="2700" spc="40" dirty="0">
                <a:solidFill>
                  <a:srgbClr val="443C37"/>
                </a:solidFill>
                <a:latin typeface="Trebuchet MS"/>
                <a:cs typeface="Trebuchet MS"/>
              </a:rPr>
              <a:t>ó</a:t>
            </a:r>
            <a:r>
              <a:rPr sz="27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-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700" spc="-204" dirty="0">
                <a:solidFill>
                  <a:srgbClr val="443C37"/>
                </a:solidFill>
                <a:latin typeface="Trebuchet MS"/>
                <a:cs typeface="Trebuchet MS"/>
              </a:rPr>
              <a:t>l</a:t>
            </a:r>
            <a:r>
              <a:rPr sz="27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-360" dirty="0">
                <a:solidFill>
                  <a:srgbClr val="443C37"/>
                </a:solidFill>
                <a:latin typeface="Trebuchet MS"/>
                <a:cs typeface="Trebuchet MS"/>
              </a:rPr>
              <a:t>j</a:t>
            </a:r>
            <a:r>
              <a:rPr sz="2700" spc="-105" dirty="0">
                <a:solidFill>
                  <a:srgbClr val="443C37"/>
                </a:solidFill>
                <a:latin typeface="Trebuchet MS"/>
                <a:cs typeface="Trebuchet MS"/>
              </a:rPr>
              <a:t>u</a:t>
            </a:r>
            <a:r>
              <a:rPr sz="2700" spc="-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700" spc="-50" dirty="0">
                <a:solidFill>
                  <a:srgbClr val="443C37"/>
                </a:solidFill>
                <a:latin typeface="Trebuchet MS"/>
                <a:cs typeface="Trebuchet MS"/>
              </a:rPr>
              <a:t>z</a:t>
            </a:r>
            <a:r>
              <a:rPr sz="27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-5" dirty="0">
                <a:solidFill>
                  <a:srgbClr val="443C37"/>
                </a:solidFill>
                <a:latin typeface="Trebuchet MS"/>
                <a:cs typeface="Trebuchet MS"/>
              </a:rPr>
              <a:t>e</a:t>
            </a:r>
            <a:r>
              <a:rPr sz="2700" spc="-70" dirty="0">
                <a:solidFill>
                  <a:srgbClr val="443C37"/>
                </a:solidFill>
                <a:latin typeface="Trebuchet MS"/>
                <a:cs typeface="Trebuchet MS"/>
              </a:rPr>
              <a:t>n  </a:t>
            </a:r>
            <a:r>
              <a:rPr sz="2700" spc="40" dirty="0">
                <a:solidFill>
                  <a:srgbClr val="443C37"/>
                </a:solidFill>
                <a:latin typeface="Trebuchet MS"/>
                <a:cs typeface="Trebuchet MS"/>
              </a:rPr>
              <a:t>casos </a:t>
            </a:r>
            <a:r>
              <a:rPr sz="2700" spc="-90" dirty="0">
                <a:solidFill>
                  <a:srgbClr val="443C37"/>
                </a:solidFill>
                <a:latin typeface="Trebuchet MS"/>
                <a:cs typeface="Trebuchet MS"/>
              </a:rPr>
              <a:t>similares </a:t>
            </a:r>
            <a:r>
              <a:rPr sz="2700" spc="-50" dirty="0">
                <a:solidFill>
                  <a:srgbClr val="443C37"/>
                </a:solidFill>
                <a:latin typeface="Trebuchet MS"/>
                <a:cs typeface="Trebuchet MS"/>
              </a:rPr>
              <a:t>en </a:t>
            </a:r>
            <a:r>
              <a:rPr sz="2700" spc="-105" dirty="0">
                <a:solidFill>
                  <a:srgbClr val="443C37"/>
                </a:solidFill>
                <a:latin typeface="Trebuchet MS"/>
                <a:cs typeface="Trebuchet MS"/>
              </a:rPr>
              <a:t>el </a:t>
            </a:r>
            <a:r>
              <a:rPr sz="2700" spc="-10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100" dirty="0">
                <a:solidFill>
                  <a:srgbClr val="443C37"/>
                </a:solidFill>
                <a:latin typeface="Trebuchet MS"/>
                <a:cs typeface="Trebuchet MS"/>
              </a:rPr>
              <a:t>pasado?</a:t>
            </a:r>
            <a:endParaRPr sz="2700">
              <a:latin typeface="Trebuchet MS"/>
              <a:cs typeface="Trebuchet MS"/>
            </a:endParaRPr>
          </a:p>
          <a:p>
            <a:pPr marL="4798060" marR="5080" indent="1186815" algn="r">
              <a:lnSpc>
                <a:spcPts val="2790"/>
              </a:lnSpc>
              <a:spcBef>
                <a:spcPts val="2790"/>
              </a:spcBef>
            </a:pPr>
            <a:r>
              <a:rPr sz="2600" spc="30" dirty="0">
                <a:solidFill>
                  <a:srgbClr val="443C37"/>
                </a:solidFill>
                <a:latin typeface="Times New Roman"/>
                <a:cs typeface="Times New Roman"/>
              </a:rPr>
              <a:t>¿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Cuáles</a:t>
            </a:r>
            <a:r>
              <a:rPr sz="2600" spc="-10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65" dirty="0">
                <a:solidFill>
                  <a:srgbClr val="443C37"/>
                </a:solidFill>
                <a:latin typeface="Trebuchet MS"/>
                <a:cs typeface="Trebuchet MS"/>
              </a:rPr>
              <a:t>fueron</a:t>
            </a:r>
            <a:r>
              <a:rPr sz="2600" spc="-10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50" dirty="0">
                <a:solidFill>
                  <a:srgbClr val="443C37"/>
                </a:solidFill>
                <a:latin typeface="Trebuchet MS"/>
                <a:cs typeface="Trebuchet MS"/>
              </a:rPr>
              <a:t>los </a:t>
            </a:r>
            <a:r>
              <a:rPr sz="2600" spc="-77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30" dirty="0">
                <a:solidFill>
                  <a:srgbClr val="443C37"/>
                </a:solidFill>
                <a:latin typeface="Trebuchet MS"/>
                <a:cs typeface="Trebuchet MS"/>
              </a:rPr>
              <a:t>argumentos</a:t>
            </a:r>
            <a:r>
              <a:rPr sz="2600" spc="-9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443C37"/>
                </a:solidFill>
                <a:latin typeface="Trebuchet MS"/>
                <a:cs typeface="Trebuchet MS"/>
              </a:rPr>
              <a:t>que</a:t>
            </a:r>
            <a:r>
              <a:rPr sz="2600" spc="-9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5" dirty="0">
                <a:solidFill>
                  <a:srgbClr val="443C37"/>
                </a:solidFill>
                <a:latin typeface="Trebuchet MS"/>
                <a:cs typeface="Trebuchet MS"/>
              </a:rPr>
              <a:t>considera </a:t>
            </a:r>
            <a:r>
              <a:rPr sz="2600" spc="-76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443C37"/>
                </a:solidFill>
                <a:latin typeface="Trebuchet MS"/>
                <a:cs typeface="Trebuchet MS"/>
              </a:rPr>
              <a:t>más</a:t>
            </a:r>
            <a:r>
              <a:rPr sz="2600" spc="-8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443C37"/>
                </a:solidFill>
                <a:latin typeface="Trebuchet MS"/>
                <a:cs typeface="Trebuchet MS"/>
              </a:rPr>
              <a:t>convincentes?</a:t>
            </a:r>
            <a:endParaRPr sz="2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50">
              <a:latin typeface="Trebuchet MS"/>
              <a:cs typeface="Trebuchet MS"/>
            </a:endParaRPr>
          </a:p>
          <a:p>
            <a:pPr marL="60325" marR="5339080">
              <a:lnSpc>
                <a:spcPts val="2650"/>
              </a:lnSpc>
              <a:spcBef>
                <a:spcPts val="5"/>
              </a:spcBef>
            </a:pPr>
            <a:r>
              <a:rPr sz="2700" spc="25" dirty="0">
                <a:solidFill>
                  <a:srgbClr val="443C37"/>
                </a:solidFill>
                <a:latin typeface="Times New Roman"/>
                <a:cs typeface="Times New Roman"/>
              </a:rPr>
              <a:t>¿</a:t>
            </a:r>
            <a:r>
              <a:rPr sz="2700" spc="25" dirty="0">
                <a:solidFill>
                  <a:srgbClr val="443C37"/>
                </a:solidFill>
                <a:latin typeface="Trebuchet MS"/>
                <a:cs typeface="Trebuchet MS"/>
              </a:rPr>
              <a:t>Cuál </a:t>
            </a:r>
            <a:r>
              <a:rPr sz="2700" spc="-5" dirty="0">
                <a:solidFill>
                  <a:srgbClr val="443C37"/>
                </a:solidFill>
                <a:latin typeface="Trebuchet MS"/>
                <a:cs typeface="Trebuchet MS"/>
              </a:rPr>
              <a:t>es </a:t>
            </a:r>
            <a:r>
              <a:rPr sz="2700" spc="-40" dirty="0">
                <a:solidFill>
                  <a:srgbClr val="443C37"/>
                </a:solidFill>
                <a:latin typeface="Trebuchet MS"/>
                <a:cs typeface="Trebuchet MS"/>
              </a:rPr>
              <a:t>la duración </a:t>
            </a:r>
            <a:r>
              <a:rPr sz="2700" spc="-3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-45" dirty="0">
                <a:solidFill>
                  <a:srgbClr val="443C37"/>
                </a:solidFill>
                <a:latin typeface="Trebuchet MS"/>
                <a:cs typeface="Trebuchet MS"/>
              </a:rPr>
              <a:t>típica </a:t>
            </a:r>
            <a:r>
              <a:rPr sz="2700" spc="15" dirty="0">
                <a:solidFill>
                  <a:srgbClr val="443C37"/>
                </a:solidFill>
                <a:latin typeface="Trebuchet MS"/>
                <a:cs typeface="Trebuchet MS"/>
              </a:rPr>
              <a:t>de </a:t>
            </a:r>
            <a:r>
              <a:rPr sz="2700" spc="-100" dirty="0">
                <a:solidFill>
                  <a:srgbClr val="443C37"/>
                </a:solidFill>
                <a:latin typeface="Trebuchet MS"/>
                <a:cs typeface="Trebuchet MS"/>
              </a:rPr>
              <a:t>un </a:t>
            </a:r>
            <a:r>
              <a:rPr sz="2700" spc="55" dirty="0">
                <a:solidFill>
                  <a:srgbClr val="443C37"/>
                </a:solidFill>
                <a:latin typeface="Trebuchet MS"/>
                <a:cs typeface="Trebuchet MS"/>
              </a:rPr>
              <a:t>caso </a:t>
            </a:r>
            <a:r>
              <a:rPr sz="2700" spc="15" dirty="0">
                <a:solidFill>
                  <a:srgbClr val="443C37"/>
                </a:solidFill>
                <a:latin typeface="Trebuchet MS"/>
                <a:cs typeface="Trebuchet MS"/>
              </a:rPr>
              <a:t>de </a:t>
            </a:r>
            <a:r>
              <a:rPr sz="2700" spc="20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-20" dirty="0">
                <a:solidFill>
                  <a:srgbClr val="443C37"/>
                </a:solidFill>
                <a:latin typeface="Trebuchet MS"/>
                <a:cs typeface="Trebuchet MS"/>
              </a:rPr>
              <a:t>estas</a:t>
            </a:r>
            <a:r>
              <a:rPr sz="2700" spc="-9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700" spc="-15" dirty="0">
                <a:solidFill>
                  <a:srgbClr val="443C37"/>
                </a:solidFill>
                <a:latin typeface="Trebuchet MS"/>
                <a:cs typeface="Trebuchet MS"/>
              </a:rPr>
              <a:t>características?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68258" y="6067315"/>
            <a:ext cx="3281679" cy="1106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788035" marR="5080" indent="-775970" algn="r">
              <a:lnSpc>
                <a:spcPts val="2680"/>
              </a:lnSpc>
              <a:spcBef>
                <a:spcPts val="590"/>
              </a:spcBef>
            </a:pPr>
            <a:r>
              <a:rPr sz="2600" spc="-15" dirty="0">
                <a:solidFill>
                  <a:srgbClr val="443C37"/>
                </a:solidFill>
                <a:latin typeface="Times New Roman"/>
                <a:cs typeface="Times New Roman"/>
              </a:rPr>
              <a:t>¿</a:t>
            </a:r>
            <a:r>
              <a:rPr sz="2600" spc="-15" dirty="0">
                <a:solidFill>
                  <a:srgbClr val="443C37"/>
                </a:solidFill>
                <a:latin typeface="Trebuchet MS"/>
                <a:cs typeface="Trebuchet MS"/>
              </a:rPr>
              <a:t>En</a:t>
            </a:r>
            <a:r>
              <a:rPr sz="26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5" dirty="0">
                <a:solidFill>
                  <a:srgbClr val="443C37"/>
                </a:solidFill>
                <a:latin typeface="Trebuchet MS"/>
                <a:cs typeface="Trebuchet MS"/>
              </a:rPr>
              <a:t>qué</a:t>
            </a:r>
            <a:r>
              <a:rPr sz="26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50" dirty="0">
                <a:solidFill>
                  <a:srgbClr val="443C37"/>
                </a:solidFill>
                <a:latin typeface="Trebuchet MS"/>
                <a:cs typeface="Trebuchet MS"/>
              </a:rPr>
              <a:t>porcentaje</a:t>
            </a:r>
            <a:r>
              <a:rPr sz="2600" spc="-8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30" dirty="0">
                <a:solidFill>
                  <a:srgbClr val="443C37"/>
                </a:solidFill>
                <a:latin typeface="Trebuchet MS"/>
                <a:cs typeface="Trebuchet MS"/>
              </a:rPr>
              <a:t>de </a:t>
            </a:r>
            <a:r>
              <a:rPr sz="2600" spc="-76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-50" dirty="0">
                <a:solidFill>
                  <a:srgbClr val="443C37"/>
                </a:solidFill>
                <a:latin typeface="Trebuchet MS"/>
                <a:cs typeface="Trebuchet MS"/>
              </a:rPr>
              <a:t>los</a:t>
            </a:r>
            <a:r>
              <a:rPr sz="2600" spc="-9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443C37"/>
                </a:solidFill>
                <a:latin typeface="Trebuchet MS"/>
                <a:cs typeface="Trebuchet MS"/>
              </a:rPr>
              <a:t>casos</a:t>
            </a:r>
            <a:r>
              <a:rPr sz="2600" spc="-95" dirty="0">
                <a:solidFill>
                  <a:srgbClr val="443C37"/>
                </a:solidFill>
                <a:latin typeface="Trebuchet MS"/>
                <a:cs typeface="Trebuchet MS"/>
              </a:rPr>
              <a:t> </a:t>
            </a:r>
            <a:r>
              <a:rPr sz="2600" spc="95" dirty="0">
                <a:solidFill>
                  <a:srgbClr val="443C37"/>
                </a:solidFill>
                <a:latin typeface="Trebuchet MS"/>
                <a:cs typeface="Trebuchet MS"/>
              </a:rPr>
              <a:t>gana</a:t>
            </a:r>
            <a:r>
              <a:rPr sz="2600" spc="-90" dirty="0">
                <a:solidFill>
                  <a:srgbClr val="443C37"/>
                </a:solidFill>
                <a:latin typeface="Trebuchet MS"/>
                <a:cs typeface="Trebuchet MS"/>
              </a:rPr>
              <a:t> el</a:t>
            </a:r>
            <a:endParaRPr sz="2600">
              <a:latin typeface="Trebuchet MS"/>
              <a:cs typeface="Trebuchet MS"/>
            </a:endParaRPr>
          </a:p>
          <a:p>
            <a:pPr marR="95250" algn="r">
              <a:lnSpc>
                <a:spcPts val="2655"/>
              </a:lnSpc>
            </a:pPr>
            <a:r>
              <a:rPr sz="2600" spc="90" dirty="0">
                <a:solidFill>
                  <a:srgbClr val="443C37"/>
                </a:solidFill>
                <a:latin typeface="Trebuchet MS"/>
                <a:cs typeface="Trebuchet MS"/>
              </a:rPr>
              <a:t>acusado?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4032" y="6574430"/>
            <a:ext cx="4240530" cy="20447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20"/>
              </a:spcBef>
            </a:pPr>
            <a:r>
              <a:rPr sz="6600" b="1" spc="470" dirty="0">
                <a:solidFill>
                  <a:srgbClr val="FF904D"/>
                </a:solidFill>
                <a:latin typeface="Trebuchet MS"/>
                <a:cs typeface="Trebuchet MS"/>
              </a:rPr>
              <a:t>Legal </a:t>
            </a:r>
            <a:r>
              <a:rPr sz="6600" b="1" spc="475" dirty="0">
                <a:solidFill>
                  <a:srgbClr val="FF904D"/>
                </a:solidFill>
                <a:latin typeface="Trebuchet MS"/>
                <a:cs typeface="Trebuchet MS"/>
              </a:rPr>
              <a:t> </a:t>
            </a:r>
            <a:r>
              <a:rPr sz="6600" b="1" spc="990" dirty="0">
                <a:solidFill>
                  <a:srgbClr val="FF904D"/>
                </a:solidFill>
                <a:latin typeface="Trebuchet MS"/>
                <a:cs typeface="Trebuchet MS"/>
              </a:rPr>
              <a:t>a</a:t>
            </a:r>
            <a:r>
              <a:rPr sz="6600" b="1" spc="720" dirty="0">
                <a:solidFill>
                  <a:srgbClr val="FF904D"/>
                </a:solidFill>
                <a:latin typeface="Trebuchet MS"/>
                <a:cs typeface="Trebuchet MS"/>
              </a:rPr>
              <a:t>n</a:t>
            </a:r>
            <a:r>
              <a:rPr sz="6600" b="1" spc="990" dirty="0">
                <a:solidFill>
                  <a:srgbClr val="FF904D"/>
                </a:solidFill>
                <a:latin typeface="Trebuchet MS"/>
                <a:cs typeface="Trebuchet MS"/>
              </a:rPr>
              <a:t>a</a:t>
            </a:r>
            <a:r>
              <a:rPr sz="6600" b="1" spc="185" dirty="0">
                <a:solidFill>
                  <a:srgbClr val="FF904D"/>
                </a:solidFill>
                <a:latin typeface="Trebuchet MS"/>
                <a:cs typeface="Trebuchet MS"/>
              </a:rPr>
              <a:t>l</a:t>
            </a:r>
            <a:r>
              <a:rPr sz="6600" b="1" spc="960" dirty="0">
                <a:solidFill>
                  <a:srgbClr val="FF904D"/>
                </a:solidFill>
                <a:latin typeface="Trebuchet MS"/>
                <a:cs typeface="Trebuchet MS"/>
              </a:rPr>
              <a:t>y</a:t>
            </a:r>
            <a:r>
              <a:rPr sz="6600" b="1" spc="270" dirty="0">
                <a:solidFill>
                  <a:srgbClr val="FF904D"/>
                </a:solidFill>
                <a:latin typeface="Trebuchet MS"/>
                <a:cs typeface="Trebuchet MS"/>
              </a:rPr>
              <a:t>t</a:t>
            </a:r>
            <a:r>
              <a:rPr sz="6600" b="1" spc="160" dirty="0">
                <a:solidFill>
                  <a:srgbClr val="FF904D"/>
                </a:solidFill>
                <a:latin typeface="Trebuchet MS"/>
                <a:cs typeface="Trebuchet MS"/>
              </a:rPr>
              <a:t>i</a:t>
            </a:r>
            <a:r>
              <a:rPr sz="6600" b="1" spc="655" dirty="0">
                <a:solidFill>
                  <a:srgbClr val="FF904D"/>
                </a:solidFill>
                <a:latin typeface="Trebuchet MS"/>
                <a:cs typeface="Trebuchet MS"/>
              </a:rPr>
              <a:t>c</a:t>
            </a:r>
            <a:r>
              <a:rPr sz="6600" b="1" spc="994" dirty="0">
                <a:solidFill>
                  <a:srgbClr val="FF904D"/>
                </a:solidFill>
                <a:latin typeface="Trebuchet MS"/>
                <a:cs typeface="Trebuchet MS"/>
              </a:rPr>
              <a:t>s</a:t>
            </a:r>
            <a:endParaRPr sz="6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3129" y="3738400"/>
            <a:ext cx="10017125" cy="329057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700" marR="5080">
              <a:lnSpc>
                <a:spcPts val="8050"/>
              </a:lnSpc>
              <a:spcBef>
                <a:spcPts val="1660"/>
              </a:spcBef>
            </a:pPr>
            <a:r>
              <a:rPr sz="8000" spc="-50" dirty="0"/>
              <a:t>T</a:t>
            </a:r>
            <a:r>
              <a:rPr sz="8000" spc="575" dirty="0"/>
              <a:t>o</a:t>
            </a:r>
            <a:r>
              <a:rPr sz="8000" spc="1675" dirty="0"/>
              <a:t>m</a:t>
            </a:r>
            <a:r>
              <a:rPr sz="8000" spc="1180" dirty="0"/>
              <a:t>a</a:t>
            </a:r>
            <a:r>
              <a:rPr sz="8000" spc="-850" dirty="0"/>
              <a:t> </a:t>
            </a:r>
            <a:r>
              <a:rPr sz="8000" spc="810" dirty="0"/>
              <a:t>d</a:t>
            </a:r>
            <a:r>
              <a:rPr sz="8000" spc="225" dirty="0"/>
              <a:t>e  </a:t>
            </a:r>
            <a:r>
              <a:rPr sz="8000" spc="755" dirty="0"/>
              <a:t>D</a:t>
            </a:r>
            <a:r>
              <a:rPr sz="8000" spc="345" dirty="0"/>
              <a:t>e</a:t>
            </a:r>
            <a:r>
              <a:rPr sz="8000" spc="775" dirty="0"/>
              <a:t>c</a:t>
            </a:r>
            <a:r>
              <a:rPr sz="8000" spc="90" dirty="0"/>
              <a:t>i</a:t>
            </a:r>
            <a:r>
              <a:rPr sz="8000" spc="1115" dirty="0"/>
              <a:t>s</a:t>
            </a:r>
            <a:r>
              <a:rPr sz="8000" spc="90" dirty="0"/>
              <a:t>i</a:t>
            </a:r>
            <a:r>
              <a:rPr sz="8000" spc="575" dirty="0"/>
              <a:t>o</a:t>
            </a:r>
            <a:r>
              <a:rPr sz="8000" spc="780" dirty="0"/>
              <a:t>n</a:t>
            </a:r>
            <a:r>
              <a:rPr sz="8000" spc="345" dirty="0"/>
              <a:t>e</a:t>
            </a:r>
            <a:r>
              <a:rPr sz="8000" spc="1100" dirty="0"/>
              <a:t>s</a:t>
            </a:r>
            <a:r>
              <a:rPr sz="8000" spc="-850" dirty="0"/>
              <a:t> </a:t>
            </a:r>
            <a:r>
              <a:rPr sz="8000" spc="620" dirty="0"/>
              <a:t>B</a:t>
            </a:r>
            <a:r>
              <a:rPr sz="8000" spc="1195" dirty="0"/>
              <a:t>a</a:t>
            </a:r>
            <a:r>
              <a:rPr sz="8000" spc="1115" dirty="0"/>
              <a:t>s</a:t>
            </a:r>
            <a:r>
              <a:rPr sz="8000" spc="1195" dirty="0"/>
              <a:t>a</a:t>
            </a:r>
            <a:r>
              <a:rPr sz="8000" spc="810" dirty="0"/>
              <a:t>d</a:t>
            </a:r>
            <a:r>
              <a:rPr sz="8000" spc="835" dirty="0"/>
              <a:t>a  </a:t>
            </a:r>
            <a:r>
              <a:rPr sz="8000" spc="345" dirty="0"/>
              <a:t>e</a:t>
            </a:r>
            <a:r>
              <a:rPr sz="8000" spc="765" dirty="0"/>
              <a:t>n</a:t>
            </a:r>
            <a:r>
              <a:rPr sz="8000" spc="-850" dirty="0"/>
              <a:t> </a:t>
            </a:r>
            <a:r>
              <a:rPr sz="8000" spc="755" dirty="0"/>
              <a:t>D</a:t>
            </a:r>
            <a:r>
              <a:rPr sz="8000" spc="1195" dirty="0"/>
              <a:t>a</a:t>
            </a:r>
            <a:r>
              <a:rPr sz="8000" spc="210" dirty="0"/>
              <a:t>t</a:t>
            </a:r>
            <a:r>
              <a:rPr sz="8000" spc="575" dirty="0"/>
              <a:t>o</a:t>
            </a:r>
            <a:r>
              <a:rPr sz="8000" spc="1100" dirty="0"/>
              <a:t>s</a:t>
            </a:r>
            <a:endParaRPr sz="8000"/>
          </a:p>
        </p:txBody>
      </p:sp>
      <p:grpSp>
        <p:nvGrpSpPr>
          <p:cNvPr id="3" name="object 3"/>
          <p:cNvGrpSpPr/>
          <p:nvPr/>
        </p:nvGrpSpPr>
        <p:grpSpPr>
          <a:xfrm>
            <a:off x="265341" y="4041022"/>
            <a:ext cx="2169795" cy="2826385"/>
            <a:chOff x="265341" y="4041022"/>
            <a:chExt cx="2169795" cy="2826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876" y="4765486"/>
              <a:ext cx="94736" cy="1560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5341" y="4041025"/>
              <a:ext cx="2169795" cy="2826385"/>
            </a:xfrm>
            <a:custGeom>
              <a:avLst/>
              <a:gdLst/>
              <a:ahLst/>
              <a:cxnLst/>
              <a:rect l="l" t="t" r="r" b="b"/>
              <a:pathLst>
                <a:path w="2169795" h="2826384">
                  <a:moveTo>
                    <a:pt x="742784" y="1836127"/>
                  </a:moveTo>
                  <a:lnTo>
                    <a:pt x="691603" y="1831644"/>
                  </a:lnTo>
                  <a:lnTo>
                    <a:pt x="640372" y="1827987"/>
                  </a:lnTo>
                  <a:lnTo>
                    <a:pt x="589114" y="1825205"/>
                  </a:lnTo>
                  <a:lnTo>
                    <a:pt x="537819" y="1823339"/>
                  </a:lnTo>
                  <a:lnTo>
                    <a:pt x="486524" y="1822424"/>
                  </a:lnTo>
                  <a:lnTo>
                    <a:pt x="435229" y="1822488"/>
                  </a:lnTo>
                  <a:lnTo>
                    <a:pt x="383959" y="1823580"/>
                  </a:lnTo>
                  <a:lnTo>
                    <a:pt x="332714" y="1825739"/>
                  </a:lnTo>
                  <a:lnTo>
                    <a:pt x="281508" y="1829003"/>
                  </a:lnTo>
                  <a:lnTo>
                    <a:pt x="230352" y="1833410"/>
                  </a:lnTo>
                  <a:lnTo>
                    <a:pt x="179273" y="1838998"/>
                  </a:lnTo>
                  <a:lnTo>
                    <a:pt x="160096" y="1866607"/>
                  </a:lnTo>
                  <a:lnTo>
                    <a:pt x="140296" y="1894001"/>
                  </a:lnTo>
                  <a:lnTo>
                    <a:pt x="119519" y="1920659"/>
                  </a:lnTo>
                  <a:lnTo>
                    <a:pt x="97421" y="1946059"/>
                  </a:lnTo>
                  <a:lnTo>
                    <a:pt x="146304" y="1942261"/>
                  </a:lnTo>
                  <a:lnTo>
                    <a:pt x="195237" y="1939493"/>
                  </a:lnTo>
                  <a:lnTo>
                    <a:pt x="244208" y="1937702"/>
                  </a:lnTo>
                  <a:lnTo>
                    <a:pt x="293217" y="1936877"/>
                  </a:lnTo>
                  <a:lnTo>
                    <a:pt x="342239" y="1936978"/>
                  </a:lnTo>
                  <a:lnTo>
                    <a:pt x="391261" y="1937969"/>
                  </a:lnTo>
                  <a:lnTo>
                    <a:pt x="440270" y="1939823"/>
                  </a:lnTo>
                  <a:lnTo>
                    <a:pt x="489254" y="1942515"/>
                  </a:lnTo>
                  <a:lnTo>
                    <a:pt x="538200" y="1945995"/>
                  </a:lnTo>
                  <a:lnTo>
                    <a:pt x="587095" y="1950262"/>
                  </a:lnTo>
                  <a:lnTo>
                    <a:pt x="635927" y="1955253"/>
                  </a:lnTo>
                  <a:lnTo>
                    <a:pt x="658177" y="1921992"/>
                  </a:lnTo>
                  <a:lnTo>
                    <a:pt x="683615" y="1890839"/>
                  </a:lnTo>
                  <a:lnTo>
                    <a:pt x="711923" y="1862112"/>
                  </a:lnTo>
                  <a:lnTo>
                    <a:pt x="742784" y="1836127"/>
                  </a:lnTo>
                  <a:close/>
                </a:path>
                <a:path w="2169795" h="2826384">
                  <a:moveTo>
                    <a:pt x="783361" y="1877250"/>
                  </a:moveTo>
                  <a:lnTo>
                    <a:pt x="755192" y="1900186"/>
                  </a:lnTo>
                  <a:lnTo>
                    <a:pt x="729386" y="1925764"/>
                  </a:lnTo>
                  <a:lnTo>
                    <a:pt x="706132" y="1953742"/>
                  </a:lnTo>
                  <a:lnTo>
                    <a:pt x="685647" y="1983917"/>
                  </a:lnTo>
                  <a:lnTo>
                    <a:pt x="687666" y="1990432"/>
                  </a:lnTo>
                  <a:lnTo>
                    <a:pt x="687666" y="2218537"/>
                  </a:lnTo>
                  <a:lnTo>
                    <a:pt x="706335" y="2192947"/>
                  </a:lnTo>
                  <a:lnTo>
                    <a:pt x="726668" y="2169134"/>
                  </a:lnTo>
                  <a:lnTo>
                    <a:pt x="749312" y="2147747"/>
                  </a:lnTo>
                  <a:lnTo>
                    <a:pt x="774903" y="2129498"/>
                  </a:lnTo>
                  <a:lnTo>
                    <a:pt x="776249" y="2124227"/>
                  </a:lnTo>
                  <a:lnTo>
                    <a:pt x="779132" y="2119439"/>
                  </a:lnTo>
                  <a:lnTo>
                    <a:pt x="783361" y="2115794"/>
                  </a:lnTo>
                  <a:lnTo>
                    <a:pt x="783361" y="1877250"/>
                  </a:lnTo>
                  <a:close/>
                </a:path>
                <a:path w="2169795" h="2826384">
                  <a:moveTo>
                    <a:pt x="1300416" y="2280742"/>
                  </a:moveTo>
                  <a:lnTo>
                    <a:pt x="1299362" y="2166201"/>
                  </a:lnTo>
                  <a:lnTo>
                    <a:pt x="826452" y="2166201"/>
                  </a:lnTo>
                  <a:lnTo>
                    <a:pt x="824623" y="2167737"/>
                  </a:lnTo>
                  <a:lnTo>
                    <a:pt x="819721" y="2170036"/>
                  </a:lnTo>
                  <a:lnTo>
                    <a:pt x="786739" y="2189073"/>
                  </a:lnTo>
                  <a:lnTo>
                    <a:pt x="759104" y="2215858"/>
                  </a:lnTo>
                  <a:lnTo>
                    <a:pt x="735406" y="2247417"/>
                  </a:lnTo>
                  <a:lnTo>
                    <a:pt x="714209" y="2280742"/>
                  </a:lnTo>
                  <a:lnTo>
                    <a:pt x="1300416" y="2280742"/>
                  </a:lnTo>
                  <a:close/>
                </a:path>
                <a:path w="2169795" h="2826384">
                  <a:moveTo>
                    <a:pt x="1683880" y="839381"/>
                  </a:moveTo>
                  <a:lnTo>
                    <a:pt x="1633613" y="833577"/>
                  </a:lnTo>
                  <a:lnTo>
                    <a:pt x="1583321" y="829144"/>
                  </a:lnTo>
                  <a:lnTo>
                    <a:pt x="1532991" y="825957"/>
                  </a:lnTo>
                  <a:lnTo>
                    <a:pt x="1482636" y="823912"/>
                  </a:lnTo>
                  <a:lnTo>
                    <a:pt x="1432255" y="822871"/>
                  </a:lnTo>
                  <a:lnTo>
                    <a:pt x="1381848" y="822706"/>
                  </a:lnTo>
                  <a:lnTo>
                    <a:pt x="1331429" y="823302"/>
                  </a:lnTo>
                  <a:lnTo>
                    <a:pt x="1280985" y="824522"/>
                  </a:lnTo>
                  <a:lnTo>
                    <a:pt x="1180084" y="828382"/>
                  </a:lnTo>
                  <a:lnTo>
                    <a:pt x="927735" y="840435"/>
                  </a:lnTo>
                  <a:lnTo>
                    <a:pt x="826820" y="843610"/>
                  </a:lnTo>
                  <a:lnTo>
                    <a:pt x="776376" y="844346"/>
                  </a:lnTo>
                  <a:lnTo>
                    <a:pt x="721715" y="844169"/>
                  </a:lnTo>
                  <a:lnTo>
                    <a:pt x="719797" y="843788"/>
                  </a:lnTo>
                  <a:lnTo>
                    <a:pt x="686765" y="870661"/>
                  </a:lnTo>
                  <a:lnTo>
                    <a:pt x="654761" y="898652"/>
                  </a:lnTo>
                  <a:lnTo>
                    <a:pt x="624052" y="927989"/>
                  </a:lnTo>
                  <a:lnTo>
                    <a:pt x="594855" y="958900"/>
                  </a:lnTo>
                  <a:lnTo>
                    <a:pt x="645553" y="958596"/>
                  </a:lnTo>
                  <a:lnTo>
                    <a:pt x="696239" y="957643"/>
                  </a:lnTo>
                  <a:lnTo>
                    <a:pt x="797585" y="954265"/>
                  </a:lnTo>
                  <a:lnTo>
                    <a:pt x="1050709" y="942784"/>
                  </a:lnTo>
                  <a:lnTo>
                    <a:pt x="1151864" y="939482"/>
                  </a:lnTo>
                  <a:lnTo>
                    <a:pt x="1202436" y="938580"/>
                  </a:lnTo>
                  <a:lnTo>
                    <a:pt x="1252982" y="938339"/>
                  </a:lnTo>
                  <a:lnTo>
                    <a:pt x="1303528" y="938872"/>
                  </a:lnTo>
                  <a:lnTo>
                    <a:pt x="1354061" y="940295"/>
                  </a:lnTo>
                  <a:lnTo>
                    <a:pt x="1404581" y="942746"/>
                  </a:lnTo>
                  <a:lnTo>
                    <a:pt x="1455077" y="946327"/>
                  </a:lnTo>
                  <a:lnTo>
                    <a:pt x="1505572" y="951153"/>
                  </a:lnTo>
                  <a:lnTo>
                    <a:pt x="1556067" y="957364"/>
                  </a:lnTo>
                  <a:lnTo>
                    <a:pt x="1557020" y="952563"/>
                  </a:lnTo>
                  <a:lnTo>
                    <a:pt x="1558950" y="947877"/>
                  </a:lnTo>
                  <a:lnTo>
                    <a:pt x="1590421" y="914412"/>
                  </a:lnTo>
                  <a:lnTo>
                    <a:pt x="1620380" y="888085"/>
                  </a:lnTo>
                  <a:lnTo>
                    <a:pt x="1651812" y="863422"/>
                  </a:lnTo>
                  <a:lnTo>
                    <a:pt x="1683880" y="839381"/>
                  </a:lnTo>
                  <a:close/>
                </a:path>
                <a:path w="2169795" h="2826384">
                  <a:moveTo>
                    <a:pt x="2022144" y="1492554"/>
                  </a:moveTo>
                  <a:lnTo>
                    <a:pt x="1991779" y="1454454"/>
                  </a:lnTo>
                  <a:lnTo>
                    <a:pt x="1958911" y="1403654"/>
                  </a:lnTo>
                  <a:lnTo>
                    <a:pt x="1941474" y="1390954"/>
                  </a:lnTo>
                  <a:lnTo>
                    <a:pt x="1924024" y="1378254"/>
                  </a:lnTo>
                  <a:lnTo>
                    <a:pt x="1916811" y="1370723"/>
                  </a:lnTo>
                  <a:lnTo>
                    <a:pt x="1916811" y="2025954"/>
                  </a:lnTo>
                  <a:lnTo>
                    <a:pt x="1916531" y="2076754"/>
                  </a:lnTo>
                  <a:lnTo>
                    <a:pt x="1914829" y="2127554"/>
                  </a:lnTo>
                  <a:lnTo>
                    <a:pt x="1911629" y="2165654"/>
                  </a:lnTo>
                  <a:lnTo>
                    <a:pt x="1910626" y="2178354"/>
                  </a:lnTo>
                  <a:lnTo>
                    <a:pt x="1909102" y="2191054"/>
                  </a:lnTo>
                  <a:lnTo>
                    <a:pt x="1907286" y="2203754"/>
                  </a:lnTo>
                  <a:lnTo>
                    <a:pt x="1903780" y="2216454"/>
                  </a:lnTo>
                  <a:lnTo>
                    <a:pt x="1902129" y="2229154"/>
                  </a:lnTo>
                  <a:lnTo>
                    <a:pt x="1900529" y="2241854"/>
                  </a:lnTo>
                  <a:lnTo>
                    <a:pt x="1898942" y="2241854"/>
                  </a:lnTo>
                  <a:lnTo>
                    <a:pt x="1896059" y="2254554"/>
                  </a:lnTo>
                  <a:lnTo>
                    <a:pt x="1893519" y="2267254"/>
                  </a:lnTo>
                  <a:lnTo>
                    <a:pt x="1887245" y="2267254"/>
                  </a:lnTo>
                  <a:lnTo>
                    <a:pt x="1886699" y="2254554"/>
                  </a:lnTo>
                  <a:lnTo>
                    <a:pt x="1886534" y="2241854"/>
                  </a:lnTo>
                  <a:lnTo>
                    <a:pt x="1886851" y="2229154"/>
                  </a:lnTo>
                  <a:lnTo>
                    <a:pt x="1887080" y="2216454"/>
                  </a:lnTo>
                  <a:lnTo>
                    <a:pt x="1887397" y="2203754"/>
                  </a:lnTo>
                  <a:lnTo>
                    <a:pt x="1888642" y="2191054"/>
                  </a:lnTo>
                  <a:lnTo>
                    <a:pt x="1888998" y="2178354"/>
                  </a:lnTo>
                  <a:lnTo>
                    <a:pt x="1888744" y="2165654"/>
                  </a:lnTo>
                  <a:lnTo>
                    <a:pt x="1888744" y="2127554"/>
                  </a:lnTo>
                  <a:lnTo>
                    <a:pt x="1887829" y="2076754"/>
                  </a:lnTo>
                  <a:lnTo>
                    <a:pt x="1886140" y="2025954"/>
                  </a:lnTo>
                  <a:lnTo>
                    <a:pt x="1883867" y="1975154"/>
                  </a:lnTo>
                  <a:lnTo>
                    <a:pt x="1881149" y="1911654"/>
                  </a:lnTo>
                  <a:lnTo>
                    <a:pt x="1879028" y="1860854"/>
                  </a:lnTo>
                  <a:lnTo>
                    <a:pt x="1878291" y="1810054"/>
                  </a:lnTo>
                  <a:lnTo>
                    <a:pt x="1878990" y="1759254"/>
                  </a:lnTo>
                  <a:lnTo>
                    <a:pt x="1881187" y="1708454"/>
                  </a:lnTo>
                  <a:lnTo>
                    <a:pt x="1884997" y="1670354"/>
                  </a:lnTo>
                  <a:lnTo>
                    <a:pt x="1886127" y="1657654"/>
                  </a:lnTo>
                  <a:lnTo>
                    <a:pt x="1887842" y="1644954"/>
                  </a:lnTo>
                  <a:lnTo>
                    <a:pt x="1891626" y="1619554"/>
                  </a:lnTo>
                  <a:lnTo>
                    <a:pt x="1893582" y="1606854"/>
                  </a:lnTo>
                  <a:lnTo>
                    <a:pt x="1895398" y="1606854"/>
                  </a:lnTo>
                  <a:lnTo>
                    <a:pt x="1897113" y="1594154"/>
                  </a:lnTo>
                  <a:lnTo>
                    <a:pt x="1898738" y="1594154"/>
                  </a:lnTo>
                  <a:lnTo>
                    <a:pt x="1901850" y="1581454"/>
                  </a:lnTo>
                  <a:lnTo>
                    <a:pt x="1904542" y="1568754"/>
                  </a:lnTo>
                  <a:lnTo>
                    <a:pt x="1911045" y="1568754"/>
                  </a:lnTo>
                  <a:lnTo>
                    <a:pt x="1911388" y="1581454"/>
                  </a:lnTo>
                  <a:lnTo>
                    <a:pt x="1911248" y="1594154"/>
                  </a:lnTo>
                  <a:lnTo>
                    <a:pt x="1911019" y="1594154"/>
                  </a:lnTo>
                  <a:lnTo>
                    <a:pt x="1910664" y="1606854"/>
                  </a:lnTo>
                  <a:lnTo>
                    <a:pt x="1909711" y="1619554"/>
                  </a:lnTo>
                  <a:lnTo>
                    <a:pt x="1908238" y="1644954"/>
                  </a:lnTo>
                  <a:lnTo>
                    <a:pt x="1907730" y="1657654"/>
                  </a:lnTo>
                  <a:lnTo>
                    <a:pt x="1907616" y="1683054"/>
                  </a:lnTo>
                  <a:lnTo>
                    <a:pt x="1907260" y="1708454"/>
                  </a:lnTo>
                  <a:lnTo>
                    <a:pt x="1907679" y="1759254"/>
                  </a:lnTo>
                  <a:lnTo>
                    <a:pt x="1908924" y="1810054"/>
                  </a:lnTo>
                  <a:lnTo>
                    <a:pt x="1910892" y="1860854"/>
                  </a:lnTo>
                  <a:lnTo>
                    <a:pt x="1913458" y="1911654"/>
                  </a:lnTo>
                  <a:lnTo>
                    <a:pt x="1915756" y="1975154"/>
                  </a:lnTo>
                  <a:lnTo>
                    <a:pt x="1916811" y="2025954"/>
                  </a:lnTo>
                  <a:lnTo>
                    <a:pt x="1916811" y="1370723"/>
                  </a:lnTo>
                  <a:lnTo>
                    <a:pt x="1887550" y="1340154"/>
                  </a:lnTo>
                  <a:lnTo>
                    <a:pt x="1849970" y="1302054"/>
                  </a:lnTo>
                  <a:lnTo>
                    <a:pt x="1811718" y="1263954"/>
                  </a:lnTo>
                  <a:lnTo>
                    <a:pt x="1774672" y="1239481"/>
                  </a:lnTo>
                  <a:lnTo>
                    <a:pt x="1774672" y="2445054"/>
                  </a:lnTo>
                  <a:lnTo>
                    <a:pt x="1770849" y="2470454"/>
                  </a:lnTo>
                  <a:lnTo>
                    <a:pt x="1750631" y="2495854"/>
                  </a:lnTo>
                  <a:lnTo>
                    <a:pt x="1715846" y="2546654"/>
                  </a:lnTo>
                  <a:lnTo>
                    <a:pt x="1668297" y="2610154"/>
                  </a:lnTo>
                  <a:lnTo>
                    <a:pt x="1617941" y="2660954"/>
                  </a:lnTo>
                  <a:lnTo>
                    <a:pt x="1575460" y="2699054"/>
                  </a:lnTo>
                  <a:lnTo>
                    <a:pt x="1544929" y="2724454"/>
                  </a:lnTo>
                  <a:lnTo>
                    <a:pt x="1530388" y="2737154"/>
                  </a:lnTo>
                  <a:lnTo>
                    <a:pt x="1535442" y="2711754"/>
                  </a:lnTo>
                  <a:lnTo>
                    <a:pt x="1558290" y="2686354"/>
                  </a:lnTo>
                  <a:lnTo>
                    <a:pt x="1595716" y="2635554"/>
                  </a:lnTo>
                  <a:lnTo>
                    <a:pt x="1693100" y="2533954"/>
                  </a:lnTo>
                  <a:lnTo>
                    <a:pt x="1732584" y="2483154"/>
                  </a:lnTo>
                  <a:lnTo>
                    <a:pt x="1774672" y="2445054"/>
                  </a:lnTo>
                  <a:lnTo>
                    <a:pt x="1774672" y="1239481"/>
                  </a:lnTo>
                  <a:lnTo>
                    <a:pt x="1773275" y="1238554"/>
                  </a:lnTo>
                  <a:lnTo>
                    <a:pt x="1735086" y="1200454"/>
                  </a:lnTo>
                  <a:lnTo>
                    <a:pt x="1697621" y="1162354"/>
                  </a:lnTo>
                  <a:lnTo>
                    <a:pt x="1661337" y="1124254"/>
                  </a:lnTo>
                  <a:lnTo>
                    <a:pt x="1626692" y="1086154"/>
                  </a:lnTo>
                  <a:lnTo>
                    <a:pt x="1594142" y="1048054"/>
                  </a:lnTo>
                  <a:lnTo>
                    <a:pt x="1564144" y="1009954"/>
                  </a:lnTo>
                  <a:lnTo>
                    <a:pt x="1561058" y="1009954"/>
                  </a:lnTo>
                  <a:lnTo>
                    <a:pt x="1511833" y="997254"/>
                  </a:lnTo>
                  <a:lnTo>
                    <a:pt x="1413256" y="997254"/>
                  </a:lnTo>
                  <a:lnTo>
                    <a:pt x="1363929" y="984554"/>
                  </a:lnTo>
                  <a:lnTo>
                    <a:pt x="1314945" y="984554"/>
                  </a:lnTo>
                  <a:lnTo>
                    <a:pt x="1314945" y="1467154"/>
                  </a:lnTo>
                  <a:lnTo>
                    <a:pt x="1306995" y="1479854"/>
                  </a:lnTo>
                  <a:lnTo>
                    <a:pt x="1250061" y="1479854"/>
                  </a:lnTo>
                  <a:lnTo>
                    <a:pt x="1203667" y="1467154"/>
                  </a:lnTo>
                  <a:lnTo>
                    <a:pt x="1081582" y="1467154"/>
                  </a:lnTo>
                  <a:lnTo>
                    <a:pt x="1008481" y="1454454"/>
                  </a:lnTo>
                  <a:lnTo>
                    <a:pt x="929106" y="1454454"/>
                  </a:lnTo>
                  <a:lnTo>
                    <a:pt x="844727" y="1441754"/>
                  </a:lnTo>
                  <a:lnTo>
                    <a:pt x="737006" y="1441754"/>
                  </a:lnTo>
                  <a:lnTo>
                    <a:pt x="686308" y="1429054"/>
                  </a:lnTo>
                  <a:lnTo>
                    <a:pt x="593013" y="1429054"/>
                  </a:lnTo>
                  <a:lnTo>
                    <a:pt x="551141" y="1416354"/>
                  </a:lnTo>
                  <a:lnTo>
                    <a:pt x="512914" y="1416354"/>
                  </a:lnTo>
                  <a:lnTo>
                    <a:pt x="456031" y="1403654"/>
                  </a:lnTo>
                  <a:lnTo>
                    <a:pt x="413029" y="1403654"/>
                  </a:lnTo>
                  <a:lnTo>
                    <a:pt x="385838" y="1390954"/>
                  </a:lnTo>
                  <a:lnTo>
                    <a:pt x="595299" y="1390954"/>
                  </a:lnTo>
                  <a:lnTo>
                    <a:pt x="640575" y="1403654"/>
                  </a:lnTo>
                  <a:lnTo>
                    <a:pt x="792378" y="1403654"/>
                  </a:lnTo>
                  <a:lnTo>
                    <a:pt x="847128" y="1416354"/>
                  </a:lnTo>
                  <a:lnTo>
                    <a:pt x="954963" y="1416354"/>
                  </a:lnTo>
                  <a:lnTo>
                    <a:pt x="1005687" y="1429054"/>
                  </a:lnTo>
                  <a:lnTo>
                    <a:pt x="1053807" y="1429054"/>
                  </a:lnTo>
                  <a:lnTo>
                    <a:pt x="1098969" y="1441754"/>
                  </a:lnTo>
                  <a:lnTo>
                    <a:pt x="1178941" y="1441754"/>
                  </a:lnTo>
                  <a:lnTo>
                    <a:pt x="1235735" y="1454454"/>
                  </a:lnTo>
                  <a:lnTo>
                    <a:pt x="1278534" y="1467154"/>
                  </a:lnTo>
                  <a:lnTo>
                    <a:pt x="1314945" y="1467154"/>
                  </a:lnTo>
                  <a:lnTo>
                    <a:pt x="1314945" y="984554"/>
                  </a:lnTo>
                  <a:lnTo>
                    <a:pt x="1116863" y="984554"/>
                  </a:lnTo>
                  <a:lnTo>
                    <a:pt x="1067409" y="997254"/>
                  </a:lnTo>
                  <a:lnTo>
                    <a:pt x="869480" y="997254"/>
                  </a:lnTo>
                  <a:lnTo>
                    <a:pt x="820000" y="1009954"/>
                  </a:lnTo>
                  <a:lnTo>
                    <a:pt x="559269" y="1009954"/>
                  </a:lnTo>
                  <a:lnTo>
                    <a:pt x="554850" y="997254"/>
                  </a:lnTo>
                  <a:lnTo>
                    <a:pt x="533095" y="997254"/>
                  </a:lnTo>
                  <a:lnTo>
                    <a:pt x="526402" y="984554"/>
                  </a:lnTo>
                  <a:lnTo>
                    <a:pt x="524840" y="971854"/>
                  </a:lnTo>
                  <a:lnTo>
                    <a:pt x="522452" y="971854"/>
                  </a:lnTo>
                  <a:lnTo>
                    <a:pt x="521855" y="959154"/>
                  </a:lnTo>
                  <a:lnTo>
                    <a:pt x="523570" y="946454"/>
                  </a:lnTo>
                  <a:lnTo>
                    <a:pt x="527913" y="946454"/>
                  </a:lnTo>
                  <a:lnTo>
                    <a:pt x="531749" y="895654"/>
                  </a:lnTo>
                  <a:lnTo>
                    <a:pt x="534797" y="844854"/>
                  </a:lnTo>
                  <a:lnTo>
                    <a:pt x="537070" y="794054"/>
                  </a:lnTo>
                  <a:lnTo>
                    <a:pt x="538530" y="755954"/>
                  </a:lnTo>
                  <a:lnTo>
                    <a:pt x="539165" y="705154"/>
                  </a:lnTo>
                  <a:lnTo>
                    <a:pt x="539165" y="692454"/>
                  </a:lnTo>
                  <a:lnTo>
                    <a:pt x="544169" y="692454"/>
                  </a:lnTo>
                  <a:lnTo>
                    <a:pt x="546366" y="679754"/>
                  </a:lnTo>
                  <a:lnTo>
                    <a:pt x="551815" y="667054"/>
                  </a:lnTo>
                  <a:lnTo>
                    <a:pt x="820254" y="667054"/>
                  </a:lnTo>
                  <a:lnTo>
                    <a:pt x="920038" y="654354"/>
                  </a:lnTo>
                  <a:lnTo>
                    <a:pt x="1930196" y="654354"/>
                  </a:lnTo>
                  <a:lnTo>
                    <a:pt x="1932317" y="641654"/>
                  </a:lnTo>
                  <a:lnTo>
                    <a:pt x="1932076" y="616254"/>
                  </a:lnTo>
                  <a:lnTo>
                    <a:pt x="1931949" y="603554"/>
                  </a:lnTo>
                  <a:lnTo>
                    <a:pt x="1931835" y="578154"/>
                  </a:lnTo>
                  <a:lnTo>
                    <a:pt x="1931860" y="540054"/>
                  </a:lnTo>
                  <a:lnTo>
                    <a:pt x="1932279" y="489254"/>
                  </a:lnTo>
                  <a:lnTo>
                    <a:pt x="1933003" y="438454"/>
                  </a:lnTo>
                  <a:lnTo>
                    <a:pt x="1933917" y="387654"/>
                  </a:lnTo>
                  <a:lnTo>
                    <a:pt x="1935873" y="286054"/>
                  </a:lnTo>
                  <a:lnTo>
                    <a:pt x="1936292" y="260654"/>
                  </a:lnTo>
                  <a:lnTo>
                    <a:pt x="1936711" y="235254"/>
                  </a:lnTo>
                  <a:lnTo>
                    <a:pt x="1937156" y="197154"/>
                  </a:lnTo>
                  <a:lnTo>
                    <a:pt x="1937308" y="184454"/>
                  </a:lnTo>
                  <a:lnTo>
                    <a:pt x="1765058" y="184454"/>
                  </a:lnTo>
                  <a:lnTo>
                    <a:pt x="1765058" y="590854"/>
                  </a:lnTo>
                  <a:lnTo>
                    <a:pt x="1756638" y="603554"/>
                  </a:lnTo>
                  <a:lnTo>
                    <a:pt x="1512036" y="603554"/>
                  </a:lnTo>
                  <a:lnTo>
                    <a:pt x="1434249" y="616254"/>
                  </a:lnTo>
                  <a:lnTo>
                    <a:pt x="1267256" y="616254"/>
                  </a:lnTo>
                  <a:lnTo>
                    <a:pt x="1189520" y="603554"/>
                  </a:lnTo>
                  <a:lnTo>
                    <a:pt x="944994" y="603554"/>
                  </a:lnTo>
                  <a:lnTo>
                    <a:pt x="936574" y="590854"/>
                  </a:lnTo>
                  <a:lnTo>
                    <a:pt x="1007313" y="590854"/>
                  </a:lnTo>
                  <a:lnTo>
                    <a:pt x="1057884" y="578154"/>
                  </a:lnTo>
                  <a:lnTo>
                    <a:pt x="1643722" y="578154"/>
                  </a:lnTo>
                  <a:lnTo>
                    <a:pt x="1694319" y="590854"/>
                  </a:lnTo>
                  <a:lnTo>
                    <a:pt x="1765058" y="590854"/>
                  </a:lnTo>
                  <a:lnTo>
                    <a:pt x="1765058" y="184454"/>
                  </a:lnTo>
                  <a:lnTo>
                    <a:pt x="1644027" y="184454"/>
                  </a:lnTo>
                  <a:lnTo>
                    <a:pt x="1644027" y="209854"/>
                  </a:lnTo>
                  <a:lnTo>
                    <a:pt x="1617903" y="209854"/>
                  </a:lnTo>
                  <a:lnTo>
                    <a:pt x="1585277" y="222554"/>
                  </a:lnTo>
                  <a:lnTo>
                    <a:pt x="1325791" y="222554"/>
                  </a:lnTo>
                  <a:lnTo>
                    <a:pt x="1279156" y="235254"/>
                  </a:lnTo>
                  <a:lnTo>
                    <a:pt x="961542" y="235254"/>
                  </a:lnTo>
                  <a:lnTo>
                    <a:pt x="903681" y="247954"/>
                  </a:lnTo>
                  <a:lnTo>
                    <a:pt x="527596" y="247954"/>
                  </a:lnTo>
                  <a:lnTo>
                    <a:pt x="480910" y="260654"/>
                  </a:lnTo>
                  <a:lnTo>
                    <a:pt x="445109" y="260654"/>
                  </a:lnTo>
                  <a:lnTo>
                    <a:pt x="445109" y="844854"/>
                  </a:lnTo>
                  <a:lnTo>
                    <a:pt x="443852" y="908354"/>
                  </a:lnTo>
                  <a:lnTo>
                    <a:pt x="440436" y="971854"/>
                  </a:lnTo>
                  <a:lnTo>
                    <a:pt x="435330" y="1009954"/>
                  </a:lnTo>
                  <a:lnTo>
                    <a:pt x="429044" y="1022654"/>
                  </a:lnTo>
                  <a:lnTo>
                    <a:pt x="422706" y="1009954"/>
                  </a:lnTo>
                  <a:lnTo>
                    <a:pt x="417576" y="971854"/>
                  </a:lnTo>
                  <a:lnTo>
                    <a:pt x="414147" y="908354"/>
                  </a:lnTo>
                  <a:lnTo>
                    <a:pt x="412889" y="844854"/>
                  </a:lnTo>
                  <a:lnTo>
                    <a:pt x="414147" y="768654"/>
                  </a:lnTo>
                  <a:lnTo>
                    <a:pt x="417576" y="717854"/>
                  </a:lnTo>
                  <a:lnTo>
                    <a:pt x="422706" y="679754"/>
                  </a:lnTo>
                  <a:lnTo>
                    <a:pt x="429044" y="667054"/>
                  </a:lnTo>
                  <a:lnTo>
                    <a:pt x="435330" y="679754"/>
                  </a:lnTo>
                  <a:lnTo>
                    <a:pt x="440436" y="717854"/>
                  </a:lnTo>
                  <a:lnTo>
                    <a:pt x="443852" y="768654"/>
                  </a:lnTo>
                  <a:lnTo>
                    <a:pt x="445109" y="844854"/>
                  </a:lnTo>
                  <a:lnTo>
                    <a:pt x="445109" y="260654"/>
                  </a:lnTo>
                  <a:lnTo>
                    <a:pt x="394309" y="260654"/>
                  </a:lnTo>
                  <a:lnTo>
                    <a:pt x="354698" y="247954"/>
                  </a:lnTo>
                  <a:lnTo>
                    <a:pt x="143065" y="247954"/>
                  </a:lnTo>
                  <a:lnTo>
                    <a:pt x="162153" y="235254"/>
                  </a:lnTo>
                  <a:lnTo>
                    <a:pt x="436181" y="235254"/>
                  </a:lnTo>
                  <a:lnTo>
                    <a:pt x="480606" y="222554"/>
                  </a:lnTo>
                  <a:lnTo>
                    <a:pt x="732663" y="222554"/>
                  </a:lnTo>
                  <a:lnTo>
                    <a:pt x="788022" y="209854"/>
                  </a:lnTo>
                  <a:lnTo>
                    <a:pt x="1126553" y="209854"/>
                  </a:lnTo>
                  <a:lnTo>
                    <a:pt x="1178953" y="197154"/>
                  </a:lnTo>
                  <a:lnTo>
                    <a:pt x="1617903" y="197154"/>
                  </a:lnTo>
                  <a:lnTo>
                    <a:pt x="1644027" y="209854"/>
                  </a:lnTo>
                  <a:lnTo>
                    <a:pt x="1644027" y="184454"/>
                  </a:lnTo>
                  <a:lnTo>
                    <a:pt x="1554683" y="184454"/>
                  </a:lnTo>
                  <a:lnTo>
                    <a:pt x="1433245" y="171754"/>
                  </a:lnTo>
                  <a:lnTo>
                    <a:pt x="17208" y="171754"/>
                  </a:lnTo>
                  <a:lnTo>
                    <a:pt x="17208" y="1136954"/>
                  </a:lnTo>
                  <a:lnTo>
                    <a:pt x="22987" y="1136954"/>
                  </a:lnTo>
                  <a:lnTo>
                    <a:pt x="52539" y="1175054"/>
                  </a:lnTo>
                  <a:lnTo>
                    <a:pt x="81394" y="1213154"/>
                  </a:lnTo>
                  <a:lnTo>
                    <a:pt x="109626" y="1263954"/>
                  </a:lnTo>
                  <a:lnTo>
                    <a:pt x="137325" y="1302054"/>
                  </a:lnTo>
                  <a:lnTo>
                    <a:pt x="164566" y="1340154"/>
                  </a:lnTo>
                  <a:lnTo>
                    <a:pt x="191439" y="1378254"/>
                  </a:lnTo>
                  <a:lnTo>
                    <a:pt x="218008" y="1416354"/>
                  </a:lnTo>
                  <a:lnTo>
                    <a:pt x="244386" y="1467154"/>
                  </a:lnTo>
                  <a:lnTo>
                    <a:pt x="506768" y="1467154"/>
                  </a:lnTo>
                  <a:lnTo>
                    <a:pt x="557669" y="1479854"/>
                  </a:lnTo>
                  <a:lnTo>
                    <a:pt x="659384" y="1479854"/>
                  </a:lnTo>
                  <a:lnTo>
                    <a:pt x="710209" y="1492554"/>
                  </a:lnTo>
                  <a:lnTo>
                    <a:pt x="811809" y="1492554"/>
                  </a:lnTo>
                  <a:lnTo>
                    <a:pt x="862584" y="1505254"/>
                  </a:lnTo>
                  <a:lnTo>
                    <a:pt x="964133" y="1505254"/>
                  </a:lnTo>
                  <a:lnTo>
                    <a:pt x="1065669" y="1517954"/>
                  </a:lnTo>
                  <a:lnTo>
                    <a:pt x="1116444" y="1530654"/>
                  </a:lnTo>
                  <a:lnTo>
                    <a:pt x="1218018" y="1530654"/>
                  </a:lnTo>
                  <a:lnTo>
                    <a:pt x="1268831" y="1543354"/>
                  </a:lnTo>
                  <a:lnTo>
                    <a:pt x="1330096" y="1543354"/>
                  </a:lnTo>
                  <a:lnTo>
                    <a:pt x="1338059" y="1556054"/>
                  </a:lnTo>
                  <a:lnTo>
                    <a:pt x="1343558" y="1556054"/>
                  </a:lnTo>
                  <a:lnTo>
                    <a:pt x="1346581" y="1568754"/>
                  </a:lnTo>
                  <a:lnTo>
                    <a:pt x="1350721" y="1568754"/>
                  </a:lnTo>
                  <a:lnTo>
                    <a:pt x="1353413" y="1581454"/>
                  </a:lnTo>
                  <a:lnTo>
                    <a:pt x="1353223" y="1581454"/>
                  </a:lnTo>
                  <a:lnTo>
                    <a:pt x="1352537" y="1644954"/>
                  </a:lnTo>
                  <a:lnTo>
                    <a:pt x="1352283" y="1683054"/>
                  </a:lnTo>
                  <a:lnTo>
                    <a:pt x="1352156" y="1733854"/>
                  </a:lnTo>
                  <a:lnTo>
                    <a:pt x="1352194" y="1759254"/>
                  </a:lnTo>
                  <a:lnTo>
                    <a:pt x="1352346" y="1797354"/>
                  </a:lnTo>
                  <a:lnTo>
                    <a:pt x="1352740" y="1848154"/>
                  </a:lnTo>
                  <a:lnTo>
                    <a:pt x="1353299" y="1898954"/>
                  </a:lnTo>
                  <a:lnTo>
                    <a:pt x="1353972" y="1949754"/>
                  </a:lnTo>
                  <a:lnTo>
                    <a:pt x="1356207" y="2102154"/>
                  </a:lnTo>
                  <a:lnTo>
                    <a:pt x="1356868" y="2152954"/>
                  </a:lnTo>
                  <a:lnTo>
                    <a:pt x="1357426" y="2203754"/>
                  </a:lnTo>
                  <a:lnTo>
                    <a:pt x="1357833" y="2254554"/>
                  </a:lnTo>
                  <a:lnTo>
                    <a:pt x="1358036" y="2305354"/>
                  </a:lnTo>
                  <a:lnTo>
                    <a:pt x="1353070" y="2318054"/>
                  </a:lnTo>
                  <a:lnTo>
                    <a:pt x="1340904" y="2330754"/>
                  </a:lnTo>
                  <a:lnTo>
                    <a:pt x="631177" y="2330754"/>
                  </a:lnTo>
                  <a:lnTo>
                    <a:pt x="621982" y="2318054"/>
                  </a:lnTo>
                  <a:lnTo>
                    <a:pt x="621652" y="2292654"/>
                  </a:lnTo>
                  <a:lnTo>
                    <a:pt x="630161" y="2279954"/>
                  </a:lnTo>
                  <a:lnTo>
                    <a:pt x="630161" y="2000554"/>
                  </a:lnTo>
                  <a:lnTo>
                    <a:pt x="531342" y="2000554"/>
                  </a:lnTo>
                  <a:lnTo>
                    <a:pt x="510413" y="1995195"/>
                  </a:lnTo>
                  <a:lnTo>
                    <a:pt x="510413" y="2737154"/>
                  </a:lnTo>
                  <a:lnTo>
                    <a:pt x="502335" y="2737154"/>
                  </a:lnTo>
                  <a:lnTo>
                    <a:pt x="489927" y="2724454"/>
                  </a:lnTo>
                  <a:lnTo>
                    <a:pt x="467537" y="2724454"/>
                  </a:lnTo>
                  <a:lnTo>
                    <a:pt x="453783" y="2711754"/>
                  </a:lnTo>
                  <a:lnTo>
                    <a:pt x="438950" y="2711754"/>
                  </a:lnTo>
                  <a:lnTo>
                    <a:pt x="405752" y="2686354"/>
                  </a:lnTo>
                  <a:lnTo>
                    <a:pt x="369163" y="2660954"/>
                  </a:lnTo>
                  <a:lnTo>
                    <a:pt x="330174" y="2635554"/>
                  </a:lnTo>
                  <a:lnTo>
                    <a:pt x="289775" y="2610154"/>
                  </a:lnTo>
                  <a:lnTo>
                    <a:pt x="250710" y="2572054"/>
                  </a:lnTo>
                  <a:lnTo>
                    <a:pt x="214934" y="2533954"/>
                  </a:lnTo>
                  <a:lnTo>
                    <a:pt x="183007" y="2508554"/>
                  </a:lnTo>
                  <a:lnTo>
                    <a:pt x="155511" y="2483154"/>
                  </a:lnTo>
                  <a:lnTo>
                    <a:pt x="132562" y="2470454"/>
                  </a:lnTo>
                  <a:lnTo>
                    <a:pt x="115570" y="2445054"/>
                  </a:lnTo>
                  <a:lnTo>
                    <a:pt x="105511" y="2432354"/>
                  </a:lnTo>
                  <a:lnTo>
                    <a:pt x="109486" y="2432354"/>
                  </a:lnTo>
                  <a:lnTo>
                    <a:pt x="123151" y="2445054"/>
                  </a:lnTo>
                  <a:lnTo>
                    <a:pt x="143446" y="2445054"/>
                  </a:lnTo>
                  <a:lnTo>
                    <a:pt x="169456" y="2470454"/>
                  </a:lnTo>
                  <a:lnTo>
                    <a:pt x="200075" y="2495854"/>
                  </a:lnTo>
                  <a:lnTo>
                    <a:pt x="234226" y="2521254"/>
                  </a:lnTo>
                  <a:lnTo>
                    <a:pt x="271233" y="2546654"/>
                  </a:lnTo>
                  <a:lnTo>
                    <a:pt x="310464" y="2584754"/>
                  </a:lnTo>
                  <a:lnTo>
                    <a:pt x="349859" y="2610154"/>
                  </a:lnTo>
                  <a:lnTo>
                    <a:pt x="386842" y="2635554"/>
                  </a:lnTo>
                  <a:lnTo>
                    <a:pt x="420725" y="2660954"/>
                  </a:lnTo>
                  <a:lnTo>
                    <a:pt x="450875" y="2686354"/>
                  </a:lnTo>
                  <a:lnTo>
                    <a:pt x="476224" y="2699054"/>
                  </a:lnTo>
                  <a:lnTo>
                    <a:pt x="495427" y="2711754"/>
                  </a:lnTo>
                  <a:lnTo>
                    <a:pt x="507250" y="2724454"/>
                  </a:lnTo>
                  <a:lnTo>
                    <a:pt x="510413" y="2737154"/>
                  </a:lnTo>
                  <a:lnTo>
                    <a:pt x="510413" y="1995195"/>
                  </a:lnTo>
                  <a:lnTo>
                    <a:pt x="481863" y="1987854"/>
                  </a:lnTo>
                  <a:lnTo>
                    <a:pt x="135267" y="1987854"/>
                  </a:lnTo>
                  <a:lnTo>
                    <a:pt x="85877" y="2000554"/>
                  </a:lnTo>
                  <a:lnTo>
                    <a:pt x="36537" y="2000554"/>
                  </a:lnTo>
                  <a:lnTo>
                    <a:pt x="37503" y="2051354"/>
                  </a:lnTo>
                  <a:lnTo>
                    <a:pt x="37566" y="2102154"/>
                  </a:lnTo>
                  <a:lnTo>
                    <a:pt x="36601" y="2152954"/>
                  </a:lnTo>
                  <a:lnTo>
                    <a:pt x="34429" y="2203754"/>
                  </a:lnTo>
                  <a:lnTo>
                    <a:pt x="30899" y="2254554"/>
                  </a:lnTo>
                  <a:lnTo>
                    <a:pt x="25844" y="2305354"/>
                  </a:lnTo>
                  <a:lnTo>
                    <a:pt x="19113" y="2356154"/>
                  </a:lnTo>
                  <a:lnTo>
                    <a:pt x="10553" y="2406954"/>
                  </a:lnTo>
                  <a:lnTo>
                    <a:pt x="0" y="2457754"/>
                  </a:lnTo>
                  <a:lnTo>
                    <a:pt x="36169" y="2483154"/>
                  </a:lnTo>
                  <a:lnTo>
                    <a:pt x="75158" y="2521254"/>
                  </a:lnTo>
                  <a:lnTo>
                    <a:pt x="198183" y="2597454"/>
                  </a:lnTo>
                  <a:lnTo>
                    <a:pt x="237553" y="2635554"/>
                  </a:lnTo>
                  <a:lnTo>
                    <a:pt x="274294" y="2660954"/>
                  </a:lnTo>
                  <a:lnTo>
                    <a:pt x="307314" y="2699054"/>
                  </a:lnTo>
                  <a:lnTo>
                    <a:pt x="335495" y="2737154"/>
                  </a:lnTo>
                  <a:lnTo>
                    <a:pt x="357784" y="2787954"/>
                  </a:lnTo>
                  <a:lnTo>
                    <a:pt x="717092" y="2787954"/>
                  </a:lnTo>
                  <a:lnTo>
                    <a:pt x="768400" y="2800654"/>
                  </a:lnTo>
                  <a:lnTo>
                    <a:pt x="1024902" y="2800654"/>
                  </a:lnTo>
                  <a:lnTo>
                    <a:pt x="1076210" y="2813354"/>
                  </a:lnTo>
                  <a:lnTo>
                    <a:pt x="1384071" y="2813354"/>
                  </a:lnTo>
                  <a:lnTo>
                    <a:pt x="1435404" y="2826054"/>
                  </a:lnTo>
                  <a:lnTo>
                    <a:pt x="1589430" y="2826054"/>
                  </a:lnTo>
                  <a:lnTo>
                    <a:pt x="1612963" y="2787954"/>
                  </a:lnTo>
                  <a:lnTo>
                    <a:pt x="1641322" y="2749854"/>
                  </a:lnTo>
                  <a:lnTo>
                    <a:pt x="1672996" y="2711754"/>
                  </a:lnTo>
                  <a:lnTo>
                    <a:pt x="1740179" y="2635554"/>
                  </a:lnTo>
                  <a:lnTo>
                    <a:pt x="1772666" y="2610154"/>
                  </a:lnTo>
                  <a:lnTo>
                    <a:pt x="1802371" y="2572054"/>
                  </a:lnTo>
                  <a:lnTo>
                    <a:pt x="1833638" y="2533954"/>
                  </a:lnTo>
                  <a:lnTo>
                    <a:pt x="1866328" y="2483154"/>
                  </a:lnTo>
                  <a:lnTo>
                    <a:pt x="1901609" y="2445054"/>
                  </a:lnTo>
                  <a:lnTo>
                    <a:pt x="1921116" y="2432354"/>
                  </a:lnTo>
                  <a:lnTo>
                    <a:pt x="1940623" y="2419654"/>
                  </a:lnTo>
                  <a:lnTo>
                    <a:pt x="1984540" y="2381554"/>
                  </a:lnTo>
                  <a:lnTo>
                    <a:pt x="1979993" y="2330754"/>
                  </a:lnTo>
                  <a:lnTo>
                    <a:pt x="1976577" y="2292654"/>
                  </a:lnTo>
                  <a:lnTo>
                    <a:pt x="1975408" y="2267254"/>
                  </a:lnTo>
                  <a:lnTo>
                    <a:pt x="1974227" y="2241854"/>
                  </a:lnTo>
                  <a:lnTo>
                    <a:pt x="1972868" y="2191054"/>
                  </a:lnTo>
                  <a:lnTo>
                    <a:pt x="1972665" y="2165654"/>
                  </a:lnTo>
                  <a:lnTo>
                    <a:pt x="1972564" y="2127554"/>
                  </a:lnTo>
                  <a:lnTo>
                    <a:pt x="1972894" y="2089454"/>
                  </a:lnTo>
                  <a:lnTo>
                    <a:pt x="1974138" y="2038654"/>
                  </a:lnTo>
                  <a:lnTo>
                    <a:pt x="1976120" y="1987854"/>
                  </a:lnTo>
                  <a:lnTo>
                    <a:pt x="1978774" y="1937054"/>
                  </a:lnTo>
                  <a:lnTo>
                    <a:pt x="1982038" y="1886254"/>
                  </a:lnTo>
                  <a:lnTo>
                    <a:pt x="1985848" y="1835454"/>
                  </a:lnTo>
                  <a:lnTo>
                    <a:pt x="1990128" y="1784654"/>
                  </a:lnTo>
                  <a:lnTo>
                    <a:pt x="1994814" y="1733854"/>
                  </a:lnTo>
                  <a:lnTo>
                    <a:pt x="1999843" y="1683054"/>
                  </a:lnTo>
                  <a:lnTo>
                    <a:pt x="2005164" y="1644954"/>
                  </a:lnTo>
                  <a:lnTo>
                    <a:pt x="2010689" y="1594154"/>
                  </a:lnTo>
                  <a:lnTo>
                    <a:pt x="2016379" y="1543354"/>
                  </a:lnTo>
                  <a:lnTo>
                    <a:pt x="2022144" y="1492554"/>
                  </a:lnTo>
                  <a:close/>
                </a:path>
                <a:path w="2169795" h="2826384">
                  <a:moveTo>
                    <a:pt x="2052523" y="14097"/>
                  </a:moveTo>
                  <a:lnTo>
                    <a:pt x="170611" y="0"/>
                  </a:lnTo>
                  <a:lnTo>
                    <a:pt x="166763" y="5664"/>
                  </a:lnTo>
                  <a:lnTo>
                    <a:pt x="137680" y="34518"/>
                  </a:lnTo>
                  <a:lnTo>
                    <a:pt x="73304" y="86448"/>
                  </a:lnTo>
                  <a:lnTo>
                    <a:pt x="43472" y="114439"/>
                  </a:lnTo>
                  <a:lnTo>
                    <a:pt x="1800872" y="128346"/>
                  </a:lnTo>
                  <a:lnTo>
                    <a:pt x="1956358" y="128816"/>
                  </a:lnTo>
                  <a:lnTo>
                    <a:pt x="1958467" y="129387"/>
                  </a:lnTo>
                  <a:lnTo>
                    <a:pt x="1981517" y="99237"/>
                  </a:lnTo>
                  <a:lnTo>
                    <a:pt x="2029091" y="42633"/>
                  </a:lnTo>
                  <a:lnTo>
                    <a:pt x="2052523" y="14097"/>
                  </a:lnTo>
                  <a:close/>
                </a:path>
                <a:path w="2169795" h="2826384">
                  <a:moveTo>
                    <a:pt x="2090140" y="58369"/>
                  </a:moveTo>
                  <a:lnTo>
                    <a:pt x="2028088" y="132029"/>
                  </a:lnTo>
                  <a:lnTo>
                    <a:pt x="2008479" y="157467"/>
                  </a:lnTo>
                  <a:lnTo>
                    <a:pt x="2004631" y="162547"/>
                  </a:lnTo>
                  <a:lnTo>
                    <a:pt x="1999932" y="166001"/>
                  </a:lnTo>
                  <a:lnTo>
                    <a:pt x="1994928" y="167919"/>
                  </a:lnTo>
                  <a:lnTo>
                    <a:pt x="1989366" y="531012"/>
                  </a:lnTo>
                  <a:lnTo>
                    <a:pt x="1989150" y="582904"/>
                  </a:lnTo>
                  <a:lnTo>
                    <a:pt x="2011121" y="557822"/>
                  </a:lnTo>
                  <a:lnTo>
                    <a:pt x="2033612" y="533260"/>
                  </a:lnTo>
                  <a:lnTo>
                    <a:pt x="2056561" y="509130"/>
                  </a:lnTo>
                  <a:lnTo>
                    <a:pt x="2081682" y="483616"/>
                  </a:lnTo>
                  <a:lnTo>
                    <a:pt x="2085517" y="480936"/>
                  </a:lnTo>
                  <a:lnTo>
                    <a:pt x="2085035" y="428104"/>
                  </a:lnTo>
                  <a:lnTo>
                    <a:pt x="2085543" y="322465"/>
                  </a:lnTo>
                  <a:lnTo>
                    <a:pt x="2090140" y="58369"/>
                  </a:lnTo>
                  <a:close/>
                </a:path>
                <a:path w="2169795" h="2826384">
                  <a:moveTo>
                    <a:pt x="2165261" y="1311402"/>
                  </a:moveTo>
                  <a:lnTo>
                    <a:pt x="2133993" y="1270482"/>
                  </a:lnTo>
                  <a:lnTo>
                    <a:pt x="2100364" y="1231773"/>
                  </a:lnTo>
                  <a:lnTo>
                    <a:pt x="2064854" y="1194854"/>
                  </a:lnTo>
                  <a:lnTo>
                    <a:pt x="2027897" y="1159268"/>
                  </a:lnTo>
                  <a:lnTo>
                    <a:pt x="1989975" y="1124610"/>
                  </a:lnTo>
                  <a:lnTo>
                    <a:pt x="1913064" y="1056284"/>
                  </a:lnTo>
                  <a:lnTo>
                    <a:pt x="1875002" y="1021765"/>
                  </a:lnTo>
                  <a:lnTo>
                    <a:pt x="1837817" y="986409"/>
                  </a:lnTo>
                  <a:lnTo>
                    <a:pt x="1801964" y="949807"/>
                  </a:lnTo>
                  <a:lnTo>
                    <a:pt x="1767903" y="911517"/>
                  </a:lnTo>
                  <a:lnTo>
                    <a:pt x="1736102" y="871105"/>
                  </a:lnTo>
                  <a:lnTo>
                    <a:pt x="1669580" y="921727"/>
                  </a:lnTo>
                  <a:lnTo>
                    <a:pt x="1637779" y="948791"/>
                  </a:lnTo>
                  <a:lnTo>
                    <a:pt x="1608378" y="978547"/>
                  </a:lnTo>
                  <a:lnTo>
                    <a:pt x="1638058" y="1021245"/>
                  </a:lnTo>
                  <a:lnTo>
                    <a:pt x="1670456" y="1061466"/>
                  </a:lnTo>
                  <a:lnTo>
                    <a:pt x="1705102" y="1099654"/>
                  </a:lnTo>
                  <a:lnTo>
                    <a:pt x="1741500" y="1136256"/>
                  </a:lnTo>
                  <a:lnTo>
                    <a:pt x="1779206" y="1171676"/>
                  </a:lnTo>
                  <a:lnTo>
                    <a:pt x="1895271" y="1275410"/>
                  </a:lnTo>
                  <a:lnTo>
                    <a:pt x="1933359" y="1310589"/>
                  </a:lnTo>
                  <a:lnTo>
                    <a:pt x="1970354" y="1346809"/>
                  </a:lnTo>
                  <a:lnTo>
                    <a:pt x="2005774" y="1384503"/>
                  </a:lnTo>
                  <a:lnTo>
                    <a:pt x="2039150" y="1424101"/>
                  </a:lnTo>
                  <a:lnTo>
                    <a:pt x="2067826" y="1392974"/>
                  </a:lnTo>
                  <a:lnTo>
                    <a:pt x="2098421" y="1363764"/>
                  </a:lnTo>
                  <a:lnTo>
                    <a:pt x="2130907" y="1336548"/>
                  </a:lnTo>
                  <a:lnTo>
                    <a:pt x="2165261" y="1311402"/>
                  </a:lnTo>
                  <a:close/>
                </a:path>
                <a:path w="2169795" h="2826384">
                  <a:moveTo>
                    <a:pt x="2169210" y="1378483"/>
                  </a:moveTo>
                  <a:lnTo>
                    <a:pt x="2144420" y="1398625"/>
                  </a:lnTo>
                  <a:lnTo>
                    <a:pt x="2120836" y="1420063"/>
                  </a:lnTo>
                  <a:lnTo>
                    <a:pt x="2098509" y="1442745"/>
                  </a:lnTo>
                  <a:lnTo>
                    <a:pt x="2077440" y="1466659"/>
                  </a:lnTo>
                  <a:lnTo>
                    <a:pt x="2080323" y="1470977"/>
                  </a:lnTo>
                  <a:lnTo>
                    <a:pt x="2081872" y="1476730"/>
                  </a:lnTo>
                  <a:lnTo>
                    <a:pt x="2063623" y="1636369"/>
                  </a:lnTo>
                  <a:lnTo>
                    <a:pt x="2052929" y="1738376"/>
                  </a:lnTo>
                  <a:lnTo>
                    <a:pt x="2043645" y="1840560"/>
                  </a:lnTo>
                  <a:lnTo>
                    <a:pt x="2039708" y="1891690"/>
                  </a:lnTo>
                  <a:lnTo>
                    <a:pt x="2036343" y="1942858"/>
                  </a:lnTo>
                  <a:lnTo>
                    <a:pt x="2033612" y="1994039"/>
                  </a:lnTo>
                  <a:lnTo>
                    <a:pt x="2031593" y="2045233"/>
                  </a:lnTo>
                  <a:lnTo>
                    <a:pt x="2030349" y="2096427"/>
                  </a:lnTo>
                  <a:lnTo>
                    <a:pt x="2029955" y="2147633"/>
                  </a:lnTo>
                  <a:lnTo>
                    <a:pt x="2030476" y="2198814"/>
                  </a:lnTo>
                  <a:lnTo>
                    <a:pt x="2031987" y="2249995"/>
                  </a:lnTo>
                  <a:lnTo>
                    <a:pt x="2034552" y="2301151"/>
                  </a:lnTo>
                  <a:lnTo>
                    <a:pt x="2058657" y="2278875"/>
                  </a:lnTo>
                  <a:lnTo>
                    <a:pt x="2084006" y="2258034"/>
                  </a:lnTo>
                  <a:lnTo>
                    <a:pt x="2110435" y="2238438"/>
                  </a:lnTo>
                  <a:lnTo>
                    <a:pt x="2137740" y="2219871"/>
                  </a:lnTo>
                  <a:lnTo>
                    <a:pt x="2133231" y="2170404"/>
                  </a:lnTo>
                  <a:lnTo>
                    <a:pt x="2129840" y="2120900"/>
                  </a:lnTo>
                  <a:lnTo>
                    <a:pt x="2127504" y="2071357"/>
                  </a:lnTo>
                  <a:lnTo>
                    <a:pt x="2126157" y="2021801"/>
                  </a:lnTo>
                  <a:lnTo>
                    <a:pt x="2125726" y="1972233"/>
                  </a:lnTo>
                  <a:lnTo>
                    <a:pt x="2126170" y="1922653"/>
                  </a:lnTo>
                  <a:lnTo>
                    <a:pt x="2127402" y="1873072"/>
                  </a:lnTo>
                  <a:lnTo>
                    <a:pt x="2129371" y="1823504"/>
                  </a:lnTo>
                  <a:lnTo>
                    <a:pt x="2131999" y="1773936"/>
                  </a:lnTo>
                  <a:lnTo>
                    <a:pt x="2135225" y="1724380"/>
                  </a:lnTo>
                  <a:lnTo>
                    <a:pt x="2143226" y="1625346"/>
                  </a:lnTo>
                  <a:lnTo>
                    <a:pt x="2152853" y="1526451"/>
                  </a:lnTo>
                  <a:lnTo>
                    <a:pt x="2169210" y="1378483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7827" y="1421739"/>
            <a:ext cx="5734049" cy="86962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20700000">
            <a:off x="2690564" y="2514473"/>
            <a:ext cx="1060902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45"/>
              </a:lnSpc>
            </a:pPr>
            <a:r>
              <a:rPr sz="1850" spc="120" dirty="0">
                <a:solidFill>
                  <a:srgbClr val="00203C"/>
                </a:solidFill>
                <a:latin typeface="Verdana"/>
                <a:cs typeface="Verdana"/>
              </a:rPr>
              <a:t>h</a:t>
            </a:r>
            <a:r>
              <a:rPr sz="1850" spc="80" dirty="0">
                <a:solidFill>
                  <a:srgbClr val="00203C"/>
                </a:solidFill>
                <a:latin typeface="Verdana"/>
                <a:cs typeface="Verdana"/>
              </a:rPr>
              <a:t>í</a:t>
            </a:r>
            <a:r>
              <a:rPr sz="1850" spc="140" dirty="0">
                <a:solidFill>
                  <a:srgbClr val="00203C"/>
                </a:solidFill>
                <a:latin typeface="Verdana"/>
                <a:cs typeface="Verdana"/>
              </a:rPr>
              <a:t>c</a:t>
            </a:r>
            <a:r>
              <a:rPr sz="1850" spc="120" dirty="0">
                <a:solidFill>
                  <a:srgbClr val="00203C"/>
                </a:solidFill>
                <a:latin typeface="Verdana"/>
                <a:cs typeface="Verdana"/>
              </a:rPr>
              <a:t>u</a:t>
            </a:r>
            <a:r>
              <a:rPr sz="1850" spc="80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1850" spc="17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1850" spc="-10" dirty="0">
                <a:solidFill>
                  <a:srgbClr val="00203C"/>
                </a:solidFill>
                <a:latin typeface="Verdana"/>
                <a:cs typeface="Verdana"/>
              </a:rPr>
              <a:t>r</a:t>
            </a:r>
            <a:r>
              <a:rPr sz="1850" spc="65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20700000">
            <a:off x="2370622" y="2421107"/>
            <a:ext cx="148000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0"/>
              </a:lnSpc>
            </a:pPr>
            <a:r>
              <a:rPr sz="2775" spc="142" baseline="-57057" dirty="0">
                <a:solidFill>
                  <a:srgbClr val="00203C"/>
                </a:solidFill>
                <a:latin typeface="Verdana"/>
                <a:cs typeface="Verdana"/>
              </a:rPr>
              <a:t>ve</a:t>
            </a:r>
            <a:r>
              <a:rPr sz="1850" spc="95" dirty="0">
                <a:solidFill>
                  <a:srgbClr val="00203C"/>
                </a:solidFill>
                <a:latin typeface="Verdana"/>
                <a:cs typeface="Verdana"/>
              </a:rPr>
              <a:t>Vías</a:t>
            </a:r>
            <a:r>
              <a:rPr sz="1850" spc="-114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1850" spc="100" dirty="0">
                <a:solidFill>
                  <a:srgbClr val="00203C"/>
                </a:solidFill>
                <a:latin typeface="Verdana"/>
                <a:cs typeface="Verdana"/>
              </a:rPr>
              <a:t>de</a:t>
            </a:r>
            <a:r>
              <a:rPr sz="1850" spc="125" dirty="0">
                <a:solidFill>
                  <a:srgbClr val="00203C"/>
                </a:solidFill>
                <a:latin typeface="Verdana"/>
                <a:cs typeface="Verdana"/>
              </a:rPr>
              <a:t> </a:t>
            </a:r>
            <a:r>
              <a:rPr sz="2775" spc="89" baseline="-55555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endParaRPr sz="2775" baseline="-55555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4304" y="7009067"/>
            <a:ext cx="2716530" cy="101663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690880" marR="5080" indent="-678815">
              <a:lnSpc>
                <a:spcPts val="3820"/>
              </a:lnSpc>
              <a:spcBef>
                <a:spcPts val="360"/>
              </a:spcBef>
            </a:pPr>
            <a:r>
              <a:rPr sz="3300" b="1" spc="390" dirty="0">
                <a:solidFill>
                  <a:srgbClr val="0F1D5B"/>
                </a:solidFill>
                <a:latin typeface="Calibri"/>
                <a:cs typeface="Calibri"/>
              </a:rPr>
              <a:t>A</a:t>
            </a:r>
            <a:r>
              <a:rPr sz="3300" b="1" spc="70" dirty="0">
                <a:solidFill>
                  <a:srgbClr val="0F1D5B"/>
                </a:solidFill>
                <a:latin typeface="Calibri"/>
                <a:cs typeface="Calibri"/>
              </a:rPr>
              <a:t>d</a:t>
            </a:r>
            <a:r>
              <a:rPr sz="3300" b="1" spc="75" dirty="0">
                <a:solidFill>
                  <a:srgbClr val="0F1D5B"/>
                </a:solidFill>
                <a:latin typeface="Calibri"/>
                <a:cs typeface="Calibri"/>
              </a:rPr>
              <a:t>m</a:t>
            </a:r>
            <a:r>
              <a:rPr sz="3300" b="1" spc="110" dirty="0">
                <a:solidFill>
                  <a:srgbClr val="0F1D5B"/>
                </a:solidFill>
                <a:latin typeface="Calibri"/>
                <a:cs typeface="Calibri"/>
              </a:rPr>
              <a:t>i</a:t>
            </a:r>
            <a:r>
              <a:rPr sz="3300" b="1" spc="70" dirty="0">
                <a:solidFill>
                  <a:srgbClr val="0F1D5B"/>
                </a:solidFill>
                <a:latin typeface="Calibri"/>
                <a:cs typeface="Calibri"/>
              </a:rPr>
              <a:t>n</a:t>
            </a:r>
            <a:r>
              <a:rPr sz="3300" b="1" spc="110" dirty="0">
                <a:solidFill>
                  <a:srgbClr val="0F1D5B"/>
                </a:solidFill>
                <a:latin typeface="Calibri"/>
                <a:cs typeface="Calibri"/>
              </a:rPr>
              <a:t>i</a:t>
            </a:r>
            <a:r>
              <a:rPr sz="3300" b="1" spc="-30" dirty="0">
                <a:solidFill>
                  <a:srgbClr val="0F1D5B"/>
                </a:solidFill>
                <a:latin typeface="Calibri"/>
                <a:cs typeface="Calibri"/>
              </a:rPr>
              <a:t>s</a:t>
            </a:r>
            <a:r>
              <a:rPr sz="3300" b="1" spc="-40" dirty="0">
                <a:solidFill>
                  <a:srgbClr val="0F1D5B"/>
                </a:solidFill>
                <a:latin typeface="Calibri"/>
                <a:cs typeface="Calibri"/>
              </a:rPr>
              <a:t>t</a:t>
            </a:r>
            <a:r>
              <a:rPr sz="3300" b="1" spc="295" dirty="0">
                <a:solidFill>
                  <a:srgbClr val="0F1D5B"/>
                </a:solidFill>
                <a:latin typeface="Calibri"/>
                <a:cs typeface="Calibri"/>
              </a:rPr>
              <a:t>r</a:t>
            </a:r>
            <a:r>
              <a:rPr sz="3300" b="1" spc="25" dirty="0">
                <a:solidFill>
                  <a:srgbClr val="0F1D5B"/>
                </a:solidFill>
                <a:latin typeface="Calibri"/>
                <a:cs typeface="Calibri"/>
              </a:rPr>
              <a:t>a</a:t>
            </a:r>
            <a:r>
              <a:rPr sz="3300" b="1" spc="70" dirty="0">
                <a:solidFill>
                  <a:srgbClr val="0F1D5B"/>
                </a:solidFill>
                <a:latin typeface="Calibri"/>
                <a:cs typeface="Calibri"/>
              </a:rPr>
              <a:t>d</a:t>
            </a:r>
            <a:r>
              <a:rPr sz="3300" b="1" spc="-120" dirty="0">
                <a:solidFill>
                  <a:srgbClr val="0F1D5B"/>
                </a:solidFill>
                <a:latin typeface="Calibri"/>
                <a:cs typeface="Calibri"/>
              </a:rPr>
              <a:t>o</a:t>
            </a:r>
            <a:r>
              <a:rPr sz="3300" b="1" spc="225" dirty="0">
                <a:solidFill>
                  <a:srgbClr val="0F1D5B"/>
                </a:solidFill>
                <a:latin typeface="Calibri"/>
                <a:cs typeface="Calibri"/>
              </a:rPr>
              <a:t>r  </a:t>
            </a:r>
            <a:r>
              <a:rPr sz="3300" b="1" spc="55" dirty="0">
                <a:solidFill>
                  <a:srgbClr val="0F1D5B"/>
                </a:solidFill>
                <a:latin typeface="Calibri"/>
                <a:cs typeface="Calibri"/>
              </a:rPr>
              <a:t>público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7651" y="7056321"/>
            <a:ext cx="904875" cy="431165"/>
          </a:xfrm>
          <a:custGeom>
            <a:avLst/>
            <a:gdLst/>
            <a:ahLst/>
            <a:cxnLst/>
            <a:rect l="l" t="t" r="r" b="b"/>
            <a:pathLst>
              <a:path w="904875" h="431165">
                <a:moveTo>
                  <a:pt x="816762" y="108226"/>
                </a:moveTo>
                <a:lnTo>
                  <a:pt x="711541" y="128034"/>
                </a:lnTo>
                <a:lnTo>
                  <a:pt x="708937" y="123357"/>
                </a:lnTo>
                <a:lnTo>
                  <a:pt x="706219" y="117279"/>
                </a:lnTo>
                <a:lnTo>
                  <a:pt x="702484" y="111767"/>
                </a:lnTo>
                <a:lnTo>
                  <a:pt x="688301" y="87898"/>
                </a:lnTo>
                <a:lnTo>
                  <a:pt x="683486" y="69167"/>
                </a:lnTo>
                <a:lnTo>
                  <a:pt x="688095" y="50333"/>
                </a:lnTo>
                <a:lnTo>
                  <a:pt x="702179" y="26155"/>
                </a:lnTo>
                <a:lnTo>
                  <a:pt x="706650" y="19890"/>
                </a:lnTo>
                <a:lnTo>
                  <a:pt x="711650" y="13673"/>
                </a:lnTo>
                <a:lnTo>
                  <a:pt x="717128" y="7155"/>
                </a:lnTo>
                <a:lnTo>
                  <a:pt x="723019" y="4"/>
                </a:lnTo>
                <a:lnTo>
                  <a:pt x="729821" y="7398"/>
                </a:lnTo>
                <a:lnTo>
                  <a:pt x="734846" y="12592"/>
                </a:lnTo>
                <a:lnTo>
                  <a:pt x="816762" y="108226"/>
                </a:lnTo>
                <a:close/>
              </a:path>
              <a:path w="904875" h="431165">
                <a:moveTo>
                  <a:pt x="14044" y="430973"/>
                </a:moveTo>
                <a:lnTo>
                  <a:pt x="5099" y="424998"/>
                </a:lnTo>
                <a:lnTo>
                  <a:pt x="909" y="417673"/>
                </a:lnTo>
                <a:lnTo>
                  <a:pt x="0" y="409491"/>
                </a:lnTo>
                <a:lnTo>
                  <a:pt x="898" y="400947"/>
                </a:lnTo>
                <a:lnTo>
                  <a:pt x="12474" y="355260"/>
                </a:lnTo>
                <a:lnTo>
                  <a:pt x="34876" y="313535"/>
                </a:lnTo>
                <a:lnTo>
                  <a:pt x="66677" y="273714"/>
                </a:lnTo>
                <a:lnTo>
                  <a:pt x="101452" y="237351"/>
                </a:lnTo>
                <a:lnTo>
                  <a:pt x="139018" y="204424"/>
                </a:lnTo>
                <a:lnTo>
                  <a:pt x="179253" y="174831"/>
                </a:lnTo>
                <a:lnTo>
                  <a:pt x="222037" y="148475"/>
                </a:lnTo>
                <a:lnTo>
                  <a:pt x="267250" y="125253"/>
                </a:lnTo>
                <a:lnTo>
                  <a:pt x="315183" y="105659"/>
                </a:lnTo>
                <a:lnTo>
                  <a:pt x="363848" y="91448"/>
                </a:lnTo>
                <a:lnTo>
                  <a:pt x="413212" y="82743"/>
                </a:lnTo>
                <a:lnTo>
                  <a:pt x="463242" y="79666"/>
                </a:lnTo>
                <a:lnTo>
                  <a:pt x="513905" y="82340"/>
                </a:lnTo>
                <a:lnTo>
                  <a:pt x="565168" y="90887"/>
                </a:lnTo>
                <a:lnTo>
                  <a:pt x="601483" y="99479"/>
                </a:lnTo>
                <a:lnTo>
                  <a:pt x="711541" y="128034"/>
                </a:lnTo>
                <a:lnTo>
                  <a:pt x="816762" y="108226"/>
                </a:lnTo>
                <a:lnTo>
                  <a:pt x="821115" y="113292"/>
                </a:lnTo>
                <a:lnTo>
                  <a:pt x="344498" y="203014"/>
                </a:lnTo>
                <a:lnTo>
                  <a:pt x="302465" y="213204"/>
                </a:lnTo>
                <a:lnTo>
                  <a:pt x="252123" y="232223"/>
                </a:lnTo>
                <a:lnTo>
                  <a:pt x="204924" y="255466"/>
                </a:lnTo>
                <a:lnTo>
                  <a:pt x="160811" y="282817"/>
                </a:lnTo>
                <a:lnTo>
                  <a:pt x="119725" y="314159"/>
                </a:lnTo>
                <a:lnTo>
                  <a:pt x="81595" y="349390"/>
                </a:lnTo>
                <a:lnTo>
                  <a:pt x="46400" y="388353"/>
                </a:lnTo>
                <a:lnTo>
                  <a:pt x="14044" y="430973"/>
                </a:lnTo>
                <a:close/>
              </a:path>
              <a:path w="904875" h="431165">
                <a:moveTo>
                  <a:pt x="481851" y="384321"/>
                </a:moveTo>
                <a:lnTo>
                  <a:pt x="479684" y="377958"/>
                </a:lnTo>
                <a:lnTo>
                  <a:pt x="479853" y="371021"/>
                </a:lnTo>
                <a:lnTo>
                  <a:pt x="481587" y="363888"/>
                </a:lnTo>
                <a:lnTo>
                  <a:pt x="498101" y="326562"/>
                </a:lnTo>
                <a:lnTo>
                  <a:pt x="539510" y="277774"/>
                </a:lnTo>
                <a:lnTo>
                  <a:pt x="602894" y="251246"/>
                </a:lnTo>
                <a:lnTo>
                  <a:pt x="642967" y="238126"/>
                </a:lnTo>
                <a:lnTo>
                  <a:pt x="667588" y="231712"/>
                </a:lnTo>
                <a:lnTo>
                  <a:pt x="640144" y="217778"/>
                </a:lnTo>
                <a:lnTo>
                  <a:pt x="601271" y="206912"/>
                </a:lnTo>
                <a:lnTo>
                  <a:pt x="554084" y="199240"/>
                </a:lnTo>
                <a:lnTo>
                  <a:pt x="501699" y="194888"/>
                </a:lnTo>
                <a:lnTo>
                  <a:pt x="447230" y="193982"/>
                </a:lnTo>
                <a:lnTo>
                  <a:pt x="393791" y="196649"/>
                </a:lnTo>
                <a:lnTo>
                  <a:pt x="344498" y="203014"/>
                </a:lnTo>
                <a:lnTo>
                  <a:pt x="821115" y="113292"/>
                </a:lnTo>
                <a:lnTo>
                  <a:pt x="830535" y="124253"/>
                </a:lnTo>
                <a:lnTo>
                  <a:pt x="861206" y="159355"/>
                </a:lnTo>
                <a:lnTo>
                  <a:pt x="892347" y="194045"/>
                </a:lnTo>
                <a:lnTo>
                  <a:pt x="899831" y="204256"/>
                </a:lnTo>
                <a:lnTo>
                  <a:pt x="903658" y="214222"/>
                </a:lnTo>
                <a:lnTo>
                  <a:pt x="904388" y="224307"/>
                </a:lnTo>
                <a:lnTo>
                  <a:pt x="902582" y="234877"/>
                </a:lnTo>
                <a:lnTo>
                  <a:pt x="883667" y="274916"/>
                </a:lnTo>
                <a:lnTo>
                  <a:pt x="663938" y="333402"/>
                </a:lnTo>
                <a:lnTo>
                  <a:pt x="612520" y="343291"/>
                </a:lnTo>
                <a:lnTo>
                  <a:pt x="561527" y="355768"/>
                </a:lnTo>
                <a:lnTo>
                  <a:pt x="541900" y="361844"/>
                </a:lnTo>
                <a:lnTo>
                  <a:pt x="522325" y="368942"/>
                </a:lnTo>
                <a:lnTo>
                  <a:pt x="481851" y="384321"/>
                </a:lnTo>
                <a:close/>
              </a:path>
              <a:path w="904875" h="431165">
                <a:moveTo>
                  <a:pt x="839612" y="315710"/>
                </a:moveTo>
                <a:lnTo>
                  <a:pt x="829856" y="317021"/>
                </a:lnTo>
                <a:lnTo>
                  <a:pt x="767898" y="320722"/>
                </a:lnTo>
                <a:lnTo>
                  <a:pt x="715743" y="325934"/>
                </a:lnTo>
                <a:lnTo>
                  <a:pt x="663938" y="333402"/>
                </a:lnTo>
                <a:lnTo>
                  <a:pt x="867821" y="295021"/>
                </a:lnTo>
                <a:lnTo>
                  <a:pt x="855258" y="308711"/>
                </a:lnTo>
                <a:lnTo>
                  <a:pt x="848467" y="313122"/>
                </a:lnTo>
                <a:lnTo>
                  <a:pt x="839612" y="315710"/>
                </a:lnTo>
                <a:close/>
              </a:path>
            </a:pathLst>
          </a:custGeom>
          <a:solidFill>
            <a:srgbClr val="2B49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20700000">
            <a:off x="4738546" y="1986212"/>
            <a:ext cx="590669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45"/>
              </a:lnSpc>
            </a:pPr>
            <a:r>
              <a:rPr sz="1850" spc="70" dirty="0">
                <a:solidFill>
                  <a:srgbClr val="00203C"/>
                </a:solidFill>
                <a:latin typeface="Verdana"/>
                <a:cs typeface="Verdana"/>
              </a:rPr>
              <a:t>V</a:t>
            </a:r>
            <a:r>
              <a:rPr sz="1850" spc="80" dirty="0">
                <a:solidFill>
                  <a:srgbClr val="00203C"/>
                </a:solidFill>
                <a:latin typeface="Verdana"/>
                <a:cs typeface="Verdana"/>
              </a:rPr>
              <a:t>í</a:t>
            </a:r>
            <a:r>
              <a:rPr sz="1850" spc="17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1850" spc="60" dirty="0">
                <a:solidFill>
                  <a:srgbClr val="00203C"/>
                </a:solidFill>
                <a:latin typeface="Verdana"/>
                <a:cs typeface="Verdana"/>
              </a:rPr>
              <a:t>s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 rot="20700000">
            <a:off x="4345843" y="2225333"/>
            <a:ext cx="1431754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0"/>
              </a:lnSpc>
            </a:pPr>
            <a:r>
              <a:rPr sz="1850" spc="130" dirty="0">
                <a:solidFill>
                  <a:srgbClr val="00203C"/>
                </a:solidFill>
                <a:latin typeface="Verdana"/>
                <a:cs typeface="Verdana"/>
              </a:rPr>
              <a:t>p</a:t>
            </a:r>
            <a:r>
              <a:rPr sz="1850" spc="60" dirty="0">
                <a:solidFill>
                  <a:srgbClr val="00203C"/>
                </a:solidFill>
                <a:latin typeface="Verdana"/>
                <a:cs typeface="Verdana"/>
              </a:rPr>
              <a:t>e</a:t>
            </a:r>
            <a:r>
              <a:rPr sz="1850" spc="17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1850" spc="30" dirty="0">
                <a:solidFill>
                  <a:srgbClr val="00203C"/>
                </a:solidFill>
                <a:latin typeface="Verdana"/>
                <a:cs typeface="Verdana"/>
              </a:rPr>
              <a:t>t</a:t>
            </a:r>
            <a:r>
              <a:rPr sz="1850" spc="80" dirty="0">
                <a:solidFill>
                  <a:srgbClr val="00203C"/>
                </a:solidFill>
                <a:latin typeface="Verdana"/>
                <a:cs typeface="Verdana"/>
              </a:rPr>
              <a:t>o</a:t>
            </a:r>
            <a:r>
              <a:rPr sz="1850" spc="120" dirty="0">
                <a:solidFill>
                  <a:srgbClr val="00203C"/>
                </a:solidFill>
                <a:latin typeface="Verdana"/>
                <a:cs typeface="Verdana"/>
              </a:rPr>
              <a:t>n</a:t>
            </a:r>
            <a:r>
              <a:rPr sz="1850" spc="175" dirty="0">
                <a:solidFill>
                  <a:srgbClr val="00203C"/>
                </a:solidFill>
                <a:latin typeface="Verdana"/>
                <a:cs typeface="Verdana"/>
              </a:rPr>
              <a:t>a</a:t>
            </a:r>
            <a:r>
              <a:rPr sz="1850" spc="80" dirty="0">
                <a:solidFill>
                  <a:srgbClr val="00203C"/>
                </a:solidFill>
                <a:latin typeface="Verdana"/>
                <a:cs typeface="Verdana"/>
              </a:rPr>
              <a:t>l</a:t>
            </a:r>
            <a:r>
              <a:rPr sz="1850" spc="60" dirty="0">
                <a:solidFill>
                  <a:srgbClr val="00203C"/>
                </a:solidFill>
                <a:latin typeface="Verdana"/>
                <a:cs typeface="Verdana"/>
              </a:rPr>
              <a:t>es</a:t>
            </a:r>
            <a:endParaRPr sz="1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3086739"/>
            <a:ext cx="11382389" cy="63912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6000" y="1631831"/>
            <a:ext cx="7468234" cy="10033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880"/>
              </a:spcBef>
            </a:pPr>
            <a:r>
              <a:rPr sz="3550" b="1" spc="49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ó</a:t>
            </a:r>
            <a:r>
              <a:rPr sz="3550" b="1" spc="760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3550" b="1" spc="24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p</a:t>
            </a:r>
            <a:r>
              <a:rPr sz="3550" b="1" spc="9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13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9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b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625" dirty="0">
                <a:solidFill>
                  <a:srgbClr val="0F1D5B"/>
                </a:solidFill>
                <a:latin typeface="Trebuchet MS"/>
                <a:cs typeface="Trebuchet MS"/>
              </a:rPr>
              <a:t>g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5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550" b="1" spc="51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p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51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9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550" b="1" spc="365" dirty="0">
                <a:solidFill>
                  <a:srgbClr val="0F1D5B"/>
                </a:solidFill>
                <a:latin typeface="Trebuchet MS"/>
                <a:cs typeface="Trebuchet MS"/>
              </a:rPr>
              <a:t>a  </a:t>
            </a:r>
            <a:r>
              <a:rPr sz="3550" b="1" spc="760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3550" b="1" spc="1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550" b="1" spc="-165" dirty="0">
                <a:solidFill>
                  <a:srgbClr val="0F1D5B"/>
                </a:solidFill>
                <a:latin typeface="Trebuchet MS"/>
                <a:cs typeface="Trebuchet MS"/>
              </a:rPr>
              <a:t>j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550" b="1" spc="13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p</a:t>
            </a:r>
            <a:r>
              <a:rPr sz="3550" b="1" spc="9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7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55" dirty="0">
                <a:solidFill>
                  <a:srgbClr val="0F1D5B"/>
                </a:solidFill>
                <a:latin typeface="Trebuchet MS"/>
                <a:cs typeface="Trebuchet MS"/>
              </a:rPr>
              <a:t>f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550" b="1" spc="85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550" b="1" spc="245" dirty="0">
                <a:solidFill>
                  <a:srgbClr val="0F1D5B"/>
                </a:solidFill>
                <a:latin typeface="Trebuchet MS"/>
                <a:cs typeface="Trebuchet MS"/>
              </a:rPr>
              <a:t>ó</a:t>
            </a:r>
            <a:r>
              <a:rPr sz="3550" b="1" spc="37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550" b="1" spc="-45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550" b="1" spc="375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3550" b="1" spc="14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550" b="1" spc="345" dirty="0">
                <a:solidFill>
                  <a:srgbClr val="0F1D5B"/>
                </a:solidFill>
                <a:latin typeface="Trebuchet MS"/>
                <a:cs typeface="Trebuchet MS"/>
              </a:rPr>
              <a:t>b</a:t>
            </a:r>
            <a:r>
              <a:rPr sz="3550" b="1" spc="52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550" b="1" spc="37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550" b="1" spc="51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endParaRPr sz="3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08559" y="4203146"/>
            <a:ext cx="1838960" cy="0"/>
          </a:xfrm>
          <a:custGeom>
            <a:avLst/>
            <a:gdLst/>
            <a:ahLst/>
            <a:cxnLst/>
            <a:rect l="l" t="t" r="r" b="b"/>
            <a:pathLst>
              <a:path w="1838959">
                <a:moveTo>
                  <a:pt x="0" y="0"/>
                </a:moveTo>
                <a:lnTo>
                  <a:pt x="1838434" y="0"/>
                </a:lnTo>
              </a:path>
            </a:pathLst>
          </a:custGeom>
          <a:ln w="19050">
            <a:solidFill>
              <a:srgbClr val="0F1D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8367" y="3649532"/>
            <a:ext cx="2191385" cy="9525"/>
          </a:xfrm>
          <a:custGeom>
            <a:avLst/>
            <a:gdLst/>
            <a:ahLst/>
            <a:cxnLst/>
            <a:rect l="l" t="t" r="r" b="b"/>
            <a:pathLst>
              <a:path w="2191385" h="9525">
                <a:moveTo>
                  <a:pt x="0" y="9443"/>
                </a:moveTo>
                <a:lnTo>
                  <a:pt x="2190790" y="0"/>
                </a:lnTo>
              </a:path>
            </a:pathLst>
          </a:custGeom>
          <a:ln w="19049">
            <a:solidFill>
              <a:srgbClr val="0F1D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64015" y="2791042"/>
            <a:ext cx="52705" cy="18415"/>
          </a:xfrm>
          <a:custGeom>
            <a:avLst/>
            <a:gdLst/>
            <a:ahLst/>
            <a:cxnLst/>
            <a:rect l="l" t="t" r="r" b="b"/>
            <a:pathLst>
              <a:path w="52704" h="18414">
                <a:moveTo>
                  <a:pt x="8981" y="17903"/>
                </a:moveTo>
                <a:lnTo>
                  <a:pt x="0" y="10251"/>
                </a:lnTo>
                <a:lnTo>
                  <a:pt x="0" y="7651"/>
                </a:lnTo>
                <a:lnTo>
                  <a:pt x="8981" y="0"/>
                </a:lnTo>
                <a:lnTo>
                  <a:pt x="10259" y="210"/>
                </a:lnTo>
                <a:lnTo>
                  <a:pt x="45123" y="210"/>
                </a:lnTo>
                <a:lnTo>
                  <a:pt x="47257" y="561"/>
                </a:lnTo>
                <a:lnTo>
                  <a:pt x="49026" y="1563"/>
                </a:lnTo>
                <a:lnTo>
                  <a:pt x="51826" y="4870"/>
                </a:lnTo>
                <a:lnTo>
                  <a:pt x="52528" y="6781"/>
                </a:lnTo>
                <a:lnTo>
                  <a:pt x="52528" y="11121"/>
                </a:lnTo>
                <a:lnTo>
                  <a:pt x="51826" y="13032"/>
                </a:lnTo>
                <a:lnTo>
                  <a:pt x="49026" y="16339"/>
                </a:lnTo>
                <a:lnTo>
                  <a:pt x="47257" y="17342"/>
                </a:lnTo>
                <a:lnTo>
                  <a:pt x="45123" y="17692"/>
                </a:lnTo>
                <a:lnTo>
                  <a:pt x="10259" y="17692"/>
                </a:lnTo>
                <a:lnTo>
                  <a:pt x="8981" y="17903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81733" y="2793839"/>
            <a:ext cx="1731010" cy="1313180"/>
          </a:xfrm>
          <a:custGeom>
            <a:avLst/>
            <a:gdLst/>
            <a:ahLst/>
            <a:cxnLst/>
            <a:rect l="l" t="t" r="r" b="b"/>
            <a:pathLst>
              <a:path w="1731009" h="1313179">
                <a:moveTo>
                  <a:pt x="9583" y="1313036"/>
                </a:moveTo>
                <a:lnTo>
                  <a:pt x="7144" y="1313036"/>
                </a:lnTo>
                <a:lnTo>
                  <a:pt x="5062" y="1312171"/>
                </a:lnTo>
                <a:lnTo>
                  <a:pt x="1613" y="1308712"/>
                </a:lnTo>
                <a:lnTo>
                  <a:pt x="751" y="1306623"/>
                </a:lnTo>
                <a:lnTo>
                  <a:pt x="750" y="1231819"/>
                </a:lnTo>
                <a:lnTo>
                  <a:pt x="1617" y="1229758"/>
                </a:lnTo>
                <a:lnTo>
                  <a:pt x="5086" y="1226371"/>
                </a:lnTo>
                <a:lnTo>
                  <a:pt x="7163" y="1225558"/>
                </a:lnTo>
                <a:lnTo>
                  <a:pt x="9583" y="1225623"/>
                </a:lnTo>
                <a:lnTo>
                  <a:pt x="11958" y="1225623"/>
                </a:lnTo>
                <a:lnTo>
                  <a:pt x="13985" y="1226465"/>
                </a:lnTo>
                <a:lnTo>
                  <a:pt x="17343" y="1229833"/>
                </a:lnTo>
                <a:lnTo>
                  <a:pt x="18164" y="1231819"/>
                </a:lnTo>
                <a:lnTo>
                  <a:pt x="18166" y="1306623"/>
                </a:lnTo>
                <a:lnTo>
                  <a:pt x="17349" y="1308640"/>
                </a:lnTo>
                <a:lnTo>
                  <a:pt x="14008" y="1312080"/>
                </a:lnTo>
                <a:lnTo>
                  <a:pt x="11976" y="1312973"/>
                </a:lnTo>
                <a:lnTo>
                  <a:pt x="9583" y="1313036"/>
                </a:lnTo>
                <a:close/>
              </a:path>
              <a:path w="1731009" h="1313179">
                <a:moveTo>
                  <a:pt x="7163" y="1172075"/>
                </a:moveTo>
                <a:lnTo>
                  <a:pt x="5086" y="1171261"/>
                </a:lnTo>
                <a:lnTo>
                  <a:pt x="1617" y="1167875"/>
                </a:lnTo>
                <a:lnTo>
                  <a:pt x="750" y="1165814"/>
                </a:lnTo>
                <a:lnTo>
                  <a:pt x="751" y="1091009"/>
                </a:lnTo>
                <a:lnTo>
                  <a:pt x="1613" y="1088921"/>
                </a:lnTo>
                <a:lnTo>
                  <a:pt x="5062" y="1085462"/>
                </a:lnTo>
                <a:lnTo>
                  <a:pt x="7144" y="1084597"/>
                </a:lnTo>
                <a:lnTo>
                  <a:pt x="9583" y="1084597"/>
                </a:lnTo>
                <a:lnTo>
                  <a:pt x="11976" y="1084660"/>
                </a:lnTo>
                <a:lnTo>
                  <a:pt x="14008" y="1085552"/>
                </a:lnTo>
                <a:lnTo>
                  <a:pt x="17349" y="1088993"/>
                </a:lnTo>
                <a:lnTo>
                  <a:pt x="18166" y="1091009"/>
                </a:lnTo>
                <a:lnTo>
                  <a:pt x="18164" y="1165814"/>
                </a:lnTo>
                <a:lnTo>
                  <a:pt x="17343" y="1167800"/>
                </a:lnTo>
                <a:lnTo>
                  <a:pt x="13985" y="1171168"/>
                </a:lnTo>
                <a:lnTo>
                  <a:pt x="11958" y="1172010"/>
                </a:lnTo>
                <a:lnTo>
                  <a:pt x="9583" y="1172010"/>
                </a:lnTo>
                <a:lnTo>
                  <a:pt x="7163" y="1172075"/>
                </a:lnTo>
                <a:close/>
              </a:path>
              <a:path w="1731009" h="1313179">
                <a:moveTo>
                  <a:pt x="6950" y="1032163"/>
                </a:moveTo>
                <a:lnTo>
                  <a:pt x="4751" y="1031193"/>
                </a:lnTo>
                <a:lnTo>
                  <a:pt x="1218" y="1027277"/>
                </a:lnTo>
                <a:lnTo>
                  <a:pt x="474" y="1024983"/>
                </a:lnTo>
                <a:lnTo>
                  <a:pt x="751" y="1022359"/>
                </a:lnTo>
                <a:lnTo>
                  <a:pt x="751" y="949983"/>
                </a:lnTo>
                <a:lnTo>
                  <a:pt x="1613" y="947894"/>
                </a:lnTo>
                <a:lnTo>
                  <a:pt x="5062" y="944435"/>
                </a:lnTo>
                <a:lnTo>
                  <a:pt x="7144" y="943570"/>
                </a:lnTo>
                <a:lnTo>
                  <a:pt x="9583" y="943570"/>
                </a:lnTo>
                <a:lnTo>
                  <a:pt x="18183" y="1022359"/>
                </a:lnTo>
                <a:lnTo>
                  <a:pt x="17949" y="1024578"/>
                </a:lnTo>
                <a:lnTo>
                  <a:pt x="17013" y="1026440"/>
                </a:lnTo>
                <a:lnTo>
                  <a:pt x="13738" y="1029459"/>
                </a:lnTo>
                <a:lnTo>
                  <a:pt x="11807" y="1030238"/>
                </a:lnTo>
                <a:lnTo>
                  <a:pt x="9583" y="1030284"/>
                </a:lnTo>
                <a:lnTo>
                  <a:pt x="9583" y="1032149"/>
                </a:lnTo>
                <a:lnTo>
                  <a:pt x="6950" y="1032163"/>
                </a:lnTo>
                <a:close/>
              </a:path>
              <a:path w="1731009" h="1313179">
                <a:moveTo>
                  <a:pt x="8231" y="892318"/>
                </a:moveTo>
                <a:lnTo>
                  <a:pt x="466" y="882892"/>
                </a:lnTo>
                <a:lnTo>
                  <a:pt x="751" y="881566"/>
                </a:lnTo>
                <a:lnTo>
                  <a:pt x="751" y="811635"/>
                </a:lnTo>
                <a:lnTo>
                  <a:pt x="1100" y="809493"/>
                </a:lnTo>
                <a:lnTo>
                  <a:pt x="2100" y="807721"/>
                </a:lnTo>
                <a:lnTo>
                  <a:pt x="5397" y="804912"/>
                </a:lnTo>
                <a:lnTo>
                  <a:pt x="7303" y="804209"/>
                </a:lnTo>
                <a:lnTo>
                  <a:pt x="11630" y="804209"/>
                </a:lnTo>
                <a:lnTo>
                  <a:pt x="13536" y="804912"/>
                </a:lnTo>
                <a:lnTo>
                  <a:pt x="16834" y="807721"/>
                </a:lnTo>
                <a:lnTo>
                  <a:pt x="17833" y="809493"/>
                </a:lnTo>
                <a:lnTo>
                  <a:pt x="18183" y="811635"/>
                </a:lnTo>
                <a:lnTo>
                  <a:pt x="18084" y="884214"/>
                </a:lnTo>
                <a:lnTo>
                  <a:pt x="17349" y="886027"/>
                </a:lnTo>
                <a:lnTo>
                  <a:pt x="14008" y="889468"/>
                </a:lnTo>
                <a:lnTo>
                  <a:pt x="11976" y="890360"/>
                </a:lnTo>
                <a:lnTo>
                  <a:pt x="9583" y="890423"/>
                </a:lnTo>
                <a:lnTo>
                  <a:pt x="9583" y="892288"/>
                </a:lnTo>
                <a:lnTo>
                  <a:pt x="8231" y="892318"/>
                </a:lnTo>
                <a:close/>
              </a:path>
              <a:path w="1731009" h="1313179">
                <a:moveTo>
                  <a:pt x="8216" y="751341"/>
                </a:moveTo>
                <a:lnTo>
                  <a:pt x="398" y="743206"/>
                </a:lnTo>
                <a:lnTo>
                  <a:pt x="415" y="741870"/>
                </a:lnTo>
                <a:lnTo>
                  <a:pt x="751" y="740539"/>
                </a:lnTo>
                <a:lnTo>
                  <a:pt x="751" y="668164"/>
                </a:lnTo>
                <a:lnTo>
                  <a:pt x="1613" y="666075"/>
                </a:lnTo>
                <a:lnTo>
                  <a:pt x="5062" y="662616"/>
                </a:lnTo>
                <a:lnTo>
                  <a:pt x="7144" y="661751"/>
                </a:lnTo>
                <a:lnTo>
                  <a:pt x="9583" y="661751"/>
                </a:lnTo>
                <a:lnTo>
                  <a:pt x="11976" y="661814"/>
                </a:lnTo>
                <a:lnTo>
                  <a:pt x="14008" y="662707"/>
                </a:lnTo>
                <a:lnTo>
                  <a:pt x="17349" y="666147"/>
                </a:lnTo>
                <a:lnTo>
                  <a:pt x="18166" y="668164"/>
                </a:lnTo>
                <a:lnTo>
                  <a:pt x="18065" y="743206"/>
                </a:lnTo>
                <a:lnTo>
                  <a:pt x="17343" y="744954"/>
                </a:lnTo>
                <a:lnTo>
                  <a:pt x="13985" y="748322"/>
                </a:lnTo>
                <a:lnTo>
                  <a:pt x="11958" y="749164"/>
                </a:lnTo>
                <a:lnTo>
                  <a:pt x="9583" y="749164"/>
                </a:lnTo>
                <a:lnTo>
                  <a:pt x="9583" y="751262"/>
                </a:lnTo>
                <a:lnTo>
                  <a:pt x="8216" y="751341"/>
                </a:lnTo>
                <a:close/>
              </a:path>
              <a:path w="1731009" h="1313179">
                <a:moveTo>
                  <a:pt x="8066" y="611511"/>
                </a:moveTo>
                <a:lnTo>
                  <a:pt x="0" y="602161"/>
                </a:lnTo>
                <a:lnTo>
                  <a:pt x="186" y="600697"/>
                </a:lnTo>
                <a:lnTo>
                  <a:pt x="751" y="599280"/>
                </a:lnTo>
                <a:lnTo>
                  <a:pt x="1885" y="581429"/>
                </a:lnTo>
                <a:lnTo>
                  <a:pt x="3502" y="563630"/>
                </a:lnTo>
                <a:lnTo>
                  <a:pt x="5604" y="545881"/>
                </a:lnTo>
                <a:lnTo>
                  <a:pt x="8188" y="528184"/>
                </a:lnTo>
                <a:lnTo>
                  <a:pt x="8478" y="525746"/>
                </a:lnTo>
                <a:lnTo>
                  <a:pt x="9617" y="523806"/>
                </a:lnTo>
                <a:lnTo>
                  <a:pt x="13591" y="520935"/>
                </a:lnTo>
                <a:lnTo>
                  <a:pt x="15784" y="520464"/>
                </a:lnTo>
                <a:lnTo>
                  <a:pt x="18183" y="520958"/>
                </a:lnTo>
                <a:lnTo>
                  <a:pt x="20576" y="521314"/>
                </a:lnTo>
                <a:lnTo>
                  <a:pt x="22479" y="522478"/>
                </a:lnTo>
                <a:lnTo>
                  <a:pt x="25309" y="526412"/>
                </a:lnTo>
                <a:lnTo>
                  <a:pt x="25807" y="528592"/>
                </a:lnTo>
                <a:lnTo>
                  <a:pt x="25388" y="530981"/>
                </a:lnTo>
                <a:lnTo>
                  <a:pt x="22842" y="548386"/>
                </a:lnTo>
                <a:lnTo>
                  <a:pt x="20792" y="565843"/>
                </a:lnTo>
                <a:lnTo>
                  <a:pt x="19239" y="583352"/>
                </a:lnTo>
                <a:lnTo>
                  <a:pt x="18183" y="600912"/>
                </a:lnTo>
                <a:lnTo>
                  <a:pt x="17913" y="602937"/>
                </a:lnTo>
                <a:lnTo>
                  <a:pt x="17036" y="604648"/>
                </a:lnTo>
                <a:lnTo>
                  <a:pt x="14069" y="607450"/>
                </a:lnTo>
                <a:lnTo>
                  <a:pt x="12312" y="608224"/>
                </a:lnTo>
                <a:lnTo>
                  <a:pt x="10280" y="608371"/>
                </a:lnTo>
                <a:lnTo>
                  <a:pt x="9583" y="611401"/>
                </a:lnTo>
                <a:lnTo>
                  <a:pt x="8066" y="611511"/>
                </a:lnTo>
                <a:close/>
              </a:path>
              <a:path w="1731009" h="1313179">
                <a:moveTo>
                  <a:pt x="32826" y="471540"/>
                </a:moveTo>
                <a:lnTo>
                  <a:pt x="30502" y="471540"/>
                </a:lnTo>
                <a:lnTo>
                  <a:pt x="29062" y="471338"/>
                </a:lnTo>
                <a:lnTo>
                  <a:pt x="22865" y="464044"/>
                </a:lnTo>
                <a:lnTo>
                  <a:pt x="22925" y="461130"/>
                </a:lnTo>
                <a:lnTo>
                  <a:pt x="23291" y="459762"/>
                </a:lnTo>
                <a:lnTo>
                  <a:pt x="23994" y="458487"/>
                </a:lnTo>
                <a:lnTo>
                  <a:pt x="29080" y="441336"/>
                </a:lnTo>
                <a:lnTo>
                  <a:pt x="47236" y="390887"/>
                </a:lnTo>
                <a:lnTo>
                  <a:pt x="54187" y="385237"/>
                </a:lnTo>
                <a:lnTo>
                  <a:pt x="56411" y="385263"/>
                </a:lnTo>
                <a:lnTo>
                  <a:pt x="58625" y="386225"/>
                </a:lnTo>
                <a:lnTo>
                  <a:pt x="60847" y="387088"/>
                </a:lnTo>
                <a:lnTo>
                  <a:pt x="62426" y="388645"/>
                </a:lnTo>
                <a:lnTo>
                  <a:pt x="64247" y="393029"/>
                </a:lnTo>
                <a:lnTo>
                  <a:pt x="64228" y="395225"/>
                </a:lnTo>
                <a:lnTo>
                  <a:pt x="63274" y="397414"/>
                </a:lnTo>
                <a:lnTo>
                  <a:pt x="56816" y="413617"/>
                </a:lnTo>
                <a:lnTo>
                  <a:pt x="50789" y="429974"/>
                </a:lnTo>
                <a:lnTo>
                  <a:pt x="45194" y="446484"/>
                </a:lnTo>
                <a:lnTo>
                  <a:pt x="40031" y="463149"/>
                </a:lnTo>
                <a:lnTo>
                  <a:pt x="39047" y="467023"/>
                </a:lnTo>
                <a:lnTo>
                  <a:pt x="36568" y="469121"/>
                </a:lnTo>
                <a:lnTo>
                  <a:pt x="32593" y="469442"/>
                </a:lnTo>
                <a:lnTo>
                  <a:pt x="32826" y="471540"/>
                </a:lnTo>
                <a:close/>
              </a:path>
              <a:path w="1731009" h="1313179">
                <a:moveTo>
                  <a:pt x="84502" y="341822"/>
                </a:moveTo>
                <a:lnTo>
                  <a:pt x="83185" y="341822"/>
                </a:lnTo>
                <a:lnTo>
                  <a:pt x="81868" y="341470"/>
                </a:lnTo>
                <a:lnTo>
                  <a:pt x="79717" y="340337"/>
                </a:lnTo>
                <a:lnTo>
                  <a:pt x="78299" y="338603"/>
                </a:lnTo>
                <a:lnTo>
                  <a:pt x="76929" y="333929"/>
                </a:lnTo>
                <a:lnTo>
                  <a:pt x="77185" y="331701"/>
                </a:lnTo>
                <a:lnTo>
                  <a:pt x="78382" y="329582"/>
                </a:lnTo>
                <a:lnTo>
                  <a:pt x="87318" y="313240"/>
                </a:lnTo>
                <a:lnTo>
                  <a:pt x="116965" y="265945"/>
                </a:lnTo>
                <a:lnTo>
                  <a:pt x="124935" y="261975"/>
                </a:lnTo>
                <a:lnTo>
                  <a:pt x="127094" y="262462"/>
                </a:lnTo>
                <a:lnTo>
                  <a:pt x="131009" y="265232"/>
                </a:lnTo>
                <a:lnTo>
                  <a:pt x="132192" y="267106"/>
                </a:lnTo>
                <a:lnTo>
                  <a:pt x="133009" y="271840"/>
                </a:lnTo>
                <a:lnTo>
                  <a:pt x="132523" y="274006"/>
                </a:lnTo>
                <a:lnTo>
                  <a:pt x="131143" y="275968"/>
                </a:lnTo>
                <a:lnTo>
                  <a:pt x="121185" y="290327"/>
                </a:lnTo>
                <a:lnTo>
                  <a:pt x="111628" y="304943"/>
                </a:lnTo>
                <a:lnTo>
                  <a:pt x="102474" y="319814"/>
                </a:lnTo>
                <a:lnTo>
                  <a:pt x="93722" y="334943"/>
                </a:lnTo>
                <a:lnTo>
                  <a:pt x="91988" y="338225"/>
                </a:lnTo>
                <a:lnTo>
                  <a:pt x="89880" y="339372"/>
                </a:lnTo>
                <a:lnTo>
                  <a:pt x="85587" y="339372"/>
                </a:lnTo>
                <a:lnTo>
                  <a:pt x="85819" y="341470"/>
                </a:lnTo>
                <a:lnTo>
                  <a:pt x="84502" y="341822"/>
                </a:lnTo>
                <a:close/>
              </a:path>
              <a:path w="1731009" h="1313179">
                <a:moveTo>
                  <a:pt x="89276" y="339701"/>
                </a:moveTo>
                <a:lnTo>
                  <a:pt x="85587" y="339372"/>
                </a:lnTo>
                <a:lnTo>
                  <a:pt x="89880" y="339372"/>
                </a:lnTo>
                <a:lnTo>
                  <a:pt x="89276" y="339701"/>
                </a:lnTo>
                <a:close/>
              </a:path>
              <a:path w="1731009" h="1313179">
                <a:moveTo>
                  <a:pt x="164507" y="226577"/>
                </a:moveTo>
                <a:lnTo>
                  <a:pt x="162571" y="225877"/>
                </a:lnTo>
                <a:lnTo>
                  <a:pt x="160849" y="224406"/>
                </a:lnTo>
                <a:lnTo>
                  <a:pt x="159226" y="222733"/>
                </a:lnTo>
                <a:lnTo>
                  <a:pt x="158392" y="220674"/>
                </a:lnTo>
                <a:lnTo>
                  <a:pt x="158392" y="215877"/>
                </a:lnTo>
                <a:lnTo>
                  <a:pt x="159226" y="213819"/>
                </a:lnTo>
                <a:lnTo>
                  <a:pt x="160894" y="212099"/>
                </a:lnTo>
                <a:lnTo>
                  <a:pt x="172603" y="198412"/>
                </a:lnTo>
                <a:lnTo>
                  <a:pt x="184679" y="185069"/>
                </a:lnTo>
                <a:lnTo>
                  <a:pt x="197124" y="172071"/>
                </a:lnTo>
                <a:lnTo>
                  <a:pt x="209936" y="159418"/>
                </a:lnTo>
                <a:lnTo>
                  <a:pt x="210754" y="158415"/>
                </a:lnTo>
                <a:lnTo>
                  <a:pt x="211743" y="157631"/>
                </a:lnTo>
                <a:lnTo>
                  <a:pt x="214065" y="156496"/>
                </a:lnTo>
                <a:lnTo>
                  <a:pt x="215291" y="156198"/>
                </a:lnTo>
                <a:lnTo>
                  <a:pt x="217873" y="156142"/>
                </a:lnTo>
                <a:lnTo>
                  <a:pt x="219110" y="156386"/>
                </a:lnTo>
                <a:lnTo>
                  <a:pt x="225698" y="164932"/>
                </a:lnTo>
                <a:lnTo>
                  <a:pt x="225352" y="167499"/>
                </a:lnTo>
                <a:lnTo>
                  <a:pt x="224918" y="168688"/>
                </a:lnTo>
                <a:lnTo>
                  <a:pt x="223532" y="170872"/>
                </a:lnTo>
                <a:lnTo>
                  <a:pt x="222643" y="171770"/>
                </a:lnTo>
                <a:lnTo>
                  <a:pt x="221558" y="172471"/>
                </a:lnTo>
                <a:lnTo>
                  <a:pt x="208830" y="184244"/>
                </a:lnTo>
                <a:lnTo>
                  <a:pt x="196453" y="196365"/>
                </a:lnTo>
                <a:lnTo>
                  <a:pt x="184425" y="208836"/>
                </a:lnTo>
                <a:lnTo>
                  <a:pt x="172748" y="221656"/>
                </a:lnTo>
                <a:lnTo>
                  <a:pt x="171048" y="223474"/>
                </a:lnTo>
                <a:lnTo>
                  <a:pt x="168956" y="224406"/>
                </a:lnTo>
                <a:lnTo>
                  <a:pt x="166472" y="224453"/>
                </a:lnTo>
                <a:lnTo>
                  <a:pt x="166705" y="226551"/>
                </a:lnTo>
                <a:lnTo>
                  <a:pt x="164507" y="226577"/>
                </a:lnTo>
                <a:close/>
              </a:path>
              <a:path w="1731009" h="1313179">
                <a:moveTo>
                  <a:pt x="269122" y="133409"/>
                </a:moveTo>
                <a:lnTo>
                  <a:pt x="267351" y="132905"/>
                </a:lnTo>
                <a:lnTo>
                  <a:pt x="264145" y="130690"/>
                </a:lnTo>
                <a:lnTo>
                  <a:pt x="263046" y="129208"/>
                </a:lnTo>
                <a:lnTo>
                  <a:pt x="261849" y="125495"/>
                </a:lnTo>
                <a:lnTo>
                  <a:pt x="261875" y="123648"/>
                </a:lnTo>
                <a:lnTo>
                  <a:pt x="263176" y="119971"/>
                </a:lnTo>
                <a:lnTo>
                  <a:pt x="264320" y="118521"/>
                </a:lnTo>
                <a:lnTo>
                  <a:pt x="265951" y="117459"/>
                </a:lnTo>
                <a:lnTo>
                  <a:pt x="280556" y="106600"/>
                </a:lnTo>
                <a:lnTo>
                  <a:pt x="326150" y="76667"/>
                </a:lnTo>
                <a:lnTo>
                  <a:pt x="330436" y="75159"/>
                </a:lnTo>
                <a:lnTo>
                  <a:pt x="335087" y="76439"/>
                </a:lnTo>
                <a:lnTo>
                  <a:pt x="336835" y="77816"/>
                </a:lnTo>
                <a:lnTo>
                  <a:pt x="339201" y="82050"/>
                </a:lnTo>
                <a:lnTo>
                  <a:pt x="339457" y="84278"/>
                </a:lnTo>
                <a:lnTo>
                  <a:pt x="338086" y="88952"/>
                </a:lnTo>
                <a:lnTo>
                  <a:pt x="336668" y="90686"/>
                </a:lnTo>
                <a:lnTo>
                  <a:pt x="334518" y="91818"/>
                </a:lnTo>
                <a:lnTo>
                  <a:pt x="319517" y="100514"/>
                </a:lnTo>
                <a:lnTo>
                  <a:pt x="304754" y="109589"/>
                </a:lnTo>
                <a:lnTo>
                  <a:pt x="290231" y="119045"/>
                </a:lnTo>
                <a:lnTo>
                  <a:pt x="275946" y="128881"/>
                </a:lnTo>
                <a:lnTo>
                  <a:pt x="274444" y="130064"/>
                </a:lnTo>
                <a:lnTo>
                  <a:pt x="273034" y="130513"/>
                </a:lnTo>
                <a:lnTo>
                  <a:pt x="270832" y="130513"/>
                </a:lnTo>
                <a:lnTo>
                  <a:pt x="271065" y="133310"/>
                </a:lnTo>
                <a:lnTo>
                  <a:pt x="269122" y="133409"/>
                </a:lnTo>
                <a:close/>
              </a:path>
              <a:path w="1731009" h="1313179">
                <a:moveTo>
                  <a:pt x="272738" y="130608"/>
                </a:moveTo>
                <a:lnTo>
                  <a:pt x="270832" y="130513"/>
                </a:lnTo>
                <a:lnTo>
                  <a:pt x="273034" y="130513"/>
                </a:lnTo>
                <a:lnTo>
                  <a:pt x="272738" y="130608"/>
                </a:lnTo>
                <a:close/>
              </a:path>
              <a:path w="1731009" h="1313179">
                <a:moveTo>
                  <a:pt x="389685" y="65058"/>
                </a:moveTo>
                <a:lnTo>
                  <a:pt x="387049" y="63271"/>
                </a:lnTo>
                <a:lnTo>
                  <a:pt x="385652" y="59650"/>
                </a:lnTo>
                <a:lnTo>
                  <a:pt x="384692" y="57430"/>
                </a:lnTo>
                <a:lnTo>
                  <a:pt x="423563" y="35635"/>
                </a:lnTo>
                <a:lnTo>
                  <a:pt x="457472" y="24918"/>
                </a:lnTo>
                <a:lnTo>
                  <a:pt x="458641" y="24357"/>
                </a:lnTo>
                <a:lnTo>
                  <a:pt x="459873" y="24069"/>
                </a:lnTo>
                <a:lnTo>
                  <a:pt x="462465" y="24035"/>
                </a:lnTo>
                <a:lnTo>
                  <a:pt x="463706" y="24292"/>
                </a:lnTo>
                <a:lnTo>
                  <a:pt x="470212" y="32943"/>
                </a:lnTo>
                <a:lnTo>
                  <a:pt x="469824" y="35514"/>
                </a:lnTo>
                <a:lnTo>
                  <a:pt x="462353" y="41702"/>
                </a:lnTo>
                <a:lnTo>
                  <a:pt x="445767" y="46802"/>
                </a:lnTo>
                <a:lnTo>
                  <a:pt x="429353" y="52388"/>
                </a:lnTo>
                <a:lnTo>
                  <a:pt x="413111" y="58458"/>
                </a:lnTo>
                <a:lnTo>
                  <a:pt x="397041" y="65012"/>
                </a:lnTo>
                <a:lnTo>
                  <a:pt x="393555" y="65012"/>
                </a:lnTo>
                <a:lnTo>
                  <a:pt x="389685" y="65058"/>
                </a:lnTo>
                <a:close/>
              </a:path>
              <a:path w="1731009" h="1313179">
                <a:moveTo>
                  <a:pt x="528363" y="26317"/>
                </a:moveTo>
                <a:lnTo>
                  <a:pt x="519407" y="16691"/>
                </a:lnTo>
                <a:lnTo>
                  <a:pt x="519926" y="14500"/>
                </a:lnTo>
                <a:lnTo>
                  <a:pt x="561730" y="4045"/>
                </a:lnTo>
                <a:lnTo>
                  <a:pt x="596697" y="1142"/>
                </a:lnTo>
                <a:lnTo>
                  <a:pt x="597975" y="932"/>
                </a:lnTo>
                <a:lnTo>
                  <a:pt x="606956" y="8583"/>
                </a:lnTo>
                <a:lnTo>
                  <a:pt x="606956" y="11183"/>
                </a:lnTo>
                <a:lnTo>
                  <a:pt x="599748" y="18625"/>
                </a:lnTo>
                <a:lnTo>
                  <a:pt x="596697" y="18625"/>
                </a:lnTo>
                <a:lnTo>
                  <a:pt x="579186" y="19749"/>
                </a:lnTo>
                <a:lnTo>
                  <a:pt x="561728" y="21367"/>
                </a:lnTo>
                <a:lnTo>
                  <a:pt x="544322" y="23479"/>
                </a:lnTo>
                <a:lnTo>
                  <a:pt x="526968" y="26084"/>
                </a:lnTo>
                <a:lnTo>
                  <a:pt x="528363" y="26317"/>
                </a:lnTo>
                <a:close/>
              </a:path>
              <a:path w="1731009" h="1313179">
                <a:moveTo>
                  <a:pt x="597975" y="18835"/>
                </a:moveTo>
                <a:lnTo>
                  <a:pt x="596697" y="18625"/>
                </a:lnTo>
                <a:lnTo>
                  <a:pt x="599748" y="18625"/>
                </a:lnTo>
                <a:lnTo>
                  <a:pt x="599240" y="18766"/>
                </a:lnTo>
                <a:lnTo>
                  <a:pt x="597975" y="18835"/>
                </a:lnTo>
                <a:close/>
              </a:path>
              <a:path w="1731009" h="1313179">
                <a:moveTo>
                  <a:pt x="1721998" y="17902"/>
                </a:moveTo>
                <a:lnTo>
                  <a:pt x="1720720" y="17692"/>
                </a:lnTo>
                <a:lnTo>
                  <a:pt x="1650992" y="17692"/>
                </a:lnTo>
                <a:lnTo>
                  <a:pt x="1648858" y="17341"/>
                </a:lnTo>
                <a:lnTo>
                  <a:pt x="1647089" y="16339"/>
                </a:lnTo>
                <a:lnTo>
                  <a:pt x="1644288" y="13032"/>
                </a:lnTo>
                <a:lnTo>
                  <a:pt x="1643586" y="11121"/>
                </a:lnTo>
                <a:lnTo>
                  <a:pt x="1643586" y="6781"/>
                </a:lnTo>
                <a:lnTo>
                  <a:pt x="1644288" y="4870"/>
                </a:lnTo>
                <a:lnTo>
                  <a:pt x="1647089" y="1562"/>
                </a:lnTo>
                <a:lnTo>
                  <a:pt x="1648858" y="560"/>
                </a:lnTo>
                <a:lnTo>
                  <a:pt x="1650992" y="210"/>
                </a:lnTo>
                <a:lnTo>
                  <a:pt x="1720720" y="210"/>
                </a:lnTo>
                <a:lnTo>
                  <a:pt x="1721998" y="0"/>
                </a:lnTo>
                <a:lnTo>
                  <a:pt x="1730979" y="7651"/>
                </a:lnTo>
                <a:lnTo>
                  <a:pt x="1730979" y="10251"/>
                </a:lnTo>
                <a:lnTo>
                  <a:pt x="1723263" y="17833"/>
                </a:lnTo>
                <a:lnTo>
                  <a:pt x="1721998" y="17902"/>
                </a:lnTo>
                <a:close/>
              </a:path>
              <a:path w="1731009" h="1313179">
                <a:moveTo>
                  <a:pt x="1581263" y="17692"/>
                </a:moveTo>
                <a:lnTo>
                  <a:pt x="1511535" y="17692"/>
                </a:lnTo>
                <a:lnTo>
                  <a:pt x="1509399" y="17341"/>
                </a:lnTo>
                <a:lnTo>
                  <a:pt x="1507632" y="16339"/>
                </a:lnTo>
                <a:lnTo>
                  <a:pt x="1504831" y="13032"/>
                </a:lnTo>
                <a:lnTo>
                  <a:pt x="1504129" y="11121"/>
                </a:lnTo>
                <a:lnTo>
                  <a:pt x="1504129" y="6781"/>
                </a:lnTo>
                <a:lnTo>
                  <a:pt x="1504831" y="4870"/>
                </a:lnTo>
                <a:lnTo>
                  <a:pt x="1507632" y="1562"/>
                </a:lnTo>
                <a:lnTo>
                  <a:pt x="1509399" y="560"/>
                </a:lnTo>
                <a:lnTo>
                  <a:pt x="1511535" y="210"/>
                </a:lnTo>
                <a:lnTo>
                  <a:pt x="1581263" y="210"/>
                </a:lnTo>
                <a:lnTo>
                  <a:pt x="1583399" y="560"/>
                </a:lnTo>
                <a:lnTo>
                  <a:pt x="1585166" y="1562"/>
                </a:lnTo>
                <a:lnTo>
                  <a:pt x="1587966" y="4870"/>
                </a:lnTo>
                <a:lnTo>
                  <a:pt x="1588668" y="6781"/>
                </a:lnTo>
                <a:lnTo>
                  <a:pt x="1588668" y="11121"/>
                </a:lnTo>
                <a:lnTo>
                  <a:pt x="1587966" y="13032"/>
                </a:lnTo>
                <a:lnTo>
                  <a:pt x="1585166" y="16339"/>
                </a:lnTo>
                <a:lnTo>
                  <a:pt x="1583399" y="17341"/>
                </a:lnTo>
                <a:lnTo>
                  <a:pt x="1581263" y="17692"/>
                </a:lnTo>
                <a:close/>
              </a:path>
              <a:path w="1731009" h="1313179">
                <a:moveTo>
                  <a:pt x="1370799" y="17902"/>
                </a:moveTo>
                <a:lnTo>
                  <a:pt x="1361818" y="10251"/>
                </a:lnTo>
                <a:lnTo>
                  <a:pt x="1361818" y="7651"/>
                </a:lnTo>
                <a:lnTo>
                  <a:pt x="1370799" y="0"/>
                </a:lnTo>
                <a:lnTo>
                  <a:pt x="1372078" y="210"/>
                </a:lnTo>
                <a:lnTo>
                  <a:pt x="1444856" y="210"/>
                </a:lnTo>
                <a:lnTo>
                  <a:pt x="1452066" y="7651"/>
                </a:lnTo>
                <a:lnTo>
                  <a:pt x="1452066" y="10251"/>
                </a:lnTo>
                <a:lnTo>
                  <a:pt x="1444856" y="17692"/>
                </a:lnTo>
                <a:lnTo>
                  <a:pt x="1372078" y="17692"/>
                </a:lnTo>
                <a:lnTo>
                  <a:pt x="1370799" y="17902"/>
                </a:lnTo>
                <a:close/>
              </a:path>
              <a:path w="1731009" h="1313179">
                <a:moveTo>
                  <a:pt x="1444856" y="210"/>
                </a:moveTo>
                <a:lnTo>
                  <a:pt x="1441806" y="210"/>
                </a:lnTo>
                <a:lnTo>
                  <a:pt x="1443084" y="0"/>
                </a:lnTo>
                <a:lnTo>
                  <a:pt x="1444349" y="68"/>
                </a:lnTo>
                <a:lnTo>
                  <a:pt x="1444856" y="210"/>
                </a:lnTo>
                <a:close/>
              </a:path>
              <a:path w="1731009" h="1313179">
                <a:moveTo>
                  <a:pt x="1443084" y="17902"/>
                </a:moveTo>
                <a:lnTo>
                  <a:pt x="1441806" y="17692"/>
                </a:lnTo>
                <a:lnTo>
                  <a:pt x="1444856" y="17692"/>
                </a:lnTo>
                <a:lnTo>
                  <a:pt x="1444349" y="17833"/>
                </a:lnTo>
                <a:lnTo>
                  <a:pt x="1443084" y="17902"/>
                </a:lnTo>
                <a:close/>
              </a:path>
              <a:path w="1731009" h="1313179">
                <a:moveTo>
                  <a:pt x="1303976" y="17692"/>
                </a:moveTo>
                <a:lnTo>
                  <a:pt x="1234248" y="17692"/>
                </a:lnTo>
                <a:lnTo>
                  <a:pt x="1232112" y="17341"/>
                </a:lnTo>
                <a:lnTo>
                  <a:pt x="1230345" y="16339"/>
                </a:lnTo>
                <a:lnTo>
                  <a:pt x="1227544" y="13032"/>
                </a:lnTo>
                <a:lnTo>
                  <a:pt x="1226842" y="11121"/>
                </a:lnTo>
                <a:lnTo>
                  <a:pt x="1226842" y="6781"/>
                </a:lnTo>
                <a:lnTo>
                  <a:pt x="1227544" y="4870"/>
                </a:lnTo>
                <a:lnTo>
                  <a:pt x="1230345" y="1562"/>
                </a:lnTo>
                <a:lnTo>
                  <a:pt x="1232112" y="560"/>
                </a:lnTo>
                <a:lnTo>
                  <a:pt x="1234248" y="210"/>
                </a:lnTo>
                <a:lnTo>
                  <a:pt x="1303976" y="210"/>
                </a:lnTo>
                <a:lnTo>
                  <a:pt x="1306110" y="560"/>
                </a:lnTo>
                <a:lnTo>
                  <a:pt x="1307879" y="1562"/>
                </a:lnTo>
                <a:lnTo>
                  <a:pt x="1310679" y="4870"/>
                </a:lnTo>
                <a:lnTo>
                  <a:pt x="1311381" y="6781"/>
                </a:lnTo>
                <a:lnTo>
                  <a:pt x="1311381" y="11121"/>
                </a:lnTo>
                <a:lnTo>
                  <a:pt x="1310679" y="13032"/>
                </a:lnTo>
                <a:lnTo>
                  <a:pt x="1307879" y="16339"/>
                </a:lnTo>
                <a:lnTo>
                  <a:pt x="1306110" y="17341"/>
                </a:lnTo>
                <a:lnTo>
                  <a:pt x="1303976" y="17692"/>
                </a:lnTo>
                <a:close/>
              </a:path>
              <a:path w="1731009" h="1313179">
                <a:moveTo>
                  <a:pt x="1093512" y="17902"/>
                </a:moveTo>
                <a:lnTo>
                  <a:pt x="1084531" y="10251"/>
                </a:lnTo>
                <a:lnTo>
                  <a:pt x="1084531" y="7651"/>
                </a:lnTo>
                <a:lnTo>
                  <a:pt x="1093512" y="0"/>
                </a:lnTo>
                <a:lnTo>
                  <a:pt x="1094791" y="210"/>
                </a:lnTo>
                <a:lnTo>
                  <a:pt x="1164519" y="210"/>
                </a:lnTo>
                <a:lnTo>
                  <a:pt x="1166653" y="560"/>
                </a:lnTo>
                <a:lnTo>
                  <a:pt x="1168422" y="1562"/>
                </a:lnTo>
                <a:lnTo>
                  <a:pt x="1171222" y="4870"/>
                </a:lnTo>
                <a:lnTo>
                  <a:pt x="1171924" y="6781"/>
                </a:lnTo>
                <a:lnTo>
                  <a:pt x="1171924" y="11121"/>
                </a:lnTo>
                <a:lnTo>
                  <a:pt x="1171222" y="13032"/>
                </a:lnTo>
                <a:lnTo>
                  <a:pt x="1168422" y="16339"/>
                </a:lnTo>
                <a:lnTo>
                  <a:pt x="1166653" y="17341"/>
                </a:lnTo>
                <a:lnTo>
                  <a:pt x="1164519" y="17692"/>
                </a:lnTo>
                <a:lnTo>
                  <a:pt x="1094791" y="17692"/>
                </a:lnTo>
                <a:lnTo>
                  <a:pt x="1093512" y="17902"/>
                </a:lnTo>
                <a:close/>
              </a:path>
              <a:path w="1731009" h="1313179">
                <a:moveTo>
                  <a:pt x="952893" y="17902"/>
                </a:moveTo>
                <a:lnTo>
                  <a:pt x="943912" y="10251"/>
                </a:lnTo>
                <a:lnTo>
                  <a:pt x="943912" y="7651"/>
                </a:lnTo>
                <a:lnTo>
                  <a:pt x="952893" y="0"/>
                </a:lnTo>
                <a:lnTo>
                  <a:pt x="954172" y="210"/>
                </a:lnTo>
                <a:lnTo>
                  <a:pt x="1026950" y="210"/>
                </a:lnTo>
                <a:lnTo>
                  <a:pt x="1034159" y="7651"/>
                </a:lnTo>
                <a:lnTo>
                  <a:pt x="1034159" y="10251"/>
                </a:lnTo>
                <a:lnTo>
                  <a:pt x="1026951" y="17692"/>
                </a:lnTo>
                <a:lnTo>
                  <a:pt x="954172" y="17692"/>
                </a:lnTo>
                <a:lnTo>
                  <a:pt x="952893" y="17902"/>
                </a:lnTo>
                <a:close/>
              </a:path>
              <a:path w="1731009" h="1313179">
                <a:moveTo>
                  <a:pt x="1026950" y="210"/>
                </a:moveTo>
                <a:lnTo>
                  <a:pt x="1023900" y="210"/>
                </a:lnTo>
                <a:lnTo>
                  <a:pt x="1025178" y="0"/>
                </a:lnTo>
                <a:lnTo>
                  <a:pt x="1026443" y="68"/>
                </a:lnTo>
                <a:lnTo>
                  <a:pt x="1026950" y="210"/>
                </a:lnTo>
                <a:close/>
              </a:path>
              <a:path w="1731009" h="1313179">
                <a:moveTo>
                  <a:pt x="1025178" y="17902"/>
                </a:moveTo>
                <a:lnTo>
                  <a:pt x="1023900" y="17692"/>
                </a:lnTo>
                <a:lnTo>
                  <a:pt x="1026951" y="17692"/>
                </a:lnTo>
                <a:lnTo>
                  <a:pt x="1026443" y="17834"/>
                </a:lnTo>
                <a:lnTo>
                  <a:pt x="1025178" y="17902"/>
                </a:lnTo>
                <a:close/>
              </a:path>
              <a:path w="1731009" h="1313179">
                <a:moveTo>
                  <a:pt x="884443" y="17692"/>
                </a:moveTo>
                <a:lnTo>
                  <a:pt x="814715" y="17692"/>
                </a:lnTo>
                <a:lnTo>
                  <a:pt x="812579" y="17341"/>
                </a:lnTo>
                <a:lnTo>
                  <a:pt x="810812" y="16339"/>
                </a:lnTo>
                <a:lnTo>
                  <a:pt x="808011" y="13032"/>
                </a:lnTo>
                <a:lnTo>
                  <a:pt x="807309" y="11121"/>
                </a:lnTo>
                <a:lnTo>
                  <a:pt x="807309" y="6781"/>
                </a:lnTo>
                <a:lnTo>
                  <a:pt x="808011" y="4870"/>
                </a:lnTo>
                <a:lnTo>
                  <a:pt x="810812" y="1562"/>
                </a:lnTo>
                <a:lnTo>
                  <a:pt x="812579" y="560"/>
                </a:lnTo>
                <a:lnTo>
                  <a:pt x="814715" y="210"/>
                </a:lnTo>
                <a:lnTo>
                  <a:pt x="884443" y="210"/>
                </a:lnTo>
                <a:lnTo>
                  <a:pt x="886579" y="560"/>
                </a:lnTo>
                <a:lnTo>
                  <a:pt x="888346" y="1562"/>
                </a:lnTo>
                <a:lnTo>
                  <a:pt x="891146" y="4870"/>
                </a:lnTo>
                <a:lnTo>
                  <a:pt x="891848" y="6781"/>
                </a:lnTo>
                <a:lnTo>
                  <a:pt x="891848" y="11121"/>
                </a:lnTo>
                <a:lnTo>
                  <a:pt x="891146" y="13032"/>
                </a:lnTo>
                <a:lnTo>
                  <a:pt x="888346" y="16339"/>
                </a:lnTo>
                <a:lnTo>
                  <a:pt x="886579" y="17341"/>
                </a:lnTo>
                <a:lnTo>
                  <a:pt x="884443" y="17692"/>
                </a:lnTo>
                <a:close/>
              </a:path>
              <a:path w="1731009" h="1313179">
                <a:moveTo>
                  <a:pt x="672817" y="17902"/>
                </a:moveTo>
                <a:lnTo>
                  <a:pt x="663836" y="10251"/>
                </a:lnTo>
                <a:lnTo>
                  <a:pt x="663836" y="7651"/>
                </a:lnTo>
                <a:lnTo>
                  <a:pt x="672817" y="0"/>
                </a:lnTo>
                <a:lnTo>
                  <a:pt x="674095" y="210"/>
                </a:lnTo>
                <a:lnTo>
                  <a:pt x="743824" y="210"/>
                </a:lnTo>
                <a:lnTo>
                  <a:pt x="745960" y="560"/>
                </a:lnTo>
                <a:lnTo>
                  <a:pt x="747726" y="1562"/>
                </a:lnTo>
                <a:lnTo>
                  <a:pt x="750527" y="4870"/>
                </a:lnTo>
                <a:lnTo>
                  <a:pt x="751229" y="6781"/>
                </a:lnTo>
                <a:lnTo>
                  <a:pt x="751229" y="11121"/>
                </a:lnTo>
                <a:lnTo>
                  <a:pt x="750527" y="13032"/>
                </a:lnTo>
                <a:lnTo>
                  <a:pt x="747726" y="16339"/>
                </a:lnTo>
                <a:lnTo>
                  <a:pt x="745960" y="17341"/>
                </a:lnTo>
                <a:lnTo>
                  <a:pt x="743824" y="17692"/>
                </a:lnTo>
                <a:lnTo>
                  <a:pt x="674095" y="17692"/>
                </a:lnTo>
                <a:lnTo>
                  <a:pt x="672817" y="17902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82485" y="4160489"/>
            <a:ext cx="17780" cy="52705"/>
          </a:xfrm>
          <a:custGeom>
            <a:avLst/>
            <a:gdLst/>
            <a:ahLst/>
            <a:cxnLst/>
            <a:rect l="l" t="t" r="r" b="b"/>
            <a:pathLst>
              <a:path w="17779" h="52704">
                <a:moveTo>
                  <a:pt x="8832" y="52447"/>
                </a:moveTo>
                <a:lnTo>
                  <a:pt x="6437" y="52447"/>
                </a:lnTo>
                <a:lnTo>
                  <a:pt x="4383" y="51610"/>
                </a:lnTo>
                <a:lnTo>
                  <a:pt x="952" y="48261"/>
                </a:lnTo>
                <a:lnTo>
                  <a:pt x="62" y="46223"/>
                </a:lnTo>
                <a:lnTo>
                  <a:pt x="0" y="43823"/>
                </a:lnTo>
                <a:lnTo>
                  <a:pt x="0" y="6412"/>
                </a:lnTo>
                <a:lnTo>
                  <a:pt x="862" y="4324"/>
                </a:lnTo>
                <a:lnTo>
                  <a:pt x="4311" y="864"/>
                </a:lnTo>
                <a:lnTo>
                  <a:pt x="6393" y="0"/>
                </a:lnTo>
                <a:lnTo>
                  <a:pt x="11225" y="62"/>
                </a:lnTo>
                <a:lnTo>
                  <a:pt x="13257" y="955"/>
                </a:lnTo>
                <a:lnTo>
                  <a:pt x="16598" y="4396"/>
                </a:lnTo>
                <a:lnTo>
                  <a:pt x="17432" y="6456"/>
                </a:lnTo>
                <a:lnTo>
                  <a:pt x="17432" y="43823"/>
                </a:lnTo>
                <a:lnTo>
                  <a:pt x="8832" y="52447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48652" y="2728547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5" h="143510">
                <a:moveTo>
                  <a:pt x="0" y="142891"/>
                </a:moveTo>
                <a:lnTo>
                  <a:pt x="0" y="0"/>
                </a:lnTo>
                <a:lnTo>
                  <a:pt x="75074" y="67366"/>
                </a:lnTo>
                <a:lnTo>
                  <a:pt x="0" y="142891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60781" y="2791042"/>
            <a:ext cx="52705" cy="18415"/>
          </a:xfrm>
          <a:custGeom>
            <a:avLst/>
            <a:gdLst/>
            <a:ahLst/>
            <a:cxnLst/>
            <a:rect l="l" t="t" r="r" b="b"/>
            <a:pathLst>
              <a:path w="52704" h="18414">
                <a:moveTo>
                  <a:pt x="43547" y="17903"/>
                </a:moveTo>
                <a:lnTo>
                  <a:pt x="52528" y="10251"/>
                </a:lnTo>
                <a:lnTo>
                  <a:pt x="52528" y="7651"/>
                </a:lnTo>
                <a:lnTo>
                  <a:pt x="43547" y="0"/>
                </a:lnTo>
                <a:lnTo>
                  <a:pt x="42269" y="210"/>
                </a:lnTo>
                <a:lnTo>
                  <a:pt x="7405" y="210"/>
                </a:lnTo>
                <a:lnTo>
                  <a:pt x="5271" y="561"/>
                </a:lnTo>
                <a:lnTo>
                  <a:pt x="3502" y="1563"/>
                </a:lnTo>
                <a:lnTo>
                  <a:pt x="701" y="4870"/>
                </a:lnTo>
                <a:lnTo>
                  <a:pt x="0" y="6781"/>
                </a:lnTo>
                <a:lnTo>
                  <a:pt x="0" y="11121"/>
                </a:lnTo>
                <a:lnTo>
                  <a:pt x="701" y="13032"/>
                </a:lnTo>
                <a:lnTo>
                  <a:pt x="3502" y="16339"/>
                </a:lnTo>
                <a:lnTo>
                  <a:pt x="5271" y="17342"/>
                </a:lnTo>
                <a:lnTo>
                  <a:pt x="7405" y="17692"/>
                </a:lnTo>
                <a:lnTo>
                  <a:pt x="42269" y="17692"/>
                </a:lnTo>
                <a:lnTo>
                  <a:pt x="43547" y="17903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64611" y="2793839"/>
            <a:ext cx="1726564" cy="1313180"/>
          </a:xfrm>
          <a:custGeom>
            <a:avLst/>
            <a:gdLst/>
            <a:ahLst/>
            <a:cxnLst/>
            <a:rect l="l" t="t" r="r" b="b"/>
            <a:pathLst>
              <a:path w="1726565" h="1313179">
                <a:moveTo>
                  <a:pt x="1721396" y="1313036"/>
                </a:moveTo>
                <a:lnTo>
                  <a:pt x="1723835" y="1313036"/>
                </a:lnTo>
                <a:lnTo>
                  <a:pt x="1725917" y="1312171"/>
                </a:lnTo>
                <a:lnTo>
                  <a:pt x="1726357" y="1311729"/>
                </a:lnTo>
                <a:lnTo>
                  <a:pt x="1726357" y="1226825"/>
                </a:lnTo>
                <a:lnTo>
                  <a:pt x="1725893" y="1226371"/>
                </a:lnTo>
                <a:lnTo>
                  <a:pt x="1723816" y="1225558"/>
                </a:lnTo>
                <a:lnTo>
                  <a:pt x="1721396" y="1225623"/>
                </a:lnTo>
                <a:lnTo>
                  <a:pt x="1719021" y="1225623"/>
                </a:lnTo>
                <a:lnTo>
                  <a:pt x="1716994" y="1226465"/>
                </a:lnTo>
                <a:lnTo>
                  <a:pt x="1713636" y="1229833"/>
                </a:lnTo>
                <a:lnTo>
                  <a:pt x="1712796" y="1231865"/>
                </a:lnTo>
                <a:lnTo>
                  <a:pt x="1712795" y="1306579"/>
                </a:lnTo>
                <a:lnTo>
                  <a:pt x="1713630" y="1308640"/>
                </a:lnTo>
                <a:lnTo>
                  <a:pt x="1716971" y="1312080"/>
                </a:lnTo>
                <a:lnTo>
                  <a:pt x="1719003" y="1312973"/>
                </a:lnTo>
                <a:lnTo>
                  <a:pt x="1721396" y="1313036"/>
                </a:lnTo>
                <a:close/>
              </a:path>
              <a:path w="1726565" h="1313179">
                <a:moveTo>
                  <a:pt x="1723816" y="1172075"/>
                </a:moveTo>
                <a:lnTo>
                  <a:pt x="1725893" y="1171261"/>
                </a:lnTo>
                <a:lnTo>
                  <a:pt x="1726357" y="1170808"/>
                </a:lnTo>
                <a:lnTo>
                  <a:pt x="1726357" y="1085903"/>
                </a:lnTo>
                <a:lnTo>
                  <a:pt x="1725917" y="1085462"/>
                </a:lnTo>
                <a:lnTo>
                  <a:pt x="1723835" y="1084597"/>
                </a:lnTo>
                <a:lnTo>
                  <a:pt x="1721396" y="1084597"/>
                </a:lnTo>
                <a:lnTo>
                  <a:pt x="1719002" y="1084660"/>
                </a:lnTo>
                <a:lnTo>
                  <a:pt x="1716971" y="1085552"/>
                </a:lnTo>
                <a:lnTo>
                  <a:pt x="1713630" y="1088993"/>
                </a:lnTo>
                <a:lnTo>
                  <a:pt x="1712795" y="1091054"/>
                </a:lnTo>
                <a:lnTo>
                  <a:pt x="1712796" y="1165767"/>
                </a:lnTo>
                <a:lnTo>
                  <a:pt x="1713636" y="1167800"/>
                </a:lnTo>
                <a:lnTo>
                  <a:pt x="1716994" y="1171168"/>
                </a:lnTo>
                <a:lnTo>
                  <a:pt x="1719021" y="1172010"/>
                </a:lnTo>
                <a:lnTo>
                  <a:pt x="1721396" y="1172010"/>
                </a:lnTo>
                <a:lnTo>
                  <a:pt x="1723816" y="1172075"/>
                </a:lnTo>
                <a:close/>
              </a:path>
              <a:path w="1726565" h="1313179">
                <a:moveTo>
                  <a:pt x="1724029" y="1032163"/>
                </a:moveTo>
                <a:lnTo>
                  <a:pt x="1726228" y="1031193"/>
                </a:lnTo>
                <a:lnTo>
                  <a:pt x="1726357" y="1031050"/>
                </a:lnTo>
                <a:lnTo>
                  <a:pt x="1726357" y="944877"/>
                </a:lnTo>
                <a:lnTo>
                  <a:pt x="1725917" y="944435"/>
                </a:lnTo>
                <a:lnTo>
                  <a:pt x="1723835" y="943570"/>
                </a:lnTo>
                <a:lnTo>
                  <a:pt x="1721396" y="943570"/>
                </a:lnTo>
                <a:lnTo>
                  <a:pt x="1719003" y="943633"/>
                </a:lnTo>
                <a:lnTo>
                  <a:pt x="1716971" y="944526"/>
                </a:lnTo>
                <a:lnTo>
                  <a:pt x="1713630" y="947967"/>
                </a:lnTo>
                <a:lnTo>
                  <a:pt x="1712795" y="950027"/>
                </a:lnTo>
                <a:lnTo>
                  <a:pt x="1712796" y="1022359"/>
                </a:lnTo>
                <a:lnTo>
                  <a:pt x="1721396" y="1030284"/>
                </a:lnTo>
                <a:lnTo>
                  <a:pt x="1721396" y="1032149"/>
                </a:lnTo>
                <a:lnTo>
                  <a:pt x="1724029" y="1032163"/>
                </a:lnTo>
                <a:close/>
              </a:path>
              <a:path w="1726565" h="1313179">
                <a:moveTo>
                  <a:pt x="1722748" y="892318"/>
                </a:moveTo>
                <a:lnTo>
                  <a:pt x="1724038" y="892053"/>
                </a:lnTo>
                <a:lnTo>
                  <a:pt x="1726357" y="890989"/>
                </a:lnTo>
                <a:lnTo>
                  <a:pt x="1726357" y="805573"/>
                </a:lnTo>
                <a:lnTo>
                  <a:pt x="1725582" y="804912"/>
                </a:lnTo>
                <a:lnTo>
                  <a:pt x="1723676" y="804209"/>
                </a:lnTo>
                <a:lnTo>
                  <a:pt x="1719349" y="804209"/>
                </a:lnTo>
                <a:lnTo>
                  <a:pt x="1712795" y="883966"/>
                </a:lnTo>
                <a:lnTo>
                  <a:pt x="1713630" y="886027"/>
                </a:lnTo>
                <a:lnTo>
                  <a:pt x="1716971" y="889468"/>
                </a:lnTo>
                <a:lnTo>
                  <a:pt x="1719003" y="890360"/>
                </a:lnTo>
                <a:lnTo>
                  <a:pt x="1721396" y="890423"/>
                </a:lnTo>
                <a:lnTo>
                  <a:pt x="1721396" y="892288"/>
                </a:lnTo>
                <a:lnTo>
                  <a:pt x="1722748" y="892318"/>
                </a:lnTo>
                <a:close/>
              </a:path>
              <a:path w="1726565" h="1313179">
                <a:moveTo>
                  <a:pt x="1722763" y="751341"/>
                </a:moveTo>
                <a:lnTo>
                  <a:pt x="1724074" y="751106"/>
                </a:lnTo>
                <a:lnTo>
                  <a:pt x="1726357" y="750107"/>
                </a:lnTo>
                <a:lnTo>
                  <a:pt x="1726357" y="663058"/>
                </a:lnTo>
                <a:lnTo>
                  <a:pt x="1725917" y="662616"/>
                </a:lnTo>
                <a:lnTo>
                  <a:pt x="1723835" y="661751"/>
                </a:lnTo>
                <a:lnTo>
                  <a:pt x="1721396" y="661751"/>
                </a:lnTo>
                <a:lnTo>
                  <a:pt x="1719003" y="661814"/>
                </a:lnTo>
                <a:lnTo>
                  <a:pt x="1716971" y="662707"/>
                </a:lnTo>
                <a:lnTo>
                  <a:pt x="1713630" y="666147"/>
                </a:lnTo>
                <a:lnTo>
                  <a:pt x="1712795" y="668208"/>
                </a:lnTo>
                <a:lnTo>
                  <a:pt x="1712796" y="742922"/>
                </a:lnTo>
                <a:lnTo>
                  <a:pt x="1713636" y="744954"/>
                </a:lnTo>
                <a:lnTo>
                  <a:pt x="1716994" y="748322"/>
                </a:lnTo>
                <a:lnTo>
                  <a:pt x="1719021" y="749164"/>
                </a:lnTo>
                <a:lnTo>
                  <a:pt x="1721396" y="749164"/>
                </a:lnTo>
                <a:lnTo>
                  <a:pt x="1721396" y="751262"/>
                </a:lnTo>
                <a:lnTo>
                  <a:pt x="1722763" y="751341"/>
                </a:lnTo>
                <a:close/>
              </a:path>
              <a:path w="1726565" h="1313179">
                <a:moveTo>
                  <a:pt x="1722913" y="611511"/>
                </a:moveTo>
                <a:lnTo>
                  <a:pt x="1724362" y="611243"/>
                </a:lnTo>
                <a:lnTo>
                  <a:pt x="1726357" y="610315"/>
                </a:lnTo>
                <a:lnTo>
                  <a:pt x="1726357" y="554177"/>
                </a:lnTo>
                <a:lnTo>
                  <a:pt x="1725375" y="545881"/>
                </a:lnTo>
                <a:lnTo>
                  <a:pt x="1722791" y="528184"/>
                </a:lnTo>
                <a:lnTo>
                  <a:pt x="1722501" y="525746"/>
                </a:lnTo>
                <a:lnTo>
                  <a:pt x="1721362" y="523806"/>
                </a:lnTo>
                <a:lnTo>
                  <a:pt x="1717388" y="520935"/>
                </a:lnTo>
                <a:lnTo>
                  <a:pt x="1715195" y="520464"/>
                </a:lnTo>
                <a:lnTo>
                  <a:pt x="1712796" y="520958"/>
                </a:lnTo>
                <a:lnTo>
                  <a:pt x="1710403" y="521314"/>
                </a:lnTo>
                <a:lnTo>
                  <a:pt x="1708500" y="522478"/>
                </a:lnTo>
                <a:lnTo>
                  <a:pt x="1705670" y="526412"/>
                </a:lnTo>
                <a:lnTo>
                  <a:pt x="1705172" y="528592"/>
                </a:lnTo>
                <a:lnTo>
                  <a:pt x="1705591" y="530981"/>
                </a:lnTo>
                <a:lnTo>
                  <a:pt x="1708137" y="548386"/>
                </a:lnTo>
                <a:lnTo>
                  <a:pt x="1710187" y="565843"/>
                </a:lnTo>
                <a:lnTo>
                  <a:pt x="1711740" y="583352"/>
                </a:lnTo>
                <a:lnTo>
                  <a:pt x="1712796" y="600912"/>
                </a:lnTo>
                <a:lnTo>
                  <a:pt x="1713066" y="602937"/>
                </a:lnTo>
                <a:lnTo>
                  <a:pt x="1713943" y="604648"/>
                </a:lnTo>
                <a:lnTo>
                  <a:pt x="1716909" y="607450"/>
                </a:lnTo>
                <a:lnTo>
                  <a:pt x="1718667" y="608224"/>
                </a:lnTo>
                <a:lnTo>
                  <a:pt x="1720699" y="608371"/>
                </a:lnTo>
                <a:lnTo>
                  <a:pt x="1721396" y="611401"/>
                </a:lnTo>
                <a:lnTo>
                  <a:pt x="1722913" y="611511"/>
                </a:lnTo>
                <a:close/>
              </a:path>
              <a:path w="1726565" h="1313179">
                <a:moveTo>
                  <a:pt x="1698153" y="471540"/>
                </a:moveTo>
                <a:lnTo>
                  <a:pt x="1700477" y="471540"/>
                </a:lnTo>
                <a:lnTo>
                  <a:pt x="1701917" y="471338"/>
                </a:lnTo>
                <a:lnTo>
                  <a:pt x="1708113" y="464044"/>
                </a:lnTo>
                <a:lnTo>
                  <a:pt x="1708054" y="461130"/>
                </a:lnTo>
                <a:lnTo>
                  <a:pt x="1707688" y="459762"/>
                </a:lnTo>
                <a:lnTo>
                  <a:pt x="1706985" y="458487"/>
                </a:lnTo>
                <a:lnTo>
                  <a:pt x="1701899" y="441336"/>
                </a:lnTo>
                <a:lnTo>
                  <a:pt x="1683743" y="390887"/>
                </a:lnTo>
                <a:lnTo>
                  <a:pt x="1676792" y="385237"/>
                </a:lnTo>
                <a:lnTo>
                  <a:pt x="1674568" y="385263"/>
                </a:lnTo>
                <a:lnTo>
                  <a:pt x="1672354" y="386225"/>
                </a:lnTo>
                <a:lnTo>
                  <a:pt x="1670132" y="387088"/>
                </a:lnTo>
                <a:lnTo>
                  <a:pt x="1668553" y="388645"/>
                </a:lnTo>
                <a:lnTo>
                  <a:pt x="1666732" y="393029"/>
                </a:lnTo>
                <a:lnTo>
                  <a:pt x="1666751" y="395225"/>
                </a:lnTo>
                <a:lnTo>
                  <a:pt x="1667705" y="397414"/>
                </a:lnTo>
                <a:lnTo>
                  <a:pt x="1674163" y="413617"/>
                </a:lnTo>
                <a:lnTo>
                  <a:pt x="1680190" y="429974"/>
                </a:lnTo>
                <a:lnTo>
                  <a:pt x="1685785" y="446484"/>
                </a:lnTo>
                <a:lnTo>
                  <a:pt x="1690948" y="463149"/>
                </a:lnTo>
                <a:lnTo>
                  <a:pt x="1691932" y="467023"/>
                </a:lnTo>
                <a:lnTo>
                  <a:pt x="1694411" y="469121"/>
                </a:lnTo>
                <a:lnTo>
                  <a:pt x="1698386" y="469442"/>
                </a:lnTo>
                <a:lnTo>
                  <a:pt x="1698153" y="471540"/>
                </a:lnTo>
                <a:close/>
              </a:path>
              <a:path w="1726565" h="1313179">
                <a:moveTo>
                  <a:pt x="1646477" y="341822"/>
                </a:moveTo>
                <a:lnTo>
                  <a:pt x="1647794" y="341822"/>
                </a:lnTo>
                <a:lnTo>
                  <a:pt x="1649111" y="341470"/>
                </a:lnTo>
                <a:lnTo>
                  <a:pt x="1651262" y="340337"/>
                </a:lnTo>
                <a:lnTo>
                  <a:pt x="1652680" y="338603"/>
                </a:lnTo>
                <a:lnTo>
                  <a:pt x="1654050" y="333929"/>
                </a:lnTo>
                <a:lnTo>
                  <a:pt x="1653794" y="331701"/>
                </a:lnTo>
                <a:lnTo>
                  <a:pt x="1652597" y="329582"/>
                </a:lnTo>
                <a:lnTo>
                  <a:pt x="1643661" y="313240"/>
                </a:lnTo>
                <a:lnTo>
                  <a:pt x="1614014" y="265945"/>
                </a:lnTo>
                <a:lnTo>
                  <a:pt x="1606044" y="261975"/>
                </a:lnTo>
                <a:lnTo>
                  <a:pt x="1603885" y="262462"/>
                </a:lnTo>
                <a:lnTo>
                  <a:pt x="1599970" y="265232"/>
                </a:lnTo>
                <a:lnTo>
                  <a:pt x="1598787" y="267106"/>
                </a:lnTo>
                <a:lnTo>
                  <a:pt x="1597970" y="271840"/>
                </a:lnTo>
                <a:lnTo>
                  <a:pt x="1598456" y="274006"/>
                </a:lnTo>
                <a:lnTo>
                  <a:pt x="1599836" y="275968"/>
                </a:lnTo>
                <a:lnTo>
                  <a:pt x="1609794" y="290327"/>
                </a:lnTo>
                <a:lnTo>
                  <a:pt x="1619351" y="304943"/>
                </a:lnTo>
                <a:lnTo>
                  <a:pt x="1628505" y="319814"/>
                </a:lnTo>
                <a:lnTo>
                  <a:pt x="1637257" y="334943"/>
                </a:lnTo>
                <a:lnTo>
                  <a:pt x="1638991" y="338225"/>
                </a:lnTo>
                <a:lnTo>
                  <a:pt x="1641099" y="339372"/>
                </a:lnTo>
                <a:lnTo>
                  <a:pt x="1645392" y="339372"/>
                </a:lnTo>
                <a:lnTo>
                  <a:pt x="1645160" y="341470"/>
                </a:lnTo>
                <a:lnTo>
                  <a:pt x="1646477" y="341822"/>
                </a:lnTo>
                <a:close/>
              </a:path>
              <a:path w="1726565" h="1313179">
                <a:moveTo>
                  <a:pt x="1641703" y="339701"/>
                </a:moveTo>
                <a:lnTo>
                  <a:pt x="1645392" y="339372"/>
                </a:lnTo>
                <a:lnTo>
                  <a:pt x="1641099" y="339372"/>
                </a:lnTo>
                <a:lnTo>
                  <a:pt x="1641703" y="339701"/>
                </a:lnTo>
                <a:close/>
              </a:path>
              <a:path w="1726565" h="1313179">
                <a:moveTo>
                  <a:pt x="1566472" y="226577"/>
                </a:moveTo>
                <a:lnTo>
                  <a:pt x="1568408" y="225877"/>
                </a:lnTo>
                <a:lnTo>
                  <a:pt x="1570130" y="224406"/>
                </a:lnTo>
                <a:lnTo>
                  <a:pt x="1571753" y="222733"/>
                </a:lnTo>
                <a:lnTo>
                  <a:pt x="1572587" y="220674"/>
                </a:lnTo>
                <a:lnTo>
                  <a:pt x="1572587" y="215877"/>
                </a:lnTo>
                <a:lnTo>
                  <a:pt x="1571753" y="213819"/>
                </a:lnTo>
                <a:lnTo>
                  <a:pt x="1570085" y="212099"/>
                </a:lnTo>
                <a:lnTo>
                  <a:pt x="1558376" y="198412"/>
                </a:lnTo>
                <a:lnTo>
                  <a:pt x="1546300" y="185069"/>
                </a:lnTo>
                <a:lnTo>
                  <a:pt x="1533855" y="172071"/>
                </a:lnTo>
                <a:lnTo>
                  <a:pt x="1521043" y="159418"/>
                </a:lnTo>
                <a:lnTo>
                  <a:pt x="1520225" y="158415"/>
                </a:lnTo>
                <a:lnTo>
                  <a:pt x="1519236" y="157631"/>
                </a:lnTo>
                <a:lnTo>
                  <a:pt x="1516914" y="156496"/>
                </a:lnTo>
                <a:lnTo>
                  <a:pt x="1515688" y="156198"/>
                </a:lnTo>
                <a:lnTo>
                  <a:pt x="1513106" y="156142"/>
                </a:lnTo>
                <a:lnTo>
                  <a:pt x="1511869" y="156386"/>
                </a:lnTo>
                <a:lnTo>
                  <a:pt x="1505281" y="164932"/>
                </a:lnTo>
                <a:lnTo>
                  <a:pt x="1505627" y="167499"/>
                </a:lnTo>
                <a:lnTo>
                  <a:pt x="1506061" y="168688"/>
                </a:lnTo>
                <a:lnTo>
                  <a:pt x="1507447" y="170872"/>
                </a:lnTo>
                <a:lnTo>
                  <a:pt x="1508336" y="171770"/>
                </a:lnTo>
                <a:lnTo>
                  <a:pt x="1509421" y="172471"/>
                </a:lnTo>
                <a:lnTo>
                  <a:pt x="1522149" y="184244"/>
                </a:lnTo>
                <a:lnTo>
                  <a:pt x="1534526" y="196365"/>
                </a:lnTo>
                <a:lnTo>
                  <a:pt x="1546554" y="208836"/>
                </a:lnTo>
                <a:lnTo>
                  <a:pt x="1558231" y="221656"/>
                </a:lnTo>
                <a:lnTo>
                  <a:pt x="1559931" y="223474"/>
                </a:lnTo>
                <a:lnTo>
                  <a:pt x="1562023" y="224406"/>
                </a:lnTo>
                <a:lnTo>
                  <a:pt x="1564507" y="224453"/>
                </a:lnTo>
                <a:lnTo>
                  <a:pt x="1564274" y="226551"/>
                </a:lnTo>
                <a:lnTo>
                  <a:pt x="1566472" y="226577"/>
                </a:lnTo>
                <a:close/>
              </a:path>
              <a:path w="1726565" h="1313179">
                <a:moveTo>
                  <a:pt x="1461857" y="133409"/>
                </a:moveTo>
                <a:lnTo>
                  <a:pt x="1463628" y="132905"/>
                </a:lnTo>
                <a:lnTo>
                  <a:pt x="1466834" y="130690"/>
                </a:lnTo>
                <a:lnTo>
                  <a:pt x="1467933" y="129208"/>
                </a:lnTo>
                <a:lnTo>
                  <a:pt x="1469130" y="125495"/>
                </a:lnTo>
                <a:lnTo>
                  <a:pt x="1469104" y="123648"/>
                </a:lnTo>
                <a:lnTo>
                  <a:pt x="1467803" y="119971"/>
                </a:lnTo>
                <a:lnTo>
                  <a:pt x="1466659" y="118521"/>
                </a:lnTo>
                <a:lnTo>
                  <a:pt x="1465028" y="117459"/>
                </a:lnTo>
                <a:lnTo>
                  <a:pt x="1450423" y="106600"/>
                </a:lnTo>
                <a:lnTo>
                  <a:pt x="1404829" y="76667"/>
                </a:lnTo>
                <a:lnTo>
                  <a:pt x="1400543" y="75159"/>
                </a:lnTo>
                <a:lnTo>
                  <a:pt x="1395892" y="76439"/>
                </a:lnTo>
                <a:lnTo>
                  <a:pt x="1394144" y="77816"/>
                </a:lnTo>
                <a:lnTo>
                  <a:pt x="1391778" y="82050"/>
                </a:lnTo>
                <a:lnTo>
                  <a:pt x="1391522" y="84278"/>
                </a:lnTo>
                <a:lnTo>
                  <a:pt x="1392893" y="88952"/>
                </a:lnTo>
                <a:lnTo>
                  <a:pt x="1394311" y="90686"/>
                </a:lnTo>
                <a:lnTo>
                  <a:pt x="1396461" y="91818"/>
                </a:lnTo>
                <a:lnTo>
                  <a:pt x="1411462" y="100514"/>
                </a:lnTo>
                <a:lnTo>
                  <a:pt x="1426225" y="109589"/>
                </a:lnTo>
                <a:lnTo>
                  <a:pt x="1440748" y="119045"/>
                </a:lnTo>
                <a:lnTo>
                  <a:pt x="1455033" y="128881"/>
                </a:lnTo>
                <a:lnTo>
                  <a:pt x="1456535" y="130064"/>
                </a:lnTo>
                <a:lnTo>
                  <a:pt x="1457945" y="130513"/>
                </a:lnTo>
                <a:lnTo>
                  <a:pt x="1460147" y="130513"/>
                </a:lnTo>
                <a:lnTo>
                  <a:pt x="1459914" y="133310"/>
                </a:lnTo>
                <a:lnTo>
                  <a:pt x="1461857" y="133409"/>
                </a:lnTo>
                <a:close/>
              </a:path>
              <a:path w="1726565" h="1313179">
                <a:moveTo>
                  <a:pt x="1458241" y="130608"/>
                </a:moveTo>
                <a:lnTo>
                  <a:pt x="1460147" y="130513"/>
                </a:lnTo>
                <a:lnTo>
                  <a:pt x="1457945" y="130513"/>
                </a:lnTo>
                <a:lnTo>
                  <a:pt x="1458241" y="130608"/>
                </a:lnTo>
                <a:close/>
              </a:path>
              <a:path w="1726565" h="1313179">
                <a:moveTo>
                  <a:pt x="1341294" y="65058"/>
                </a:moveTo>
                <a:lnTo>
                  <a:pt x="1343930" y="63271"/>
                </a:lnTo>
                <a:lnTo>
                  <a:pt x="1345327" y="59650"/>
                </a:lnTo>
                <a:lnTo>
                  <a:pt x="1346287" y="57430"/>
                </a:lnTo>
                <a:lnTo>
                  <a:pt x="1307416" y="35635"/>
                </a:lnTo>
                <a:lnTo>
                  <a:pt x="1273507" y="24918"/>
                </a:lnTo>
                <a:lnTo>
                  <a:pt x="1272338" y="24357"/>
                </a:lnTo>
                <a:lnTo>
                  <a:pt x="1271106" y="24069"/>
                </a:lnTo>
                <a:lnTo>
                  <a:pt x="1268514" y="24035"/>
                </a:lnTo>
                <a:lnTo>
                  <a:pt x="1267273" y="24292"/>
                </a:lnTo>
                <a:lnTo>
                  <a:pt x="1260767" y="32943"/>
                </a:lnTo>
                <a:lnTo>
                  <a:pt x="1261155" y="35514"/>
                </a:lnTo>
                <a:lnTo>
                  <a:pt x="1268626" y="41702"/>
                </a:lnTo>
                <a:lnTo>
                  <a:pt x="1285212" y="46802"/>
                </a:lnTo>
                <a:lnTo>
                  <a:pt x="1301626" y="52388"/>
                </a:lnTo>
                <a:lnTo>
                  <a:pt x="1317868" y="58458"/>
                </a:lnTo>
                <a:lnTo>
                  <a:pt x="1333938" y="65012"/>
                </a:lnTo>
                <a:lnTo>
                  <a:pt x="1337424" y="65012"/>
                </a:lnTo>
                <a:lnTo>
                  <a:pt x="1341294" y="65058"/>
                </a:lnTo>
                <a:close/>
              </a:path>
              <a:path w="1726565" h="1313179">
                <a:moveTo>
                  <a:pt x="1202616" y="26317"/>
                </a:moveTo>
                <a:lnTo>
                  <a:pt x="1211571" y="16691"/>
                </a:lnTo>
                <a:lnTo>
                  <a:pt x="1211053" y="14500"/>
                </a:lnTo>
                <a:lnTo>
                  <a:pt x="1169249" y="4045"/>
                </a:lnTo>
                <a:lnTo>
                  <a:pt x="1134282" y="1142"/>
                </a:lnTo>
                <a:lnTo>
                  <a:pt x="1133004" y="932"/>
                </a:lnTo>
                <a:lnTo>
                  <a:pt x="1124023" y="8583"/>
                </a:lnTo>
                <a:lnTo>
                  <a:pt x="1124023" y="11183"/>
                </a:lnTo>
                <a:lnTo>
                  <a:pt x="1131231" y="18625"/>
                </a:lnTo>
                <a:lnTo>
                  <a:pt x="1134282" y="18625"/>
                </a:lnTo>
                <a:lnTo>
                  <a:pt x="1151793" y="19749"/>
                </a:lnTo>
                <a:lnTo>
                  <a:pt x="1169251" y="21367"/>
                </a:lnTo>
                <a:lnTo>
                  <a:pt x="1186657" y="23479"/>
                </a:lnTo>
                <a:lnTo>
                  <a:pt x="1204011" y="26084"/>
                </a:lnTo>
                <a:lnTo>
                  <a:pt x="1202616" y="26317"/>
                </a:lnTo>
                <a:close/>
              </a:path>
              <a:path w="1726565" h="1313179">
                <a:moveTo>
                  <a:pt x="1133004" y="18835"/>
                </a:moveTo>
                <a:lnTo>
                  <a:pt x="1134282" y="18625"/>
                </a:lnTo>
                <a:lnTo>
                  <a:pt x="1131231" y="18625"/>
                </a:lnTo>
                <a:lnTo>
                  <a:pt x="1131739" y="18766"/>
                </a:lnTo>
                <a:lnTo>
                  <a:pt x="1133004" y="18835"/>
                </a:lnTo>
                <a:close/>
              </a:path>
              <a:path w="1726565" h="1313179">
                <a:moveTo>
                  <a:pt x="8981" y="17902"/>
                </a:moveTo>
                <a:lnTo>
                  <a:pt x="10259" y="17692"/>
                </a:lnTo>
                <a:lnTo>
                  <a:pt x="79987" y="17692"/>
                </a:lnTo>
                <a:lnTo>
                  <a:pt x="82121" y="17341"/>
                </a:lnTo>
                <a:lnTo>
                  <a:pt x="83890" y="16339"/>
                </a:lnTo>
                <a:lnTo>
                  <a:pt x="86691" y="13032"/>
                </a:lnTo>
                <a:lnTo>
                  <a:pt x="87393" y="11121"/>
                </a:lnTo>
                <a:lnTo>
                  <a:pt x="87393" y="6781"/>
                </a:lnTo>
                <a:lnTo>
                  <a:pt x="86691" y="4870"/>
                </a:lnTo>
                <a:lnTo>
                  <a:pt x="83890" y="1562"/>
                </a:lnTo>
                <a:lnTo>
                  <a:pt x="82121" y="560"/>
                </a:lnTo>
                <a:lnTo>
                  <a:pt x="79987" y="210"/>
                </a:lnTo>
                <a:lnTo>
                  <a:pt x="10259" y="210"/>
                </a:lnTo>
                <a:lnTo>
                  <a:pt x="8981" y="0"/>
                </a:lnTo>
                <a:lnTo>
                  <a:pt x="0" y="7651"/>
                </a:lnTo>
                <a:lnTo>
                  <a:pt x="0" y="10251"/>
                </a:lnTo>
                <a:lnTo>
                  <a:pt x="7716" y="17833"/>
                </a:lnTo>
                <a:lnTo>
                  <a:pt x="8981" y="17902"/>
                </a:lnTo>
                <a:close/>
              </a:path>
              <a:path w="1726565" h="1313179">
                <a:moveTo>
                  <a:pt x="149716" y="17692"/>
                </a:moveTo>
                <a:lnTo>
                  <a:pt x="219444" y="17692"/>
                </a:lnTo>
                <a:lnTo>
                  <a:pt x="221580" y="17341"/>
                </a:lnTo>
                <a:lnTo>
                  <a:pt x="223347" y="16339"/>
                </a:lnTo>
                <a:lnTo>
                  <a:pt x="226148" y="13032"/>
                </a:lnTo>
                <a:lnTo>
                  <a:pt x="226850" y="11121"/>
                </a:lnTo>
                <a:lnTo>
                  <a:pt x="226850" y="6781"/>
                </a:lnTo>
                <a:lnTo>
                  <a:pt x="226148" y="4870"/>
                </a:lnTo>
                <a:lnTo>
                  <a:pt x="223347" y="1562"/>
                </a:lnTo>
                <a:lnTo>
                  <a:pt x="221580" y="560"/>
                </a:lnTo>
                <a:lnTo>
                  <a:pt x="219444" y="210"/>
                </a:lnTo>
                <a:lnTo>
                  <a:pt x="149716" y="210"/>
                </a:lnTo>
                <a:lnTo>
                  <a:pt x="147580" y="560"/>
                </a:lnTo>
                <a:lnTo>
                  <a:pt x="145813" y="1562"/>
                </a:lnTo>
                <a:lnTo>
                  <a:pt x="143013" y="4870"/>
                </a:lnTo>
                <a:lnTo>
                  <a:pt x="142311" y="6781"/>
                </a:lnTo>
                <a:lnTo>
                  <a:pt x="142311" y="11121"/>
                </a:lnTo>
                <a:lnTo>
                  <a:pt x="143013" y="13032"/>
                </a:lnTo>
                <a:lnTo>
                  <a:pt x="145813" y="16339"/>
                </a:lnTo>
                <a:lnTo>
                  <a:pt x="147580" y="17341"/>
                </a:lnTo>
                <a:lnTo>
                  <a:pt x="149716" y="17692"/>
                </a:lnTo>
                <a:close/>
              </a:path>
              <a:path w="1726565" h="1313179">
                <a:moveTo>
                  <a:pt x="360180" y="17902"/>
                </a:moveTo>
                <a:lnTo>
                  <a:pt x="369161" y="10251"/>
                </a:lnTo>
                <a:lnTo>
                  <a:pt x="369161" y="7651"/>
                </a:lnTo>
                <a:lnTo>
                  <a:pt x="360180" y="0"/>
                </a:lnTo>
                <a:lnTo>
                  <a:pt x="358901" y="210"/>
                </a:lnTo>
                <a:lnTo>
                  <a:pt x="286123" y="210"/>
                </a:lnTo>
                <a:lnTo>
                  <a:pt x="278913" y="7651"/>
                </a:lnTo>
                <a:lnTo>
                  <a:pt x="278913" y="10251"/>
                </a:lnTo>
                <a:lnTo>
                  <a:pt x="286123" y="17692"/>
                </a:lnTo>
                <a:lnTo>
                  <a:pt x="358901" y="17692"/>
                </a:lnTo>
                <a:lnTo>
                  <a:pt x="360180" y="17902"/>
                </a:lnTo>
                <a:close/>
              </a:path>
              <a:path w="1726565" h="1313179">
                <a:moveTo>
                  <a:pt x="286123" y="210"/>
                </a:moveTo>
                <a:lnTo>
                  <a:pt x="289173" y="210"/>
                </a:lnTo>
                <a:lnTo>
                  <a:pt x="287894" y="0"/>
                </a:lnTo>
                <a:lnTo>
                  <a:pt x="286630" y="68"/>
                </a:lnTo>
                <a:lnTo>
                  <a:pt x="286123" y="210"/>
                </a:lnTo>
                <a:close/>
              </a:path>
              <a:path w="1726565" h="1313179">
                <a:moveTo>
                  <a:pt x="287894" y="17902"/>
                </a:moveTo>
                <a:lnTo>
                  <a:pt x="289173" y="17692"/>
                </a:lnTo>
                <a:lnTo>
                  <a:pt x="286123" y="17692"/>
                </a:lnTo>
                <a:lnTo>
                  <a:pt x="286630" y="17833"/>
                </a:lnTo>
                <a:lnTo>
                  <a:pt x="287894" y="17902"/>
                </a:lnTo>
                <a:close/>
              </a:path>
              <a:path w="1726565" h="1313179">
                <a:moveTo>
                  <a:pt x="427003" y="17692"/>
                </a:moveTo>
                <a:lnTo>
                  <a:pt x="496731" y="17692"/>
                </a:lnTo>
                <a:lnTo>
                  <a:pt x="498867" y="17341"/>
                </a:lnTo>
                <a:lnTo>
                  <a:pt x="500634" y="16339"/>
                </a:lnTo>
                <a:lnTo>
                  <a:pt x="503435" y="13032"/>
                </a:lnTo>
                <a:lnTo>
                  <a:pt x="504136" y="11121"/>
                </a:lnTo>
                <a:lnTo>
                  <a:pt x="504136" y="6781"/>
                </a:lnTo>
                <a:lnTo>
                  <a:pt x="503435" y="4870"/>
                </a:lnTo>
                <a:lnTo>
                  <a:pt x="500634" y="1562"/>
                </a:lnTo>
                <a:lnTo>
                  <a:pt x="498867" y="560"/>
                </a:lnTo>
                <a:lnTo>
                  <a:pt x="496731" y="210"/>
                </a:lnTo>
                <a:lnTo>
                  <a:pt x="427003" y="210"/>
                </a:lnTo>
                <a:lnTo>
                  <a:pt x="424869" y="560"/>
                </a:lnTo>
                <a:lnTo>
                  <a:pt x="423100" y="1562"/>
                </a:lnTo>
                <a:lnTo>
                  <a:pt x="420300" y="4870"/>
                </a:lnTo>
                <a:lnTo>
                  <a:pt x="419598" y="6781"/>
                </a:lnTo>
                <a:lnTo>
                  <a:pt x="419598" y="11121"/>
                </a:lnTo>
                <a:lnTo>
                  <a:pt x="420300" y="13032"/>
                </a:lnTo>
                <a:lnTo>
                  <a:pt x="423100" y="16339"/>
                </a:lnTo>
                <a:lnTo>
                  <a:pt x="424869" y="17341"/>
                </a:lnTo>
                <a:lnTo>
                  <a:pt x="427003" y="17692"/>
                </a:lnTo>
                <a:close/>
              </a:path>
              <a:path w="1726565" h="1313179">
                <a:moveTo>
                  <a:pt x="637467" y="17902"/>
                </a:moveTo>
                <a:lnTo>
                  <a:pt x="646448" y="10251"/>
                </a:lnTo>
                <a:lnTo>
                  <a:pt x="646448" y="7651"/>
                </a:lnTo>
                <a:lnTo>
                  <a:pt x="637467" y="0"/>
                </a:lnTo>
                <a:lnTo>
                  <a:pt x="636188" y="210"/>
                </a:lnTo>
                <a:lnTo>
                  <a:pt x="566460" y="210"/>
                </a:lnTo>
                <a:lnTo>
                  <a:pt x="564326" y="560"/>
                </a:lnTo>
                <a:lnTo>
                  <a:pt x="562557" y="1562"/>
                </a:lnTo>
                <a:lnTo>
                  <a:pt x="559757" y="4870"/>
                </a:lnTo>
                <a:lnTo>
                  <a:pt x="559055" y="6781"/>
                </a:lnTo>
                <a:lnTo>
                  <a:pt x="559055" y="11121"/>
                </a:lnTo>
                <a:lnTo>
                  <a:pt x="559757" y="13032"/>
                </a:lnTo>
                <a:lnTo>
                  <a:pt x="562557" y="16339"/>
                </a:lnTo>
                <a:lnTo>
                  <a:pt x="564326" y="17341"/>
                </a:lnTo>
                <a:lnTo>
                  <a:pt x="566460" y="17692"/>
                </a:lnTo>
                <a:lnTo>
                  <a:pt x="636188" y="17692"/>
                </a:lnTo>
                <a:lnTo>
                  <a:pt x="637467" y="17902"/>
                </a:lnTo>
                <a:close/>
              </a:path>
              <a:path w="1726565" h="1313179">
                <a:moveTo>
                  <a:pt x="778086" y="17902"/>
                </a:moveTo>
                <a:lnTo>
                  <a:pt x="787067" y="10251"/>
                </a:lnTo>
                <a:lnTo>
                  <a:pt x="787067" y="7651"/>
                </a:lnTo>
                <a:lnTo>
                  <a:pt x="778086" y="0"/>
                </a:lnTo>
                <a:lnTo>
                  <a:pt x="776807" y="210"/>
                </a:lnTo>
                <a:lnTo>
                  <a:pt x="704029" y="210"/>
                </a:lnTo>
                <a:lnTo>
                  <a:pt x="696820" y="7651"/>
                </a:lnTo>
                <a:lnTo>
                  <a:pt x="696820" y="10251"/>
                </a:lnTo>
                <a:lnTo>
                  <a:pt x="704028" y="17692"/>
                </a:lnTo>
                <a:lnTo>
                  <a:pt x="776807" y="17692"/>
                </a:lnTo>
                <a:lnTo>
                  <a:pt x="778086" y="17902"/>
                </a:lnTo>
                <a:close/>
              </a:path>
              <a:path w="1726565" h="1313179">
                <a:moveTo>
                  <a:pt x="704029" y="210"/>
                </a:moveTo>
                <a:lnTo>
                  <a:pt x="707079" y="210"/>
                </a:lnTo>
                <a:lnTo>
                  <a:pt x="705801" y="0"/>
                </a:lnTo>
                <a:lnTo>
                  <a:pt x="704536" y="68"/>
                </a:lnTo>
                <a:lnTo>
                  <a:pt x="704029" y="210"/>
                </a:lnTo>
                <a:close/>
              </a:path>
              <a:path w="1726565" h="1313179">
                <a:moveTo>
                  <a:pt x="705801" y="17902"/>
                </a:moveTo>
                <a:lnTo>
                  <a:pt x="707079" y="17692"/>
                </a:lnTo>
                <a:lnTo>
                  <a:pt x="704028" y="17692"/>
                </a:lnTo>
                <a:lnTo>
                  <a:pt x="704536" y="17834"/>
                </a:lnTo>
                <a:lnTo>
                  <a:pt x="705801" y="17902"/>
                </a:lnTo>
                <a:close/>
              </a:path>
              <a:path w="1726565" h="1313179">
                <a:moveTo>
                  <a:pt x="846536" y="17692"/>
                </a:moveTo>
                <a:lnTo>
                  <a:pt x="916264" y="17692"/>
                </a:lnTo>
                <a:lnTo>
                  <a:pt x="918400" y="17341"/>
                </a:lnTo>
                <a:lnTo>
                  <a:pt x="920167" y="16339"/>
                </a:lnTo>
                <a:lnTo>
                  <a:pt x="922968" y="13032"/>
                </a:lnTo>
                <a:lnTo>
                  <a:pt x="923670" y="11121"/>
                </a:lnTo>
                <a:lnTo>
                  <a:pt x="923670" y="6781"/>
                </a:lnTo>
                <a:lnTo>
                  <a:pt x="922968" y="4870"/>
                </a:lnTo>
                <a:lnTo>
                  <a:pt x="920167" y="1562"/>
                </a:lnTo>
                <a:lnTo>
                  <a:pt x="918400" y="560"/>
                </a:lnTo>
                <a:lnTo>
                  <a:pt x="916264" y="210"/>
                </a:lnTo>
                <a:lnTo>
                  <a:pt x="846536" y="210"/>
                </a:lnTo>
                <a:lnTo>
                  <a:pt x="844400" y="560"/>
                </a:lnTo>
                <a:lnTo>
                  <a:pt x="842633" y="1562"/>
                </a:lnTo>
                <a:lnTo>
                  <a:pt x="839833" y="4870"/>
                </a:lnTo>
                <a:lnTo>
                  <a:pt x="839131" y="6781"/>
                </a:lnTo>
                <a:lnTo>
                  <a:pt x="839131" y="11121"/>
                </a:lnTo>
                <a:lnTo>
                  <a:pt x="839833" y="13032"/>
                </a:lnTo>
                <a:lnTo>
                  <a:pt x="842633" y="16339"/>
                </a:lnTo>
                <a:lnTo>
                  <a:pt x="844400" y="17341"/>
                </a:lnTo>
                <a:lnTo>
                  <a:pt x="846536" y="17692"/>
                </a:lnTo>
                <a:close/>
              </a:path>
              <a:path w="1726565" h="1313179">
                <a:moveTo>
                  <a:pt x="1058162" y="17902"/>
                </a:moveTo>
                <a:lnTo>
                  <a:pt x="1067143" y="10251"/>
                </a:lnTo>
                <a:lnTo>
                  <a:pt x="1067143" y="7651"/>
                </a:lnTo>
                <a:lnTo>
                  <a:pt x="1058162" y="0"/>
                </a:lnTo>
                <a:lnTo>
                  <a:pt x="1056883" y="210"/>
                </a:lnTo>
                <a:lnTo>
                  <a:pt x="987155" y="210"/>
                </a:lnTo>
                <a:lnTo>
                  <a:pt x="985019" y="560"/>
                </a:lnTo>
                <a:lnTo>
                  <a:pt x="983253" y="1562"/>
                </a:lnTo>
                <a:lnTo>
                  <a:pt x="980452" y="4870"/>
                </a:lnTo>
                <a:lnTo>
                  <a:pt x="979750" y="6781"/>
                </a:lnTo>
                <a:lnTo>
                  <a:pt x="979750" y="11121"/>
                </a:lnTo>
                <a:lnTo>
                  <a:pt x="980452" y="13032"/>
                </a:lnTo>
                <a:lnTo>
                  <a:pt x="983253" y="16339"/>
                </a:lnTo>
                <a:lnTo>
                  <a:pt x="985019" y="17341"/>
                </a:lnTo>
                <a:lnTo>
                  <a:pt x="987155" y="17692"/>
                </a:lnTo>
                <a:lnTo>
                  <a:pt x="1056883" y="17692"/>
                </a:lnTo>
                <a:lnTo>
                  <a:pt x="1058162" y="17902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77407" y="4160489"/>
            <a:ext cx="13970" cy="52705"/>
          </a:xfrm>
          <a:custGeom>
            <a:avLst/>
            <a:gdLst/>
            <a:ahLst/>
            <a:cxnLst/>
            <a:rect l="l" t="t" r="r" b="b"/>
            <a:pathLst>
              <a:path w="13970" h="52704">
                <a:moveTo>
                  <a:pt x="8600" y="52447"/>
                </a:moveTo>
                <a:lnTo>
                  <a:pt x="10994" y="52447"/>
                </a:lnTo>
                <a:lnTo>
                  <a:pt x="13049" y="51610"/>
                </a:lnTo>
                <a:lnTo>
                  <a:pt x="13562" y="51111"/>
                </a:lnTo>
                <a:lnTo>
                  <a:pt x="13562" y="1306"/>
                </a:lnTo>
                <a:lnTo>
                  <a:pt x="13121" y="864"/>
                </a:lnTo>
                <a:lnTo>
                  <a:pt x="11039" y="0"/>
                </a:lnTo>
                <a:lnTo>
                  <a:pt x="8600" y="0"/>
                </a:lnTo>
                <a:lnTo>
                  <a:pt x="6207" y="62"/>
                </a:lnTo>
                <a:lnTo>
                  <a:pt x="4175" y="955"/>
                </a:lnTo>
                <a:lnTo>
                  <a:pt x="834" y="4396"/>
                </a:lnTo>
                <a:lnTo>
                  <a:pt x="0" y="6456"/>
                </a:lnTo>
                <a:lnTo>
                  <a:pt x="61" y="46179"/>
                </a:lnTo>
                <a:lnTo>
                  <a:pt x="923" y="48189"/>
                </a:lnTo>
                <a:lnTo>
                  <a:pt x="4246" y="51522"/>
                </a:lnTo>
                <a:lnTo>
                  <a:pt x="6251" y="52387"/>
                </a:lnTo>
                <a:lnTo>
                  <a:pt x="8600" y="52447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53599" y="2728547"/>
            <a:ext cx="75565" cy="143510"/>
          </a:xfrm>
          <a:custGeom>
            <a:avLst/>
            <a:gdLst/>
            <a:ahLst/>
            <a:cxnLst/>
            <a:rect l="l" t="t" r="r" b="b"/>
            <a:pathLst>
              <a:path w="75564" h="143510">
                <a:moveTo>
                  <a:pt x="75074" y="142891"/>
                </a:moveTo>
                <a:lnTo>
                  <a:pt x="75074" y="0"/>
                </a:lnTo>
                <a:lnTo>
                  <a:pt x="0" y="67366"/>
                </a:lnTo>
                <a:lnTo>
                  <a:pt x="75074" y="142891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44368" y="8329500"/>
            <a:ext cx="52069" cy="17780"/>
          </a:xfrm>
          <a:custGeom>
            <a:avLst/>
            <a:gdLst/>
            <a:ahLst/>
            <a:cxnLst/>
            <a:rect l="l" t="t" r="r" b="b"/>
            <a:pathLst>
              <a:path w="52070" h="17779">
                <a:moveTo>
                  <a:pt x="42931" y="17597"/>
                </a:moveTo>
                <a:lnTo>
                  <a:pt x="51785" y="10077"/>
                </a:lnTo>
                <a:lnTo>
                  <a:pt x="51785" y="7520"/>
                </a:lnTo>
                <a:lnTo>
                  <a:pt x="42931" y="0"/>
                </a:lnTo>
                <a:lnTo>
                  <a:pt x="41671" y="206"/>
                </a:lnTo>
                <a:lnTo>
                  <a:pt x="7300" y="206"/>
                </a:lnTo>
                <a:lnTo>
                  <a:pt x="5196" y="549"/>
                </a:lnTo>
                <a:lnTo>
                  <a:pt x="3453" y="1535"/>
                </a:lnTo>
                <a:lnTo>
                  <a:pt x="692" y="4786"/>
                </a:lnTo>
                <a:lnTo>
                  <a:pt x="0" y="6665"/>
                </a:lnTo>
                <a:lnTo>
                  <a:pt x="0" y="10932"/>
                </a:lnTo>
                <a:lnTo>
                  <a:pt x="692" y="12811"/>
                </a:lnTo>
                <a:lnTo>
                  <a:pt x="3453" y="16062"/>
                </a:lnTo>
                <a:lnTo>
                  <a:pt x="5196" y="17047"/>
                </a:lnTo>
                <a:lnTo>
                  <a:pt x="7300" y="17391"/>
                </a:lnTo>
                <a:lnTo>
                  <a:pt x="41671" y="17391"/>
                </a:lnTo>
                <a:lnTo>
                  <a:pt x="42931" y="17597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6564" y="7539406"/>
            <a:ext cx="1706245" cy="807720"/>
          </a:xfrm>
          <a:custGeom>
            <a:avLst/>
            <a:gdLst/>
            <a:ahLst/>
            <a:cxnLst/>
            <a:rect l="l" t="t" r="r" b="b"/>
            <a:pathLst>
              <a:path w="1706245" h="807720">
                <a:moveTo>
                  <a:pt x="77302" y="807692"/>
                </a:moveTo>
                <a:lnTo>
                  <a:pt x="86156" y="800172"/>
                </a:lnTo>
                <a:lnTo>
                  <a:pt x="86156" y="797615"/>
                </a:lnTo>
                <a:lnTo>
                  <a:pt x="77302" y="790094"/>
                </a:lnTo>
                <a:lnTo>
                  <a:pt x="76042" y="790301"/>
                </a:lnTo>
                <a:lnTo>
                  <a:pt x="7300" y="790301"/>
                </a:lnTo>
                <a:lnTo>
                  <a:pt x="5196" y="790644"/>
                </a:lnTo>
                <a:lnTo>
                  <a:pt x="3453" y="791630"/>
                </a:lnTo>
                <a:lnTo>
                  <a:pt x="692" y="794881"/>
                </a:lnTo>
                <a:lnTo>
                  <a:pt x="0" y="796760"/>
                </a:lnTo>
                <a:lnTo>
                  <a:pt x="0" y="801027"/>
                </a:lnTo>
                <a:lnTo>
                  <a:pt x="692" y="802906"/>
                </a:lnTo>
                <a:lnTo>
                  <a:pt x="3453" y="806157"/>
                </a:lnTo>
                <a:lnTo>
                  <a:pt x="5196" y="807142"/>
                </a:lnTo>
                <a:lnTo>
                  <a:pt x="7300" y="807486"/>
                </a:lnTo>
                <a:lnTo>
                  <a:pt x="76042" y="807486"/>
                </a:lnTo>
                <a:lnTo>
                  <a:pt x="77302" y="807692"/>
                </a:lnTo>
                <a:close/>
              </a:path>
              <a:path w="1706245" h="807720">
                <a:moveTo>
                  <a:pt x="212952" y="807692"/>
                </a:moveTo>
                <a:lnTo>
                  <a:pt x="221806" y="800172"/>
                </a:lnTo>
                <a:lnTo>
                  <a:pt x="221806" y="797615"/>
                </a:lnTo>
                <a:lnTo>
                  <a:pt x="212952" y="790094"/>
                </a:lnTo>
                <a:lnTo>
                  <a:pt x="211692" y="790301"/>
                </a:lnTo>
                <a:lnTo>
                  <a:pt x="142950" y="790301"/>
                </a:lnTo>
                <a:lnTo>
                  <a:pt x="140847" y="790644"/>
                </a:lnTo>
                <a:lnTo>
                  <a:pt x="139103" y="791630"/>
                </a:lnTo>
                <a:lnTo>
                  <a:pt x="136342" y="794881"/>
                </a:lnTo>
                <a:lnTo>
                  <a:pt x="135650" y="796760"/>
                </a:lnTo>
                <a:lnTo>
                  <a:pt x="135650" y="801027"/>
                </a:lnTo>
                <a:lnTo>
                  <a:pt x="136342" y="802906"/>
                </a:lnTo>
                <a:lnTo>
                  <a:pt x="139103" y="806157"/>
                </a:lnTo>
                <a:lnTo>
                  <a:pt x="140847" y="807142"/>
                </a:lnTo>
                <a:lnTo>
                  <a:pt x="142950" y="807486"/>
                </a:lnTo>
                <a:lnTo>
                  <a:pt x="211692" y="807486"/>
                </a:lnTo>
                <a:lnTo>
                  <a:pt x="212952" y="807692"/>
                </a:lnTo>
                <a:close/>
              </a:path>
              <a:path w="1706245" h="807720">
                <a:moveTo>
                  <a:pt x="278601" y="807486"/>
                </a:moveTo>
                <a:lnTo>
                  <a:pt x="347342" y="807486"/>
                </a:lnTo>
                <a:lnTo>
                  <a:pt x="349448" y="807142"/>
                </a:lnTo>
                <a:lnTo>
                  <a:pt x="351190" y="806157"/>
                </a:lnTo>
                <a:lnTo>
                  <a:pt x="353951" y="802906"/>
                </a:lnTo>
                <a:lnTo>
                  <a:pt x="354643" y="801027"/>
                </a:lnTo>
                <a:lnTo>
                  <a:pt x="354643" y="796760"/>
                </a:lnTo>
                <a:lnTo>
                  <a:pt x="353951" y="794881"/>
                </a:lnTo>
                <a:lnTo>
                  <a:pt x="351190" y="791630"/>
                </a:lnTo>
                <a:lnTo>
                  <a:pt x="349448" y="790644"/>
                </a:lnTo>
                <a:lnTo>
                  <a:pt x="347342" y="790301"/>
                </a:lnTo>
                <a:lnTo>
                  <a:pt x="278601" y="790301"/>
                </a:lnTo>
                <a:lnTo>
                  <a:pt x="276497" y="790644"/>
                </a:lnTo>
                <a:lnTo>
                  <a:pt x="274753" y="791630"/>
                </a:lnTo>
                <a:lnTo>
                  <a:pt x="271992" y="794881"/>
                </a:lnTo>
                <a:lnTo>
                  <a:pt x="271300" y="796760"/>
                </a:lnTo>
                <a:lnTo>
                  <a:pt x="271300" y="801027"/>
                </a:lnTo>
                <a:lnTo>
                  <a:pt x="271992" y="802906"/>
                </a:lnTo>
                <a:lnTo>
                  <a:pt x="274753" y="806157"/>
                </a:lnTo>
                <a:lnTo>
                  <a:pt x="276497" y="807142"/>
                </a:lnTo>
                <a:lnTo>
                  <a:pt x="278601" y="807486"/>
                </a:lnTo>
                <a:close/>
              </a:path>
              <a:path w="1706245" h="807720">
                <a:moveTo>
                  <a:pt x="412991" y="807692"/>
                </a:moveTo>
                <a:lnTo>
                  <a:pt x="414251" y="807486"/>
                </a:lnTo>
                <a:lnTo>
                  <a:pt x="482993" y="807486"/>
                </a:lnTo>
                <a:lnTo>
                  <a:pt x="485099" y="807142"/>
                </a:lnTo>
                <a:lnTo>
                  <a:pt x="486840" y="806157"/>
                </a:lnTo>
                <a:lnTo>
                  <a:pt x="489601" y="802906"/>
                </a:lnTo>
                <a:lnTo>
                  <a:pt x="490293" y="801027"/>
                </a:lnTo>
                <a:lnTo>
                  <a:pt x="490293" y="796760"/>
                </a:lnTo>
                <a:lnTo>
                  <a:pt x="489601" y="794881"/>
                </a:lnTo>
                <a:lnTo>
                  <a:pt x="486840" y="791630"/>
                </a:lnTo>
                <a:lnTo>
                  <a:pt x="485099" y="790644"/>
                </a:lnTo>
                <a:lnTo>
                  <a:pt x="482993" y="790301"/>
                </a:lnTo>
                <a:lnTo>
                  <a:pt x="414251" y="790301"/>
                </a:lnTo>
                <a:lnTo>
                  <a:pt x="412991" y="790094"/>
                </a:lnTo>
                <a:lnTo>
                  <a:pt x="404137" y="797615"/>
                </a:lnTo>
                <a:lnTo>
                  <a:pt x="404137" y="800172"/>
                </a:lnTo>
                <a:lnTo>
                  <a:pt x="411744" y="807626"/>
                </a:lnTo>
                <a:lnTo>
                  <a:pt x="412991" y="807692"/>
                </a:lnTo>
                <a:close/>
              </a:path>
              <a:path w="1706245" h="807720">
                <a:moveTo>
                  <a:pt x="548641" y="807692"/>
                </a:moveTo>
                <a:lnTo>
                  <a:pt x="549901" y="807486"/>
                </a:lnTo>
                <a:lnTo>
                  <a:pt x="618643" y="807486"/>
                </a:lnTo>
                <a:lnTo>
                  <a:pt x="620747" y="807142"/>
                </a:lnTo>
                <a:lnTo>
                  <a:pt x="622490" y="806157"/>
                </a:lnTo>
                <a:lnTo>
                  <a:pt x="625252" y="802906"/>
                </a:lnTo>
                <a:lnTo>
                  <a:pt x="625944" y="801027"/>
                </a:lnTo>
                <a:lnTo>
                  <a:pt x="625944" y="796760"/>
                </a:lnTo>
                <a:lnTo>
                  <a:pt x="625252" y="794881"/>
                </a:lnTo>
                <a:lnTo>
                  <a:pt x="622490" y="791630"/>
                </a:lnTo>
                <a:lnTo>
                  <a:pt x="620747" y="790644"/>
                </a:lnTo>
                <a:lnTo>
                  <a:pt x="618643" y="790301"/>
                </a:lnTo>
                <a:lnTo>
                  <a:pt x="549901" y="790301"/>
                </a:lnTo>
                <a:lnTo>
                  <a:pt x="548641" y="790094"/>
                </a:lnTo>
                <a:lnTo>
                  <a:pt x="539787" y="797615"/>
                </a:lnTo>
                <a:lnTo>
                  <a:pt x="539787" y="800172"/>
                </a:lnTo>
                <a:lnTo>
                  <a:pt x="547395" y="807626"/>
                </a:lnTo>
                <a:lnTo>
                  <a:pt x="548641" y="807692"/>
                </a:lnTo>
                <a:close/>
              </a:path>
              <a:path w="1706245" h="807720">
                <a:moveTo>
                  <a:pt x="684292" y="807692"/>
                </a:moveTo>
                <a:lnTo>
                  <a:pt x="685552" y="807486"/>
                </a:lnTo>
                <a:lnTo>
                  <a:pt x="754294" y="807486"/>
                </a:lnTo>
                <a:lnTo>
                  <a:pt x="756397" y="807142"/>
                </a:lnTo>
                <a:lnTo>
                  <a:pt x="758141" y="806157"/>
                </a:lnTo>
                <a:lnTo>
                  <a:pt x="760902" y="802906"/>
                </a:lnTo>
                <a:lnTo>
                  <a:pt x="761594" y="801027"/>
                </a:lnTo>
                <a:lnTo>
                  <a:pt x="761594" y="796760"/>
                </a:lnTo>
                <a:lnTo>
                  <a:pt x="760902" y="794881"/>
                </a:lnTo>
                <a:lnTo>
                  <a:pt x="758141" y="791630"/>
                </a:lnTo>
                <a:lnTo>
                  <a:pt x="756397" y="790644"/>
                </a:lnTo>
                <a:lnTo>
                  <a:pt x="754294" y="790301"/>
                </a:lnTo>
                <a:lnTo>
                  <a:pt x="685552" y="790301"/>
                </a:lnTo>
                <a:lnTo>
                  <a:pt x="684292" y="790094"/>
                </a:lnTo>
                <a:lnTo>
                  <a:pt x="675438" y="797615"/>
                </a:lnTo>
                <a:lnTo>
                  <a:pt x="675438" y="800172"/>
                </a:lnTo>
                <a:lnTo>
                  <a:pt x="683045" y="807626"/>
                </a:lnTo>
                <a:lnTo>
                  <a:pt x="684292" y="807692"/>
                </a:lnTo>
                <a:close/>
              </a:path>
              <a:path w="1706245" h="807720">
                <a:moveTo>
                  <a:pt x="819942" y="807692"/>
                </a:moveTo>
                <a:lnTo>
                  <a:pt x="821202" y="807486"/>
                </a:lnTo>
                <a:lnTo>
                  <a:pt x="889944" y="807486"/>
                </a:lnTo>
                <a:lnTo>
                  <a:pt x="892048" y="807142"/>
                </a:lnTo>
                <a:lnTo>
                  <a:pt x="893791" y="806157"/>
                </a:lnTo>
                <a:lnTo>
                  <a:pt x="896552" y="802906"/>
                </a:lnTo>
                <a:lnTo>
                  <a:pt x="897244" y="801027"/>
                </a:lnTo>
                <a:lnTo>
                  <a:pt x="897244" y="796760"/>
                </a:lnTo>
                <a:lnTo>
                  <a:pt x="896552" y="794881"/>
                </a:lnTo>
                <a:lnTo>
                  <a:pt x="893791" y="791630"/>
                </a:lnTo>
                <a:lnTo>
                  <a:pt x="892048" y="790644"/>
                </a:lnTo>
                <a:lnTo>
                  <a:pt x="889944" y="790301"/>
                </a:lnTo>
                <a:lnTo>
                  <a:pt x="821202" y="790301"/>
                </a:lnTo>
                <a:lnTo>
                  <a:pt x="819942" y="790094"/>
                </a:lnTo>
                <a:lnTo>
                  <a:pt x="811088" y="797615"/>
                </a:lnTo>
                <a:lnTo>
                  <a:pt x="811088" y="800172"/>
                </a:lnTo>
                <a:lnTo>
                  <a:pt x="818695" y="807626"/>
                </a:lnTo>
                <a:lnTo>
                  <a:pt x="819942" y="807692"/>
                </a:lnTo>
                <a:close/>
              </a:path>
              <a:path w="1706245" h="807720">
                <a:moveTo>
                  <a:pt x="955592" y="807692"/>
                </a:moveTo>
                <a:lnTo>
                  <a:pt x="956853" y="807486"/>
                </a:lnTo>
                <a:lnTo>
                  <a:pt x="1025594" y="807486"/>
                </a:lnTo>
                <a:lnTo>
                  <a:pt x="1027698" y="807142"/>
                </a:lnTo>
                <a:lnTo>
                  <a:pt x="1029442" y="806157"/>
                </a:lnTo>
                <a:lnTo>
                  <a:pt x="1032203" y="802906"/>
                </a:lnTo>
                <a:lnTo>
                  <a:pt x="1032895" y="801027"/>
                </a:lnTo>
                <a:lnTo>
                  <a:pt x="1032895" y="796760"/>
                </a:lnTo>
                <a:lnTo>
                  <a:pt x="1032203" y="794881"/>
                </a:lnTo>
                <a:lnTo>
                  <a:pt x="1029442" y="791630"/>
                </a:lnTo>
                <a:lnTo>
                  <a:pt x="1027698" y="790644"/>
                </a:lnTo>
                <a:lnTo>
                  <a:pt x="1025594" y="790301"/>
                </a:lnTo>
                <a:lnTo>
                  <a:pt x="956853" y="790301"/>
                </a:lnTo>
                <a:lnTo>
                  <a:pt x="955592" y="790094"/>
                </a:lnTo>
                <a:lnTo>
                  <a:pt x="946738" y="797615"/>
                </a:lnTo>
                <a:lnTo>
                  <a:pt x="946738" y="800172"/>
                </a:lnTo>
                <a:lnTo>
                  <a:pt x="954346" y="807626"/>
                </a:lnTo>
                <a:lnTo>
                  <a:pt x="955592" y="807692"/>
                </a:lnTo>
                <a:close/>
              </a:path>
              <a:path w="1706245" h="807720">
                <a:moveTo>
                  <a:pt x="1090785" y="807692"/>
                </a:moveTo>
                <a:lnTo>
                  <a:pt x="1092045" y="807486"/>
                </a:lnTo>
                <a:lnTo>
                  <a:pt x="1159412" y="807486"/>
                </a:lnTo>
                <a:lnTo>
                  <a:pt x="1161518" y="807142"/>
                </a:lnTo>
                <a:lnTo>
                  <a:pt x="1163259" y="806157"/>
                </a:lnTo>
                <a:lnTo>
                  <a:pt x="1166020" y="802906"/>
                </a:lnTo>
                <a:lnTo>
                  <a:pt x="1166712" y="801027"/>
                </a:lnTo>
                <a:lnTo>
                  <a:pt x="1166712" y="796760"/>
                </a:lnTo>
                <a:lnTo>
                  <a:pt x="1166020" y="794881"/>
                </a:lnTo>
                <a:lnTo>
                  <a:pt x="1163259" y="791630"/>
                </a:lnTo>
                <a:lnTo>
                  <a:pt x="1161518" y="790644"/>
                </a:lnTo>
                <a:lnTo>
                  <a:pt x="1159412" y="790301"/>
                </a:lnTo>
                <a:lnTo>
                  <a:pt x="1092045" y="790301"/>
                </a:lnTo>
                <a:lnTo>
                  <a:pt x="1090785" y="790094"/>
                </a:lnTo>
                <a:lnTo>
                  <a:pt x="1081931" y="797615"/>
                </a:lnTo>
                <a:lnTo>
                  <a:pt x="1081931" y="800172"/>
                </a:lnTo>
                <a:lnTo>
                  <a:pt x="1089538" y="807626"/>
                </a:lnTo>
                <a:lnTo>
                  <a:pt x="1090785" y="807692"/>
                </a:lnTo>
                <a:close/>
              </a:path>
              <a:path w="1706245" h="807720">
                <a:moveTo>
                  <a:pt x="1225553" y="799743"/>
                </a:moveTo>
                <a:lnTo>
                  <a:pt x="1227466" y="799695"/>
                </a:lnTo>
                <a:lnTo>
                  <a:pt x="1229070" y="799695"/>
                </a:lnTo>
                <a:lnTo>
                  <a:pt x="1245962" y="796573"/>
                </a:lnTo>
                <a:lnTo>
                  <a:pt x="1295979" y="784343"/>
                </a:lnTo>
                <a:lnTo>
                  <a:pt x="1302534" y="775874"/>
                </a:lnTo>
                <a:lnTo>
                  <a:pt x="1301936" y="773573"/>
                </a:lnTo>
                <a:lnTo>
                  <a:pt x="1300999" y="771536"/>
                </a:lnTo>
                <a:lnTo>
                  <a:pt x="1299498" y="770081"/>
                </a:lnTo>
                <a:lnTo>
                  <a:pt x="1295374" y="768326"/>
                </a:lnTo>
                <a:lnTo>
                  <a:pt x="1293284" y="768255"/>
                </a:lnTo>
                <a:lnTo>
                  <a:pt x="1291167" y="768991"/>
                </a:lnTo>
                <a:lnTo>
                  <a:pt x="1275061" y="773430"/>
                </a:lnTo>
                <a:lnTo>
                  <a:pt x="1258847" y="777392"/>
                </a:lnTo>
                <a:lnTo>
                  <a:pt x="1242524" y="780877"/>
                </a:lnTo>
                <a:lnTo>
                  <a:pt x="1223768" y="784293"/>
                </a:lnTo>
                <a:lnTo>
                  <a:pt x="1221916" y="785454"/>
                </a:lnTo>
                <a:lnTo>
                  <a:pt x="1219157" y="789281"/>
                </a:lnTo>
                <a:lnTo>
                  <a:pt x="1218642" y="791405"/>
                </a:lnTo>
                <a:lnTo>
                  <a:pt x="1218988" y="793738"/>
                </a:lnTo>
                <a:lnTo>
                  <a:pt x="1219593" y="795555"/>
                </a:lnTo>
                <a:lnTo>
                  <a:pt x="1220677" y="797014"/>
                </a:lnTo>
                <a:lnTo>
                  <a:pt x="1223811" y="799216"/>
                </a:lnTo>
                <a:lnTo>
                  <a:pt x="1225553" y="799743"/>
                </a:lnTo>
                <a:close/>
              </a:path>
              <a:path w="1706245" h="807720">
                <a:moveTo>
                  <a:pt x="1355367" y="762369"/>
                </a:moveTo>
                <a:lnTo>
                  <a:pt x="1357388" y="762346"/>
                </a:lnTo>
                <a:lnTo>
                  <a:pt x="1357388" y="761429"/>
                </a:lnTo>
                <a:lnTo>
                  <a:pt x="1360825" y="761429"/>
                </a:lnTo>
                <a:lnTo>
                  <a:pt x="1407219" y="738898"/>
                </a:lnTo>
                <a:lnTo>
                  <a:pt x="1426746" y="722986"/>
                </a:lnTo>
                <a:lnTo>
                  <a:pt x="1426430" y="720832"/>
                </a:lnTo>
                <a:lnTo>
                  <a:pt x="1425213" y="718809"/>
                </a:lnTo>
                <a:lnTo>
                  <a:pt x="1424058" y="716731"/>
                </a:lnTo>
                <a:lnTo>
                  <a:pt x="1422337" y="715377"/>
                </a:lnTo>
                <a:lnTo>
                  <a:pt x="1417752" y="714119"/>
                </a:lnTo>
                <a:lnTo>
                  <a:pt x="1415580" y="714403"/>
                </a:lnTo>
                <a:lnTo>
                  <a:pt x="1413527" y="715601"/>
                </a:lnTo>
                <a:lnTo>
                  <a:pt x="1398962" y="723864"/>
                </a:lnTo>
                <a:lnTo>
                  <a:pt x="1384178" y="731697"/>
                </a:lnTo>
                <a:lnTo>
                  <a:pt x="1369174" y="739102"/>
                </a:lnTo>
                <a:lnTo>
                  <a:pt x="1353951" y="746077"/>
                </a:lnTo>
                <a:lnTo>
                  <a:pt x="1352093" y="746874"/>
                </a:lnTo>
                <a:lnTo>
                  <a:pt x="1350699" y="748169"/>
                </a:lnTo>
                <a:lnTo>
                  <a:pt x="1348837" y="751757"/>
                </a:lnTo>
                <a:lnTo>
                  <a:pt x="1348580" y="753643"/>
                </a:lnTo>
                <a:lnTo>
                  <a:pt x="1349416" y="757598"/>
                </a:lnTo>
                <a:lnTo>
                  <a:pt x="1350413" y="759218"/>
                </a:lnTo>
                <a:lnTo>
                  <a:pt x="1353568" y="761748"/>
                </a:lnTo>
                <a:lnTo>
                  <a:pt x="1355367" y="762369"/>
                </a:lnTo>
                <a:close/>
              </a:path>
              <a:path w="1706245" h="807720">
                <a:moveTo>
                  <a:pt x="1474249" y="693375"/>
                </a:moveTo>
                <a:lnTo>
                  <a:pt x="1474249" y="692687"/>
                </a:lnTo>
                <a:lnTo>
                  <a:pt x="1476146" y="692674"/>
                </a:lnTo>
                <a:lnTo>
                  <a:pt x="1477826" y="692062"/>
                </a:lnTo>
                <a:lnTo>
                  <a:pt x="1479290" y="690854"/>
                </a:lnTo>
                <a:lnTo>
                  <a:pt x="1492856" y="680274"/>
                </a:lnTo>
                <a:lnTo>
                  <a:pt x="1506085" y="669300"/>
                </a:lnTo>
                <a:lnTo>
                  <a:pt x="1534118" y="642520"/>
                </a:lnTo>
                <a:lnTo>
                  <a:pt x="1534208" y="637776"/>
                </a:lnTo>
                <a:lnTo>
                  <a:pt x="1533408" y="635737"/>
                </a:lnTo>
                <a:lnTo>
                  <a:pt x="1530117" y="632318"/>
                </a:lnTo>
                <a:lnTo>
                  <a:pt x="1528109" y="631443"/>
                </a:lnTo>
                <a:lnTo>
                  <a:pt x="1523367" y="631354"/>
                </a:lnTo>
                <a:lnTo>
                  <a:pt x="1521327" y="632153"/>
                </a:lnTo>
                <a:lnTo>
                  <a:pt x="1519618" y="633799"/>
                </a:lnTo>
                <a:lnTo>
                  <a:pt x="1507467" y="645274"/>
                </a:lnTo>
                <a:lnTo>
                  <a:pt x="1494977" y="656356"/>
                </a:lnTo>
                <a:lnTo>
                  <a:pt x="1482147" y="667043"/>
                </a:lnTo>
                <a:lnTo>
                  <a:pt x="1467093" y="678797"/>
                </a:lnTo>
                <a:lnTo>
                  <a:pt x="1465993" y="680710"/>
                </a:lnTo>
                <a:lnTo>
                  <a:pt x="1465368" y="685444"/>
                </a:lnTo>
                <a:lnTo>
                  <a:pt x="1465934" y="687577"/>
                </a:lnTo>
                <a:lnTo>
                  <a:pt x="1467375" y="689479"/>
                </a:lnTo>
                <a:lnTo>
                  <a:pt x="1468958" y="692027"/>
                </a:lnTo>
                <a:lnTo>
                  <a:pt x="1471250" y="693327"/>
                </a:lnTo>
                <a:lnTo>
                  <a:pt x="1474249" y="693375"/>
                </a:lnTo>
                <a:close/>
              </a:path>
              <a:path w="1706245" h="807720">
                <a:moveTo>
                  <a:pt x="1574194" y="599320"/>
                </a:moveTo>
                <a:lnTo>
                  <a:pt x="1576409" y="598250"/>
                </a:lnTo>
                <a:lnTo>
                  <a:pt x="1578049" y="595991"/>
                </a:lnTo>
                <a:lnTo>
                  <a:pt x="1588722" y="582418"/>
                </a:lnTo>
                <a:lnTo>
                  <a:pt x="1618148" y="539851"/>
                </a:lnTo>
                <a:lnTo>
                  <a:pt x="1619808" y="535697"/>
                </a:lnTo>
                <a:lnTo>
                  <a:pt x="1618828" y="531064"/>
                </a:lnTo>
                <a:lnTo>
                  <a:pt x="1617598" y="529249"/>
                </a:lnTo>
                <a:lnTo>
                  <a:pt x="1613612" y="526619"/>
                </a:lnTo>
                <a:lnTo>
                  <a:pt x="1611431" y="526231"/>
                </a:lnTo>
                <a:lnTo>
                  <a:pt x="1606738" y="527315"/>
                </a:lnTo>
                <a:lnTo>
                  <a:pt x="1604948" y="528619"/>
                </a:lnTo>
                <a:lnTo>
                  <a:pt x="1603713" y="530686"/>
                </a:lnTo>
                <a:lnTo>
                  <a:pt x="1594556" y="544847"/>
                </a:lnTo>
                <a:lnTo>
                  <a:pt x="1585011" y="558733"/>
                </a:lnTo>
                <a:lnTo>
                  <a:pt x="1575079" y="572343"/>
                </a:lnTo>
                <a:lnTo>
                  <a:pt x="1564759" y="585679"/>
                </a:lnTo>
                <a:lnTo>
                  <a:pt x="1563223" y="587531"/>
                </a:lnTo>
                <a:lnTo>
                  <a:pt x="1562591" y="589653"/>
                </a:lnTo>
                <a:lnTo>
                  <a:pt x="1568721" y="599198"/>
                </a:lnTo>
                <a:lnTo>
                  <a:pt x="1571404" y="599198"/>
                </a:lnTo>
                <a:lnTo>
                  <a:pt x="1574194" y="599320"/>
                </a:lnTo>
                <a:close/>
              </a:path>
              <a:path w="1706245" h="807720">
                <a:moveTo>
                  <a:pt x="1569476" y="599396"/>
                </a:moveTo>
                <a:lnTo>
                  <a:pt x="1571404" y="599198"/>
                </a:lnTo>
                <a:lnTo>
                  <a:pt x="1568721" y="599198"/>
                </a:lnTo>
                <a:lnTo>
                  <a:pt x="1569476" y="599396"/>
                </a:lnTo>
                <a:close/>
              </a:path>
              <a:path w="1706245" h="807720">
                <a:moveTo>
                  <a:pt x="1642270" y="484915"/>
                </a:moveTo>
                <a:lnTo>
                  <a:pt x="1643583" y="484858"/>
                </a:lnTo>
                <a:lnTo>
                  <a:pt x="1643583" y="484629"/>
                </a:lnTo>
                <a:lnTo>
                  <a:pt x="1647137" y="484574"/>
                </a:lnTo>
                <a:lnTo>
                  <a:pt x="1664990" y="448326"/>
                </a:lnTo>
                <a:lnTo>
                  <a:pt x="1677574" y="413871"/>
                </a:lnTo>
                <a:lnTo>
                  <a:pt x="1677445" y="411680"/>
                </a:lnTo>
                <a:lnTo>
                  <a:pt x="1675395" y="407400"/>
                </a:lnTo>
                <a:lnTo>
                  <a:pt x="1673768" y="405926"/>
                </a:lnTo>
                <a:lnTo>
                  <a:pt x="1671538" y="405118"/>
                </a:lnTo>
                <a:lnTo>
                  <a:pt x="1669265" y="404428"/>
                </a:lnTo>
                <a:lnTo>
                  <a:pt x="1667067" y="404613"/>
                </a:lnTo>
                <a:lnTo>
                  <a:pt x="1662818" y="406738"/>
                </a:lnTo>
                <a:lnTo>
                  <a:pt x="1661350" y="408385"/>
                </a:lnTo>
                <a:lnTo>
                  <a:pt x="1660539" y="410617"/>
                </a:lnTo>
                <a:lnTo>
                  <a:pt x="1655075" y="426373"/>
                </a:lnTo>
                <a:lnTo>
                  <a:pt x="1649129" y="441936"/>
                </a:lnTo>
                <a:lnTo>
                  <a:pt x="1642702" y="457306"/>
                </a:lnTo>
                <a:lnTo>
                  <a:pt x="1635792" y="472485"/>
                </a:lnTo>
                <a:lnTo>
                  <a:pt x="1634739" y="474634"/>
                </a:lnTo>
                <a:lnTo>
                  <a:pt x="1634618" y="476834"/>
                </a:lnTo>
                <a:lnTo>
                  <a:pt x="1636239" y="481338"/>
                </a:lnTo>
                <a:lnTo>
                  <a:pt x="1637735" y="482956"/>
                </a:lnTo>
                <a:lnTo>
                  <a:pt x="1639917" y="483941"/>
                </a:lnTo>
                <a:lnTo>
                  <a:pt x="1641048" y="484611"/>
                </a:lnTo>
                <a:lnTo>
                  <a:pt x="1642270" y="484915"/>
                </a:lnTo>
                <a:close/>
              </a:path>
              <a:path w="1706245" h="807720">
                <a:moveTo>
                  <a:pt x="1684370" y="356540"/>
                </a:moveTo>
                <a:lnTo>
                  <a:pt x="1700343" y="315427"/>
                </a:lnTo>
                <a:lnTo>
                  <a:pt x="1704211" y="278601"/>
                </a:lnTo>
                <a:lnTo>
                  <a:pt x="1703525" y="276552"/>
                </a:lnTo>
                <a:lnTo>
                  <a:pt x="1700510" y="273007"/>
                </a:lnTo>
                <a:lnTo>
                  <a:pt x="1698599" y="271999"/>
                </a:lnTo>
                <a:lnTo>
                  <a:pt x="1696285" y="271759"/>
                </a:lnTo>
                <a:lnTo>
                  <a:pt x="1693899" y="271623"/>
                </a:lnTo>
                <a:lnTo>
                  <a:pt x="1691797" y="272331"/>
                </a:lnTo>
                <a:lnTo>
                  <a:pt x="1688161" y="275436"/>
                </a:lnTo>
                <a:lnTo>
                  <a:pt x="1687131" y="277400"/>
                </a:lnTo>
                <a:lnTo>
                  <a:pt x="1686785" y="280924"/>
                </a:lnTo>
                <a:lnTo>
                  <a:pt x="1685367" y="296383"/>
                </a:lnTo>
                <a:lnTo>
                  <a:pt x="1683332" y="312917"/>
                </a:lnTo>
                <a:lnTo>
                  <a:pt x="1680784" y="329379"/>
                </a:lnTo>
                <a:lnTo>
                  <a:pt x="1677725" y="345771"/>
                </a:lnTo>
                <a:lnTo>
                  <a:pt x="1677080" y="348186"/>
                </a:lnTo>
                <a:lnTo>
                  <a:pt x="1677415" y="350459"/>
                </a:lnTo>
                <a:lnTo>
                  <a:pt x="1680041" y="354714"/>
                </a:lnTo>
                <a:lnTo>
                  <a:pt x="1681921" y="356031"/>
                </a:lnTo>
                <a:lnTo>
                  <a:pt x="1684370" y="356540"/>
                </a:lnTo>
                <a:close/>
              </a:path>
              <a:path w="1706245" h="807720">
                <a:moveTo>
                  <a:pt x="1697201" y="221577"/>
                </a:moveTo>
                <a:lnTo>
                  <a:pt x="1699562" y="221577"/>
                </a:lnTo>
                <a:lnTo>
                  <a:pt x="1701588" y="220754"/>
                </a:lnTo>
                <a:lnTo>
                  <a:pt x="1704970" y="217462"/>
                </a:lnTo>
                <a:lnTo>
                  <a:pt x="1705847" y="215459"/>
                </a:lnTo>
                <a:lnTo>
                  <a:pt x="1705909" y="141954"/>
                </a:lnTo>
                <a:lnTo>
                  <a:pt x="1705059" y="139900"/>
                </a:lnTo>
                <a:lnTo>
                  <a:pt x="1701658" y="136500"/>
                </a:lnTo>
                <a:lnTo>
                  <a:pt x="1699606" y="135650"/>
                </a:lnTo>
                <a:lnTo>
                  <a:pt x="1697201" y="135650"/>
                </a:lnTo>
                <a:lnTo>
                  <a:pt x="1694842" y="135712"/>
                </a:lnTo>
                <a:lnTo>
                  <a:pt x="1692839" y="136589"/>
                </a:lnTo>
                <a:lnTo>
                  <a:pt x="1689545" y="139971"/>
                </a:lnTo>
                <a:lnTo>
                  <a:pt x="1688740" y="141954"/>
                </a:lnTo>
                <a:lnTo>
                  <a:pt x="1688802" y="215459"/>
                </a:lnTo>
                <a:lnTo>
                  <a:pt x="1689633" y="217391"/>
                </a:lnTo>
                <a:lnTo>
                  <a:pt x="1692909" y="220667"/>
                </a:lnTo>
                <a:lnTo>
                  <a:pt x="1694886" y="221518"/>
                </a:lnTo>
                <a:lnTo>
                  <a:pt x="1697201" y="221577"/>
                </a:lnTo>
                <a:close/>
              </a:path>
              <a:path w="1706245" h="807720">
                <a:moveTo>
                  <a:pt x="1699587" y="85991"/>
                </a:moveTo>
                <a:lnTo>
                  <a:pt x="1701635" y="85191"/>
                </a:lnTo>
                <a:lnTo>
                  <a:pt x="1705055" y="81861"/>
                </a:lnTo>
                <a:lnTo>
                  <a:pt x="1705910" y="79835"/>
                </a:lnTo>
                <a:lnTo>
                  <a:pt x="1705909" y="6302"/>
                </a:lnTo>
                <a:lnTo>
                  <a:pt x="1705059" y="4250"/>
                </a:lnTo>
                <a:lnTo>
                  <a:pt x="1701658" y="850"/>
                </a:lnTo>
                <a:lnTo>
                  <a:pt x="1699606" y="0"/>
                </a:lnTo>
                <a:lnTo>
                  <a:pt x="1697201" y="0"/>
                </a:lnTo>
                <a:lnTo>
                  <a:pt x="1694842" y="62"/>
                </a:lnTo>
                <a:lnTo>
                  <a:pt x="1692839" y="938"/>
                </a:lnTo>
                <a:lnTo>
                  <a:pt x="1689545" y="4321"/>
                </a:lnTo>
                <a:lnTo>
                  <a:pt x="1688740" y="6302"/>
                </a:lnTo>
                <a:lnTo>
                  <a:pt x="1688742" y="79835"/>
                </a:lnTo>
                <a:lnTo>
                  <a:pt x="1689551" y="81788"/>
                </a:lnTo>
                <a:lnTo>
                  <a:pt x="1692862" y="85099"/>
                </a:lnTo>
                <a:lnTo>
                  <a:pt x="1694860" y="85927"/>
                </a:lnTo>
                <a:lnTo>
                  <a:pt x="1697201" y="85927"/>
                </a:lnTo>
                <a:lnTo>
                  <a:pt x="1699587" y="85991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35287" y="7437668"/>
            <a:ext cx="17780" cy="52069"/>
          </a:xfrm>
          <a:custGeom>
            <a:avLst/>
            <a:gdLst/>
            <a:ahLst/>
            <a:cxnLst/>
            <a:rect l="l" t="t" r="r" b="b"/>
            <a:pathLst>
              <a:path w="17779" h="52070">
                <a:moveTo>
                  <a:pt x="8478" y="51556"/>
                </a:moveTo>
                <a:lnTo>
                  <a:pt x="17186" y="43078"/>
                </a:lnTo>
                <a:lnTo>
                  <a:pt x="17186" y="6302"/>
                </a:lnTo>
                <a:lnTo>
                  <a:pt x="16336" y="4250"/>
                </a:lnTo>
                <a:lnTo>
                  <a:pt x="12935" y="850"/>
                </a:lnTo>
                <a:lnTo>
                  <a:pt x="10883" y="0"/>
                </a:lnTo>
                <a:lnTo>
                  <a:pt x="6119" y="62"/>
                </a:lnTo>
                <a:lnTo>
                  <a:pt x="4116" y="938"/>
                </a:lnTo>
                <a:lnTo>
                  <a:pt x="822" y="4321"/>
                </a:lnTo>
                <a:lnTo>
                  <a:pt x="0" y="6346"/>
                </a:lnTo>
                <a:lnTo>
                  <a:pt x="0" y="43078"/>
                </a:lnTo>
                <a:lnTo>
                  <a:pt x="8478" y="51556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38703" y="8268068"/>
            <a:ext cx="74295" cy="140970"/>
          </a:xfrm>
          <a:custGeom>
            <a:avLst/>
            <a:gdLst/>
            <a:ahLst/>
            <a:cxnLst/>
            <a:rect l="l" t="t" r="r" b="b"/>
            <a:pathLst>
              <a:path w="74295" h="140970">
                <a:moveTo>
                  <a:pt x="74011" y="140462"/>
                </a:moveTo>
                <a:lnTo>
                  <a:pt x="74011" y="0"/>
                </a:lnTo>
                <a:lnTo>
                  <a:pt x="0" y="66221"/>
                </a:lnTo>
                <a:lnTo>
                  <a:pt x="74011" y="140462"/>
                </a:lnTo>
                <a:close/>
              </a:path>
            </a:pathLst>
          </a:custGeom>
          <a:solidFill>
            <a:srgbClr val="FF8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470507" y="4513173"/>
            <a:ext cx="809625" cy="1017905"/>
            <a:chOff x="6470507" y="4513173"/>
            <a:chExt cx="809625" cy="1017905"/>
          </a:xfrm>
        </p:grpSpPr>
        <p:sp>
          <p:nvSpPr>
            <p:cNvPr id="17" name="object 17"/>
            <p:cNvSpPr/>
            <p:nvPr/>
          </p:nvSpPr>
          <p:spPr>
            <a:xfrm>
              <a:off x="6519594" y="4579692"/>
              <a:ext cx="760730" cy="951230"/>
            </a:xfrm>
            <a:custGeom>
              <a:avLst/>
              <a:gdLst/>
              <a:ahLst/>
              <a:cxnLst/>
              <a:rect l="l" t="t" r="r" b="b"/>
              <a:pathLst>
                <a:path w="760729" h="951229">
                  <a:moveTo>
                    <a:pt x="389297" y="951211"/>
                  </a:moveTo>
                  <a:lnTo>
                    <a:pt x="329820" y="949367"/>
                  </a:lnTo>
                  <a:lnTo>
                    <a:pt x="276978" y="943835"/>
                  </a:lnTo>
                  <a:lnTo>
                    <a:pt x="230767" y="934618"/>
                  </a:lnTo>
                  <a:lnTo>
                    <a:pt x="191182" y="921717"/>
                  </a:lnTo>
                  <a:lnTo>
                    <a:pt x="156533" y="905268"/>
                  </a:lnTo>
                  <a:lnTo>
                    <a:pt x="96888" y="862139"/>
                  </a:lnTo>
                  <a:lnTo>
                    <a:pt x="49856" y="805237"/>
                  </a:lnTo>
                  <a:lnTo>
                    <a:pt x="30528" y="771375"/>
                  </a:lnTo>
                  <a:lnTo>
                    <a:pt x="13908" y="733865"/>
                  </a:lnTo>
                  <a:lnTo>
                    <a:pt x="0" y="692702"/>
                  </a:lnTo>
                  <a:lnTo>
                    <a:pt x="255559" y="658809"/>
                  </a:lnTo>
                  <a:lnTo>
                    <a:pt x="264131" y="694445"/>
                  </a:lnTo>
                  <a:lnTo>
                    <a:pt x="274780" y="724159"/>
                  </a:lnTo>
                  <a:lnTo>
                    <a:pt x="302335" y="765809"/>
                  </a:lnTo>
                  <a:lnTo>
                    <a:pt x="338346" y="788154"/>
                  </a:lnTo>
                  <a:lnTo>
                    <a:pt x="383007" y="795606"/>
                  </a:lnTo>
                  <a:lnTo>
                    <a:pt x="407669" y="793253"/>
                  </a:lnTo>
                  <a:lnTo>
                    <a:pt x="450527" y="774427"/>
                  </a:lnTo>
                  <a:lnTo>
                    <a:pt x="483691" y="737567"/>
                  </a:lnTo>
                  <a:lnTo>
                    <a:pt x="500800" y="687375"/>
                  </a:lnTo>
                  <a:lnTo>
                    <a:pt x="502939" y="657565"/>
                  </a:lnTo>
                  <a:lnTo>
                    <a:pt x="500879" y="627371"/>
                  </a:lnTo>
                  <a:lnTo>
                    <a:pt x="484395" y="577813"/>
                  </a:lnTo>
                  <a:lnTo>
                    <a:pt x="452021" y="543059"/>
                  </a:lnTo>
                  <a:lnTo>
                    <a:pt x="407281" y="525479"/>
                  </a:lnTo>
                  <a:lnTo>
                    <a:pt x="380496" y="523281"/>
                  </a:lnTo>
                  <a:lnTo>
                    <a:pt x="364014" y="524226"/>
                  </a:lnTo>
                  <a:lnTo>
                    <a:pt x="344706" y="527057"/>
                  </a:lnTo>
                  <a:lnTo>
                    <a:pt x="322572" y="531770"/>
                  </a:lnTo>
                  <a:lnTo>
                    <a:pt x="297613" y="538362"/>
                  </a:lnTo>
                  <a:lnTo>
                    <a:pt x="310814" y="355767"/>
                  </a:lnTo>
                  <a:lnTo>
                    <a:pt x="320896" y="357138"/>
                  </a:lnTo>
                  <a:lnTo>
                    <a:pt x="329802" y="358117"/>
                  </a:lnTo>
                  <a:lnTo>
                    <a:pt x="337533" y="358704"/>
                  </a:lnTo>
                  <a:lnTo>
                    <a:pt x="344088" y="358900"/>
                  </a:lnTo>
                  <a:lnTo>
                    <a:pt x="368157" y="356900"/>
                  </a:lnTo>
                  <a:lnTo>
                    <a:pt x="410073" y="340900"/>
                  </a:lnTo>
                  <a:lnTo>
                    <a:pt x="442607" y="310157"/>
                  </a:lnTo>
                  <a:lnTo>
                    <a:pt x="459408" y="272200"/>
                  </a:lnTo>
                  <a:lnTo>
                    <a:pt x="461510" y="250979"/>
                  </a:lnTo>
                  <a:lnTo>
                    <a:pt x="459939" y="231026"/>
                  </a:lnTo>
                  <a:lnTo>
                    <a:pt x="436394" y="183837"/>
                  </a:lnTo>
                  <a:lnTo>
                    <a:pt x="388111" y="160308"/>
                  </a:lnTo>
                  <a:lnTo>
                    <a:pt x="367315" y="158739"/>
                  </a:lnTo>
                  <a:lnTo>
                    <a:pt x="345770" y="160447"/>
                  </a:lnTo>
                  <a:lnTo>
                    <a:pt x="309038" y="174105"/>
                  </a:lnTo>
                  <a:lnTo>
                    <a:pt x="280862" y="202259"/>
                  </a:lnTo>
                  <a:lnTo>
                    <a:pt x="261715" y="250100"/>
                  </a:lnTo>
                  <a:lnTo>
                    <a:pt x="255559" y="281719"/>
                  </a:lnTo>
                  <a:lnTo>
                    <a:pt x="13803" y="238430"/>
                  </a:lnTo>
                  <a:lnTo>
                    <a:pt x="32346" y="184082"/>
                  </a:lnTo>
                  <a:lnTo>
                    <a:pt x="57836" y="136477"/>
                  </a:lnTo>
                  <a:lnTo>
                    <a:pt x="90274" y="95611"/>
                  </a:lnTo>
                  <a:lnTo>
                    <a:pt x="129658" y="61479"/>
                  </a:lnTo>
                  <a:lnTo>
                    <a:pt x="166794" y="39349"/>
                  </a:lnTo>
                  <a:lnTo>
                    <a:pt x="209630" y="22135"/>
                  </a:lnTo>
                  <a:lnTo>
                    <a:pt x="258166" y="9838"/>
                  </a:lnTo>
                  <a:lnTo>
                    <a:pt x="312402" y="2459"/>
                  </a:lnTo>
                  <a:lnTo>
                    <a:pt x="372338" y="0"/>
                  </a:lnTo>
                  <a:lnTo>
                    <a:pt x="429633" y="1865"/>
                  </a:lnTo>
                  <a:lnTo>
                    <a:pt x="481381" y="7461"/>
                  </a:lnTo>
                  <a:lnTo>
                    <a:pt x="527585" y="16788"/>
                  </a:lnTo>
                  <a:lnTo>
                    <a:pt x="568243" y="29843"/>
                  </a:lnTo>
                  <a:lnTo>
                    <a:pt x="603355" y="46628"/>
                  </a:lnTo>
                  <a:lnTo>
                    <a:pt x="668078" y="102865"/>
                  </a:lnTo>
                  <a:lnTo>
                    <a:pt x="693195" y="142902"/>
                  </a:lnTo>
                  <a:lnTo>
                    <a:pt x="708268" y="187254"/>
                  </a:lnTo>
                  <a:lnTo>
                    <a:pt x="713293" y="235920"/>
                  </a:lnTo>
                  <a:lnTo>
                    <a:pt x="711251" y="265025"/>
                  </a:lnTo>
                  <a:lnTo>
                    <a:pt x="694924" y="318982"/>
                  </a:lnTo>
                  <a:lnTo>
                    <a:pt x="662230" y="367262"/>
                  </a:lnTo>
                  <a:lnTo>
                    <a:pt x="612944" y="409615"/>
                  </a:lnTo>
                  <a:lnTo>
                    <a:pt x="582066" y="428552"/>
                  </a:lnTo>
                  <a:lnTo>
                    <a:pt x="607174" y="435411"/>
                  </a:lnTo>
                  <a:lnTo>
                    <a:pt x="647988" y="450785"/>
                  </a:lnTo>
                  <a:lnTo>
                    <a:pt x="685327" y="474532"/>
                  </a:lnTo>
                  <a:lnTo>
                    <a:pt x="720961" y="511705"/>
                  </a:lnTo>
                  <a:lnTo>
                    <a:pt x="746082" y="557818"/>
                  </a:lnTo>
                  <a:lnTo>
                    <a:pt x="758800" y="612886"/>
                  </a:lnTo>
                  <a:lnTo>
                    <a:pt x="760389" y="643769"/>
                  </a:lnTo>
                  <a:lnTo>
                    <a:pt x="757757" y="683517"/>
                  </a:lnTo>
                  <a:lnTo>
                    <a:pt x="749864" y="722440"/>
                  </a:lnTo>
                  <a:lnTo>
                    <a:pt x="736714" y="760538"/>
                  </a:lnTo>
                  <a:lnTo>
                    <a:pt x="718313" y="797811"/>
                  </a:lnTo>
                  <a:lnTo>
                    <a:pt x="694963" y="832557"/>
                  </a:lnTo>
                  <a:lnTo>
                    <a:pt x="666986" y="863065"/>
                  </a:lnTo>
                  <a:lnTo>
                    <a:pt x="634378" y="889337"/>
                  </a:lnTo>
                  <a:lnTo>
                    <a:pt x="597137" y="911376"/>
                  </a:lnTo>
                  <a:lnTo>
                    <a:pt x="554475" y="928806"/>
                  </a:lnTo>
                  <a:lnTo>
                    <a:pt x="505611" y="941255"/>
                  </a:lnTo>
                  <a:lnTo>
                    <a:pt x="450549" y="948722"/>
                  </a:lnTo>
                  <a:lnTo>
                    <a:pt x="389297" y="951211"/>
                  </a:lnTo>
                  <a:close/>
                </a:path>
              </a:pathLst>
            </a:custGeom>
            <a:solidFill>
              <a:srgbClr val="FF8E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70507" y="4513173"/>
              <a:ext cx="789940" cy="976630"/>
            </a:xfrm>
            <a:custGeom>
              <a:avLst/>
              <a:gdLst/>
              <a:ahLst/>
              <a:cxnLst/>
              <a:rect l="l" t="t" r="r" b="b"/>
              <a:pathLst>
                <a:path w="789940" h="976629">
                  <a:moveTo>
                    <a:pt x="282885" y="308610"/>
                  </a:moveTo>
                  <a:lnTo>
                    <a:pt x="14406" y="260350"/>
                  </a:lnTo>
                  <a:lnTo>
                    <a:pt x="17902" y="247650"/>
                  </a:lnTo>
                  <a:lnTo>
                    <a:pt x="32743" y="201930"/>
                  </a:lnTo>
                  <a:lnTo>
                    <a:pt x="52298" y="160020"/>
                  </a:lnTo>
                  <a:lnTo>
                    <a:pt x="76513" y="123190"/>
                  </a:lnTo>
                  <a:lnTo>
                    <a:pt x="105332" y="91440"/>
                  </a:lnTo>
                  <a:lnTo>
                    <a:pt x="138700" y="63500"/>
                  </a:lnTo>
                  <a:lnTo>
                    <a:pt x="177155" y="40640"/>
                  </a:lnTo>
                  <a:lnTo>
                    <a:pt x="221513" y="22860"/>
                  </a:lnTo>
                  <a:lnTo>
                    <a:pt x="271660" y="10160"/>
                  </a:lnTo>
                  <a:lnTo>
                    <a:pt x="327484" y="2540"/>
                  </a:lnTo>
                  <a:lnTo>
                    <a:pt x="388875" y="0"/>
                  </a:lnTo>
                  <a:lnTo>
                    <a:pt x="447512" y="1270"/>
                  </a:lnTo>
                  <a:lnTo>
                    <a:pt x="500711" y="7620"/>
                  </a:lnTo>
                  <a:lnTo>
                    <a:pt x="548400" y="16510"/>
                  </a:lnTo>
                  <a:lnTo>
                    <a:pt x="575198" y="25400"/>
                  </a:lnTo>
                  <a:lnTo>
                    <a:pt x="365929" y="25400"/>
                  </a:lnTo>
                  <a:lnTo>
                    <a:pt x="321343" y="27940"/>
                  </a:lnTo>
                  <a:lnTo>
                    <a:pt x="300314" y="30480"/>
                  </a:lnTo>
                  <a:lnTo>
                    <a:pt x="280132" y="34290"/>
                  </a:lnTo>
                  <a:lnTo>
                    <a:pt x="286477" y="40640"/>
                  </a:lnTo>
                  <a:lnTo>
                    <a:pt x="250375" y="40640"/>
                  </a:lnTo>
                  <a:lnTo>
                    <a:pt x="231829" y="45720"/>
                  </a:lnTo>
                  <a:lnTo>
                    <a:pt x="214226" y="52070"/>
                  </a:lnTo>
                  <a:lnTo>
                    <a:pt x="197569" y="59690"/>
                  </a:lnTo>
                  <a:lnTo>
                    <a:pt x="181859" y="67310"/>
                  </a:lnTo>
                  <a:lnTo>
                    <a:pt x="194598" y="80010"/>
                  </a:lnTo>
                  <a:lnTo>
                    <a:pt x="159114" y="80010"/>
                  </a:lnTo>
                  <a:lnTo>
                    <a:pt x="155457" y="82550"/>
                  </a:lnTo>
                  <a:lnTo>
                    <a:pt x="153689" y="83820"/>
                  </a:lnTo>
                  <a:lnTo>
                    <a:pt x="141588" y="93980"/>
                  </a:lnTo>
                  <a:lnTo>
                    <a:pt x="130085" y="102870"/>
                  </a:lnTo>
                  <a:lnTo>
                    <a:pt x="119178" y="114300"/>
                  </a:lnTo>
                  <a:lnTo>
                    <a:pt x="108862" y="124460"/>
                  </a:lnTo>
                  <a:lnTo>
                    <a:pt x="129086" y="144780"/>
                  </a:lnTo>
                  <a:lnTo>
                    <a:pt x="92727" y="144780"/>
                  </a:lnTo>
                  <a:lnTo>
                    <a:pt x="83164" y="158750"/>
                  </a:lnTo>
                  <a:lnTo>
                    <a:pt x="74340" y="173990"/>
                  </a:lnTo>
                  <a:lnTo>
                    <a:pt x="66266" y="189230"/>
                  </a:lnTo>
                  <a:lnTo>
                    <a:pt x="58951" y="205740"/>
                  </a:lnTo>
                  <a:lnTo>
                    <a:pt x="86005" y="232410"/>
                  </a:lnTo>
                  <a:lnTo>
                    <a:pt x="49166" y="232410"/>
                  </a:lnTo>
                  <a:lnTo>
                    <a:pt x="47378" y="237490"/>
                  </a:lnTo>
                  <a:lnTo>
                    <a:pt x="46554" y="240030"/>
                  </a:lnTo>
                  <a:lnTo>
                    <a:pt x="59735" y="242570"/>
                  </a:lnTo>
                  <a:lnTo>
                    <a:pt x="96310" y="242570"/>
                  </a:lnTo>
                  <a:lnTo>
                    <a:pt x="104040" y="250190"/>
                  </a:lnTo>
                  <a:lnTo>
                    <a:pt x="219252" y="271780"/>
                  </a:lnTo>
                  <a:lnTo>
                    <a:pt x="255488" y="271780"/>
                  </a:lnTo>
                  <a:lnTo>
                    <a:pt x="261808" y="278130"/>
                  </a:lnTo>
                  <a:lnTo>
                    <a:pt x="288276" y="278130"/>
                  </a:lnTo>
                  <a:lnTo>
                    <a:pt x="284814" y="295910"/>
                  </a:lnTo>
                  <a:lnTo>
                    <a:pt x="282885" y="308610"/>
                  </a:lnTo>
                  <a:close/>
                </a:path>
                <a:path w="789940" h="976629">
                  <a:moveTo>
                    <a:pt x="679944" y="396240"/>
                  </a:moveTo>
                  <a:lnTo>
                    <a:pt x="642283" y="396240"/>
                  </a:lnTo>
                  <a:lnTo>
                    <a:pt x="655195" y="384810"/>
                  </a:lnTo>
                  <a:lnTo>
                    <a:pt x="666901" y="373380"/>
                  </a:lnTo>
                  <a:lnTo>
                    <a:pt x="677359" y="360680"/>
                  </a:lnTo>
                  <a:lnTo>
                    <a:pt x="686530" y="349250"/>
                  </a:lnTo>
                  <a:lnTo>
                    <a:pt x="686931" y="347980"/>
                  </a:lnTo>
                  <a:lnTo>
                    <a:pt x="687291" y="347980"/>
                  </a:lnTo>
                  <a:lnTo>
                    <a:pt x="687692" y="346710"/>
                  </a:lnTo>
                  <a:lnTo>
                    <a:pt x="365929" y="25400"/>
                  </a:lnTo>
                  <a:lnTo>
                    <a:pt x="402056" y="25400"/>
                  </a:lnTo>
                  <a:lnTo>
                    <a:pt x="700696" y="323850"/>
                  </a:lnTo>
                  <a:lnTo>
                    <a:pt x="727998" y="323850"/>
                  </a:lnTo>
                  <a:lnTo>
                    <a:pt x="723046" y="336550"/>
                  </a:lnTo>
                  <a:lnTo>
                    <a:pt x="707845" y="363220"/>
                  </a:lnTo>
                  <a:lnTo>
                    <a:pt x="692734" y="383540"/>
                  </a:lnTo>
                  <a:lnTo>
                    <a:pt x="679944" y="396240"/>
                  </a:lnTo>
                  <a:close/>
                </a:path>
                <a:path w="789940" h="976629">
                  <a:moveTo>
                    <a:pt x="727998" y="323850"/>
                  </a:moveTo>
                  <a:lnTo>
                    <a:pt x="700696" y="323850"/>
                  </a:lnTo>
                  <a:lnTo>
                    <a:pt x="707780" y="306070"/>
                  </a:lnTo>
                  <a:lnTo>
                    <a:pt x="712870" y="287020"/>
                  </a:lnTo>
                  <a:lnTo>
                    <a:pt x="715941" y="267970"/>
                  </a:lnTo>
                  <a:lnTo>
                    <a:pt x="716842" y="250190"/>
                  </a:lnTo>
                  <a:lnTo>
                    <a:pt x="716909" y="245110"/>
                  </a:lnTo>
                  <a:lnTo>
                    <a:pt x="505392" y="34290"/>
                  </a:lnTo>
                  <a:lnTo>
                    <a:pt x="481563" y="30480"/>
                  </a:lnTo>
                  <a:lnTo>
                    <a:pt x="456384" y="27940"/>
                  </a:lnTo>
                  <a:lnTo>
                    <a:pt x="402056" y="25400"/>
                  </a:lnTo>
                  <a:lnTo>
                    <a:pt x="575198" y="25400"/>
                  </a:lnTo>
                  <a:lnTo>
                    <a:pt x="590511" y="30480"/>
                  </a:lnTo>
                  <a:lnTo>
                    <a:pt x="619160" y="44450"/>
                  </a:lnTo>
                  <a:lnTo>
                    <a:pt x="552551" y="44450"/>
                  </a:lnTo>
                  <a:lnTo>
                    <a:pt x="712809" y="204470"/>
                  </a:lnTo>
                  <a:lnTo>
                    <a:pt x="738143" y="204470"/>
                  </a:lnTo>
                  <a:lnTo>
                    <a:pt x="742689" y="247650"/>
                  </a:lnTo>
                  <a:lnTo>
                    <a:pt x="740497" y="279400"/>
                  </a:lnTo>
                  <a:lnTo>
                    <a:pt x="733940" y="308610"/>
                  </a:lnTo>
                  <a:lnTo>
                    <a:pt x="727998" y="323850"/>
                  </a:lnTo>
                  <a:close/>
                </a:path>
                <a:path w="789940" h="976629">
                  <a:moveTo>
                    <a:pt x="353373" y="187960"/>
                  </a:moveTo>
                  <a:lnTo>
                    <a:pt x="302878" y="187960"/>
                  </a:lnTo>
                  <a:lnTo>
                    <a:pt x="316942" y="176530"/>
                  </a:lnTo>
                  <a:lnTo>
                    <a:pt x="332612" y="167640"/>
                  </a:lnTo>
                  <a:lnTo>
                    <a:pt x="349847" y="162560"/>
                  </a:lnTo>
                  <a:lnTo>
                    <a:pt x="368601" y="158750"/>
                  </a:lnTo>
                  <a:lnTo>
                    <a:pt x="250375" y="40640"/>
                  </a:lnTo>
                  <a:lnTo>
                    <a:pt x="286477" y="40640"/>
                  </a:lnTo>
                  <a:lnTo>
                    <a:pt x="405752" y="160020"/>
                  </a:lnTo>
                  <a:lnTo>
                    <a:pt x="422059" y="163830"/>
                  </a:lnTo>
                  <a:lnTo>
                    <a:pt x="436896" y="168910"/>
                  </a:lnTo>
                  <a:lnTo>
                    <a:pt x="450227" y="176530"/>
                  </a:lnTo>
                  <a:lnTo>
                    <a:pt x="459066" y="184150"/>
                  </a:lnTo>
                  <a:lnTo>
                    <a:pt x="383851" y="184150"/>
                  </a:lnTo>
                  <a:lnTo>
                    <a:pt x="364740" y="185420"/>
                  </a:lnTo>
                  <a:lnTo>
                    <a:pt x="353373" y="187960"/>
                  </a:lnTo>
                  <a:close/>
                </a:path>
                <a:path w="789940" h="976629">
                  <a:moveTo>
                    <a:pt x="738143" y="204470"/>
                  </a:moveTo>
                  <a:lnTo>
                    <a:pt x="712809" y="204470"/>
                  </a:lnTo>
                  <a:lnTo>
                    <a:pt x="703339" y="172720"/>
                  </a:lnTo>
                  <a:lnTo>
                    <a:pt x="688294" y="142240"/>
                  </a:lnTo>
                  <a:lnTo>
                    <a:pt x="641219" y="88900"/>
                  </a:lnTo>
                  <a:lnTo>
                    <a:pt x="601911" y="63500"/>
                  </a:lnTo>
                  <a:lnTo>
                    <a:pt x="552551" y="44450"/>
                  </a:lnTo>
                  <a:lnTo>
                    <a:pt x="619160" y="44450"/>
                  </a:lnTo>
                  <a:lnTo>
                    <a:pt x="657715" y="69850"/>
                  </a:lnTo>
                  <a:lnTo>
                    <a:pt x="694777" y="106680"/>
                  </a:lnTo>
                  <a:lnTo>
                    <a:pt x="721345" y="149860"/>
                  </a:lnTo>
                  <a:lnTo>
                    <a:pt x="737340" y="196850"/>
                  </a:lnTo>
                  <a:lnTo>
                    <a:pt x="738143" y="204470"/>
                  </a:lnTo>
                  <a:close/>
                </a:path>
                <a:path w="789940" h="976629">
                  <a:moveTo>
                    <a:pt x="288276" y="278130"/>
                  </a:moveTo>
                  <a:lnTo>
                    <a:pt x="261808" y="278130"/>
                  </a:lnTo>
                  <a:lnTo>
                    <a:pt x="266407" y="256540"/>
                  </a:lnTo>
                  <a:lnTo>
                    <a:pt x="272045" y="238760"/>
                  </a:lnTo>
                  <a:lnTo>
                    <a:pt x="278739" y="222250"/>
                  </a:lnTo>
                  <a:lnTo>
                    <a:pt x="286502" y="208280"/>
                  </a:lnTo>
                  <a:lnTo>
                    <a:pt x="159114" y="80010"/>
                  </a:lnTo>
                  <a:lnTo>
                    <a:pt x="194598" y="80010"/>
                  </a:lnTo>
                  <a:lnTo>
                    <a:pt x="302878" y="187960"/>
                  </a:lnTo>
                  <a:lnTo>
                    <a:pt x="353373" y="187960"/>
                  </a:lnTo>
                  <a:lnTo>
                    <a:pt x="319333" y="207010"/>
                  </a:lnTo>
                  <a:lnTo>
                    <a:pt x="298171" y="241300"/>
                  </a:lnTo>
                  <a:lnTo>
                    <a:pt x="290502" y="266700"/>
                  </a:lnTo>
                  <a:lnTo>
                    <a:pt x="288276" y="278130"/>
                  </a:lnTo>
                  <a:close/>
                </a:path>
                <a:path w="789940" h="976629">
                  <a:moveTo>
                    <a:pt x="255488" y="271780"/>
                  </a:moveTo>
                  <a:lnTo>
                    <a:pt x="219252" y="271780"/>
                  </a:lnTo>
                  <a:lnTo>
                    <a:pt x="92727" y="144780"/>
                  </a:lnTo>
                  <a:lnTo>
                    <a:pt x="129086" y="144780"/>
                  </a:lnTo>
                  <a:lnTo>
                    <a:pt x="255488" y="271780"/>
                  </a:lnTo>
                  <a:close/>
                </a:path>
                <a:path w="789940" h="976629">
                  <a:moveTo>
                    <a:pt x="473664" y="358140"/>
                  </a:moveTo>
                  <a:lnTo>
                    <a:pt x="360624" y="358140"/>
                  </a:lnTo>
                  <a:lnTo>
                    <a:pt x="382309" y="356870"/>
                  </a:lnTo>
                  <a:lnTo>
                    <a:pt x="401940" y="351790"/>
                  </a:lnTo>
                  <a:lnTo>
                    <a:pt x="435570" y="330200"/>
                  </a:lnTo>
                  <a:lnTo>
                    <a:pt x="457853" y="298450"/>
                  </a:lnTo>
                  <a:lnTo>
                    <a:pt x="465187" y="262890"/>
                  </a:lnTo>
                  <a:lnTo>
                    <a:pt x="463870" y="245110"/>
                  </a:lnTo>
                  <a:lnTo>
                    <a:pt x="443828" y="205740"/>
                  </a:lnTo>
                  <a:lnTo>
                    <a:pt x="402171" y="185420"/>
                  </a:lnTo>
                  <a:lnTo>
                    <a:pt x="383851" y="184150"/>
                  </a:lnTo>
                  <a:lnTo>
                    <a:pt x="459066" y="184150"/>
                  </a:lnTo>
                  <a:lnTo>
                    <a:pt x="485834" y="227330"/>
                  </a:lnTo>
                  <a:lnTo>
                    <a:pt x="489418" y="243840"/>
                  </a:lnTo>
                  <a:lnTo>
                    <a:pt x="525087" y="279400"/>
                  </a:lnTo>
                  <a:lnTo>
                    <a:pt x="489720" y="279400"/>
                  </a:lnTo>
                  <a:lnTo>
                    <a:pt x="485894" y="297180"/>
                  </a:lnTo>
                  <a:lnTo>
                    <a:pt x="479400" y="313690"/>
                  </a:lnTo>
                  <a:lnTo>
                    <a:pt x="470249" y="328930"/>
                  </a:lnTo>
                  <a:lnTo>
                    <a:pt x="458456" y="342900"/>
                  </a:lnTo>
                  <a:lnTo>
                    <a:pt x="473664" y="358140"/>
                  </a:lnTo>
                  <a:close/>
                </a:path>
                <a:path w="789940" h="976629">
                  <a:moveTo>
                    <a:pt x="96310" y="242570"/>
                  </a:moveTo>
                  <a:lnTo>
                    <a:pt x="59735" y="242570"/>
                  </a:lnTo>
                  <a:lnTo>
                    <a:pt x="49166" y="232410"/>
                  </a:lnTo>
                  <a:lnTo>
                    <a:pt x="86005" y="232410"/>
                  </a:lnTo>
                  <a:lnTo>
                    <a:pt x="96310" y="242570"/>
                  </a:lnTo>
                  <a:close/>
                </a:path>
                <a:path w="789940" h="976629">
                  <a:moveTo>
                    <a:pt x="789392" y="648970"/>
                  </a:moveTo>
                  <a:lnTo>
                    <a:pt x="763887" y="648970"/>
                  </a:lnTo>
                  <a:lnTo>
                    <a:pt x="761866" y="621030"/>
                  </a:lnTo>
                  <a:lnTo>
                    <a:pt x="757252" y="596900"/>
                  </a:lnTo>
                  <a:lnTo>
                    <a:pt x="740236" y="552450"/>
                  </a:lnTo>
                  <a:lnTo>
                    <a:pt x="711623" y="513080"/>
                  </a:lnTo>
                  <a:lnTo>
                    <a:pt x="673470" y="482600"/>
                  </a:lnTo>
                  <a:lnTo>
                    <a:pt x="619592" y="459740"/>
                  </a:lnTo>
                  <a:lnTo>
                    <a:pt x="563641" y="445770"/>
                  </a:lnTo>
                  <a:lnTo>
                    <a:pt x="592374" y="429260"/>
                  </a:lnTo>
                  <a:lnTo>
                    <a:pt x="600015" y="425450"/>
                  </a:lnTo>
                  <a:lnTo>
                    <a:pt x="607415" y="420370"/>
                  </a:lnTo>
                  <a:lnTo>
                    <a:pt x="614572" y="416560"/>
                  </a:lnTo>
                  <a:lnTo>
                    <a:pt x="621487" y="411480"/>
                  </a:lnTo>
                  <a:lnTo>
                    <a:pt x="489720" y="279400"/>
                  </a:lnTo>
                  <a:lnTo>
                    <a:pt x="525087" y="279400"/>
                  </a:lnTo>
                  <a:lnTo>
                    <a:pt x="642283" y="396240"/>
                  </a:lnTo>
                  <a:lnTo>
                    <a:pt x="679944" y="396240"/>
                  </a:lnTo>
                  <a:lnTo>
                    <a:pt x="674828" y="401320"/>
                  </a:lnTo>
                  <a:lnTo>
                    <a:pt x="654173" y="419100"/>
                  </a:lnTo>
                  <a:lnTo>
                    <a:pt x="630813" y="436880"/>
                  </a:lnTo>
                  <a:lnTo>
                    <a:pt x="647324" y="441960"/>
                  </a:lnTo>
                  <a:lnTo>
                    <a:pt x="687013" y="461010"/>
                  </a:lnTo>
                  <a:lnTo>
                    <a:pt x="730259" y="495300"/>
                  </a:lnTo>
                  <a:lnTo>
                    <a:pt x="762760" y="539750"/>
                  </a:lnTo>
                  <a:lnTo>
                    <a:pt x="782993" y="593090"/>
                  </a:lnTo>
                  <a:lnTo>
                    <a:pt x="788083" y="623570"/>
                  </a:lnTo>
                  <a:lnTo>
                    <a:pt x="789392" y="648970"/>
                  </a:lnTo>
                  <a:close/>
                </a:path>
                <a:path w="789940" h="976629">
                  <a:moveTo>
                    <a:pt x="300004" y="567690"/>
                  </a:moveTo>
                  <a:lnTo>
                    <a:pt x="315516" y="353060"/>
                  </a:lnTo>
                  <a:lnTo>
                    <a:pt x="329219" y="355600"/>
                  </a:lnTo>
                  <a:lnTo>
                    <a:pt x="338791" y="356870"/>
                  </a:lnTo>
                  <a:lnTo>
                    <a:pt x="347235" y="358140"/>
                  </a:lnTo>
                  <a:lnTo>
                    <a:pt x="473664" y="358140"/>
                  </a:lnTo>
                  <a:lnTo>
                    <a:pt x="476199" y="360680"/>
                  </a:lnTo>
                  <a:lnTo>
                    <a:pt x="438945" y="360680"/>
                  </a:lnTo>
                  <a:lnTo>
                    <a:pt x="423087" y="369570"/>
                  </a:lnTo>
                  <a:lnTo>
                    <a:pt x="405946" y="377190"/>
                  </a:lnTo>
                  <a:lnTo>
                    <a:pt x="387558" y="381000"/>
                  </a:lnTo>
                  <a:lnTo>
                    <a:pt x="367958" y="383540"/>
                  </a:lnTo>
                  <a:lnTo>
                    <a:pt x="375591" y="391160"/>
                  </a:lnTo>
                  <a:lnTo>
                    <a:pt x="338602" y="391160"/>
                  </a:lnTo>
                  <a:lnTo>
                    <a:pt x="332233" y="478790"/>
                  </a:lnTo>
                  <a:lnTo>
                    <a:pt x="366064" y="513080"/>
                  </a:lnTo>
                  <a:lnTo>
                    <a:pt x="329782" y="513080"/>
                  </a:lnTo>
                  <a:lnTo>
                    <a:pt x="328295" y="533400"/>
                  </a:lnTo>
                  <a:lnTo>
                    <a:pt x="455087" y="533400"/>
                  </a:lnTo>
                  <a:lnTo>
                    <a:pt x="475947" y="544830"/>
                  </a:lnTo>
                  <a:lnTo>
                    <a:pt x="480549" y="548640"/>
                  </a:lnTo>
                  <a:lnTo>
                    <a:pt x="397052" y="548640"/>
                  </a:lnTo>
                  <a:lnTo>
                    <a:pt x="381478" y="549910"/>
                  </a:lnTo>
                  <a:lnTo>
                    <a:pt x="363013" y="552450"/>
                  </a:lnTo>
                  <a:lnTo>
                    <a:pt x="341725" y="556260"/>
                  </a:lnTo>
                  <a:lnTo>
                    <a:pt x="317686" y="562610"/>
                  </a:lnTo>
                  <a:lnTo>
                    <a:pt x="300004" y="567690"/>
                  </a:lnTo>
                  <a:close/>
                </a:path>
                <a:path w="789940" h="976629">
                  <a:moveTo>
                    <a:pt x="771289" y="759460"/>
                  </a:moveTo>
                  <a:lnTo>
                    <a:pt x="744495" y="759460"/>
                  </a:lnTo>
                  <a:lnTo>
                    <a:pt x="751037" y="741680"/>
                  </a:lnTo>
                  <a:lnTo>
                    <a:pt x="756256" y="722630"/>
                  </a:lnTo>
                  <a:lnTo>
                    <a:pt x="760146" y="703580"/>
                  </a:lnTo>
                  <a:lnTo>
                    <a:pt x="762698" y="683260"/>
                  </a:lnTo>
                  <a:lnTo>
                    <a:pt x="438945" y="360680"/>
                  </a:lnTo>
                  <a:lnTo>
                    <a:pt x="476199" y="360680"/>
                  </a:lnTo>
                  <a:lnTo>
                    <a:pt x="763887" y="648970"/>
                  </a:lnTo>
                  <a:lnTo>
                    <a:pt x="789392" y="648970"/>
                  </a:lnTo>
                  <a:lnTo>
                    <a:pt x="789785" y="656590"/>
                  </a:lnTo>
                  <a:lnTo>
                    <a:pt x="787031" y="697230"/>
                  </a:lnTo>
                  <a:lnTo>
                    <a:pt x="778792" y="737870"/>
                  </a:lnTo>
                  <a:lnTo>
                    <a:pt x="771289" y="759460"/>
                  </a:lnTo>
                  <a:close/>
                </a:path>
                <a:path w="789940" h="976629">
                  <a:moveTo>
                    <a:pt x="727732" y="843280"/>
                  </a:moveTo>
                  <a:lnTo>
                    <a:pt x="696354" y="843280"/>
                  </a:lnTo>
                  <a:lnTo>
                    <a:pt x="703784" y="833120"/>
                  </a:lnTo>
                  <a:lnTo>
                    <a:pt x="710832" y="824230"/>
                  </a:lnTo>
                  <a:lnTo>
                    <a:pt x="717472" y="814070"/>
                  </a:lnTo>
                  <a:lnTo>
                    <a:pt x="723678" y="803910"/>
                  </a:lnTo>
                  <a:lnTo>
                    <a:pt x="727155" y="797560"/>
                  </a:lnTo>
                  <a:lnTo>
                    <a:pt x="730411" y="791210"/>
                  </a:lnTo>
                  <a:lnTo>
                    <a:pt x="733446" y="784860"/>
                  </a:lnTo>
                  <a:lnTo>
                    <a:pt x="338602" y="391160"/>
                  </a:lnTo>
                  <a:lnTo>
                    <a:pt x="375591" y="391160"/>
                  </a:lnTo>
                  <a:lnTo>
                    <a:pt x="744495" y="759460"/>
                  </a:lnTo>
                  <a:lnTo>
                    <a:pt x="771289" y="759460"/>
                  </a:lnTo>
                  <a:lnTo>
                    <a:pt x="765110" y="777240"/>
                  </a:lnTo>
                  <a:lnTo>
                    <a:pt x="746022" y="816610"/>
                  </a:lnTo>
                  <a:lnTo>
                    <a:pt x="727732" y="843280"/>
                  </a:lnTo>
                  <a:close/>
                </a:path>
                <a:path w="789940" h="976629">
                  <a:moveTo>
                    <a:pt x="455087" y="533400"/>
                  </a:moveTo>
                  <a:lnTo>
                    <a:pt x="328295" y="533400"/>
                  </a:lnTo>
                  <a:lnTo>
                    <a:pt x="334564" y="532130"/>
                  </a:lnTo>
                  <a:lnTo>
                    <a:pt x="346258" y="529590"/>
                  </a:lnTo>
                  <a:lnTo>
                    <a:pt x="329782" y="513080"/>
                  </a:lnTo>
                  <a:lnTo>
                    <a:pt x="366064" y="513080"/>
                  </a:lnTo>
                  <a:lnTo>
                    <a:pt x="377341" y="524510"/>
                  </a:lnTo>
                  <a:lnTo>
                    <a:pt x="426442" y="524510"/>
                  </a:lnTo>
                  <a:lnTo>
                    <a:pt x="452770" y="532130"/>
                  </a:lnTo>
                  <a:lnTo>
                    <a:pt x="455087" y="533400"/>
                  </a:lnTo>
                  <a:close/>
                </a:path>
                <a:path w="789940" h="976629">
                  <a:moveTo>
                    <a:pt x="426442" y="524510"/>
                  </a:moveTo>
                  <a:lnTo>
                    <a:pt x="377341" y="524510"/>
                  </a:lnTo>
                  <a:lnTo>
                    <a:pt x="384454" y="523240"/>
                  </a:lnTo>
                  <a:lnTo>
                    <a:pt x="397052" y="523240"/>
                  </a:lnTo>
                  <a:lnTo>
                    <a:pt x="426442" y="524510"/>
                  </a:lnTo>
                  <a:close/>
                </a:path>
                <a:path w="789940" h="976629">
                  <a:moveTo>
                    <a:pt x="477658" y="795020"/>
                  </a:moveTo>
                  <a:lnTo>
                    <a:pt x="399564" y="795020"/>
                  </a:lnTo>
                  <a:lnTo>
                    <a:pt x="421584" y="792480"/>
                  </a:lnTo>
                  <a:lnTo>
                    <a:pt x="441530" y="786130"/>
                  </a:lnTo>
                  <a:lnTo>
                    <a:pt x="475736" y="762000"/>
                  </a:lnTo>
                  <a:lnTo>
                    <a:pt x="498862" y="721360"/>
                  </a:lnTo>
                  <a:lnTo>
                    <a:pt x="506618" y="669290"/>
                  </a:lnTo>
                  <a:lnTo>
                    <a:pt x="504765" y="642620"/>
                  </a:lnTo>
                  <a:lnTo>
                    <a:pt x="490004" y="596900"/>
                  </a:lnTo>
                  <a:lnTo>
                    <a:pt x="461164" y="565150"/>
                  </a:lnTo>
                  <a:lnTo>
                    <a:pt x="421258" y="549910"/>
                  </a:lnTo>
                  <a:lnTo>
                    <a:pt x="397052" y="548640"/>
                  </a:lnTo>
                  <a:lnTo>
                    <a:pt x="480549" y="548640"/>
                  </a:lnTo>
                  <a:lnTo>
                    <a:pt x="511789" y="582930"/>
                  </a:lnTo>
                  <a:lnTo>
                    <a:pt x="530043" y="637540"/>
                  </a:lnTo>
                  <a:lnTo>
                    <a:pt x="532244" y="668020"/>
                  </a:lnTo>
                  <a:lnTo>
                    <a:pt x="532176" y="678180"/>
                  </a:lnTo>
                  <a:lnTo>
                    <a:pt x="565012" y="711200"/>
                  </a:lnTo>
                  <a:lnTo>
                    <a:pt x="528298" y="711200"/>
                  </a:lnTo>
                  <a:lnTo>
                    <a:pt x="523477" y="728980"/>
                  </a:lnTo>
                  <a:lnTo>
                    <a:pt x="516797" y="745490"/>
                  </a:lnTo>
                  <a:lnTo>
                    <a:pt x="508268" y="760730"/>
                  </a:lnTo>
                  <a:lnTo>
                    <a:pt x="497898" y="774700"/>
                  </a:lnTo>
                  <a:lnTo>
                    <a:pt x="516826" y="793750"/>
                  </a:lnTo>
                  <a:lnTo>
                    <a:pt x="479553" y="793750"/>
                  </a:lnTo>
                  <a:lnTo>
                    <a:pt x="477658" y="795020"/>
                  </a:lnTo>
                  <a:close/>
                </a:path>
                <a:path w="789940" h="976629">
                  <a:moveTo>
                    <a:pt x="405833" y="976630"/>
                  </a:moveTo>
                  <a:lnTo>
                    <a:pt x="345252" y="974090"/>
                  </a:lnTo>
                  <a:lnTo>
                    <a:pt x="291116" y="969010"/>
                  </a:lnTo>
                  <a:lnTo>
                    <a:pt x="243599" y="958850"/>
                  </a:lnTo>
                  <a:lnTo>
                    <a:pt x="202876" y="946150"/>
                  </a:lnTo>
                  <a:lnTo>
                    <a:pt x="166848" y="928370"/>
                  </a:lnTo>
                  <a:lnTo>
                    <a:pt x="134036" y="908050"/>
                  </a:lnTo>
                  <a:lnTo>
                    <a:pt x="104550" y="883920"/>
                  </a:lnTo>
                  <a:lnTo>
                    <a:pt x="78502" y="855980"/>
                  </a:lnTo>
                  <a:lnTo>
                    <a:pt x="55731" y="824230"/>
                  </a:lnTo>
                  <a:lnTo>
                    <a:pt x="35714" y="789940"/>
                  </a:lnTo>
                  <a:lnTo>
                    <a:pt x="18516" y="750570"/>
                  </a:lnTo>
                  <a:lnTo>
                    <a:pt x="4199" y="708660"/>
                  </a:lnTo>
                  <a:lnTo>
                    <a:pt x="0" y="694690"/>
                  </a:lnTo>
                  <a:lnTo>
                    <a:pt x="282403" y="656590"/>
                  </a:lnTo>
                  <a:lnTo>
                    <a:pt x="284714" y="668020"/>
                  </a:lnTo>
                  <a:lnTo>
                    <a:pt x="289477" y="688340"/>
                  </a:lnTo>
                  <a:lnTo>
                    <a:pt x="243162" y="688340"/>
                  </a:lnTo>
                  <a:lnTo>
                    <a:pt x="159657" y="698500"/>
                  </a:lnTo>
                  <a:lnTo>
                    <a:pt x="164744" y="703580"/>
                  </a:lnTo>
                  <a:lnTo>
                    <a:pt x="127548" y="703580"/>
                  </a:lnTo>
                  <a:lnTo>
                    <a:pt x="44063" y="713740"/>
                  </a:lnTo>
                  <a:lnTo>
                    <a:pt x="84639" y="754380"/>
                  </a:lnTo>
                  <a:lnTo>
                    <a:pt x="47740" y="754380"/>
                  </a:lnTo>
                  <a:lnTo>
                    <a:pt x="70816" y="800100"/>
                  </a:lnTo>
                  <a:lnTo>
                    <a:pt x="98354" y="839470"/>
                  </a:lnTo>
                  <a:lnTo>
                    <a:pt x="149289" y="887730"/>
                  </a:lnTo>
                  <a:lnTo>
                    <a:pt x="212581" y="922020"/>
                  </a:lnTo>
                  <a:lnTo>
                    <a:pt x="214208" y="923290"/>
                  </a:lnTo>
                  <a:lnTo>
                    <a:pt x="215896" y="923290"/>
                  </a:lnTo>
                  <a:lnTo>
                    <a:pt x="217564" y="924560"/>
                  </a:lnTo>
                  <a:lnTo>
                    <a:pt x="254551" y="924560"/>
                  </a:lnTo>
                  <a:lnTo>
                    <a:pt x="292411" y="942340"/>
                  </a:lnTo>
                  <a:lnTo>
                    <a:pt x="345503" y="948690"/>
                  </a:lnTo>
                  <a:lnTo>
                    <a:pt x="374649" y="949960"/>
                  </a:lnTo>
                  <a:lnTo>
                    <a:pt x="581750" y="949960"/>
                  </a:lnTo>
                  <a:lnTo>
                    <a:pt x="575465" y="952500"/>
                  </a:lnTo>
                  <a:lnTo>
                    <a:pt x="525071" y="966470"/>
                  </a:lnTo>
                  <a:lnTo>
                    <a:pt x="468465" y="974090"/>
                  </a:lnTo>
                  <a:lnTo>
                    <a:pt x="405833" y="976630"/>
                  </a:lnTo>
                  <a:close/>
                </a:path>
                <a:path w="789940" h="976629">
                  <a:moveTo>
                    <a:pt x="581750" y="949960"/>
                  </a:moveTo>
                  <a:lnTo>
                    <a:pt x="434811" y="949960"/>
                  </a:lnTo>
                  <a:lnTo>
                    <a:pt x="478924" y="947420"/>
                  </a:lnTo>
                  <a:lnTo>
                    <a:pt x="499666" y="943610"/>
                  </a:lnTo>
                  <a:lnTo>
                    <a:pt x="374026" y="819150"/>
                  </a:lnTo>
                  <a:lnTo>
                    <a:pt x="356042" y="814070"/>
                  </a:lnTo>
                  <a:lnTo>
                    <a:pt x="339364" y="807720"/>
                  </a:lnTo>
                  <a:lnTo>
                    <a:pt x="297962" y="773430"/>
                  </a:lnTo>
                  <a:lnTo>
                    <a:pt x="277718" y="737870"/>
                  </a:lnTo>
                  <a:lnTo>
                    <a:pt x="269483" y="713740"/>
                  </a:lnTo>
                  <a:lnTo>
                    <a:pt x="243162" y="688340"/>
                  </a:lnTo>
                  <a:lnTo>
                    <a:pt x="289477" y="688340"/>
                  </a:lnTo>
                  <a:lnTo>
                    <a:pt x="292751" y="702310"/>
                  </a:lnTo>
                  <a:lnTo>
                    <a:pt x="302614" y="730250"/>
                  </a:lnTo>
                  <a:lnTo>
                    <a:pt x="327672" y="768350"/>
                  </a:lnTo>
                  <a:lnTo>
                    <a:pt x="378518" y="793750"/>
                  </a:lnTo>
                  <a:lnTo>
                    <a:pt x="399564" y="795020"/>
                  </a:lnTo>
                  <a:lnTo>
                    <a:pt x="477658" y="795020"/>
                  </a:lnTo>
                  <a:lnTo>
                    <a:pt x="464391" y="803910"/>
                  </a:lnTo>
                  <a:lnTo>
                    <a:pt x="448040" y="811530"/>
                  </a:lnTo>
                  <a:lnTo>
                    <a:pt x="430533" y="816610"/>
                  </a:lnTo>
                  <a:lnTo>
                    <a:pt x="411901" y="820420"/>
                  </a:lnTo>
                  <a:lnTo>
                    <a:pt x="530469" y="938530"/>
                  </a:lnTo>
                  <a:lnTo>
                    <a:pt x="610033" y="938530"/>
                  </a:lnTo>
                  <a:lnTo>
                    <a:pt x="581750" y="949960"/>
                  </a:lnTo>
                  <a:close/>
                </a:path>
                <a:path w="789940" h="976629">
                  <a:moveTo>
                    <a:pt x="411459" y="949960"/>
                  </a:moveTo>
                  <a:lnTo>
                    <a:pt x="374649" y="949960"/>
                  </a:lnTo>
                  <a:lnTo>
                    <a:pt x="127548" y="703580"/>
                  </a:lnTo>
                  <a:lnTo>
                    <a:pt x="164744" y="703580"/>
                  </a:lnTo>
                  <a:lnTo>
                    <a:pt x="411459" y="949960"/>
                  </a:lnTo>
                  <a:close/>
                </a:path>
                <a:path w="789940" h="976629">
                  <a:moveTo>
                    <a:pt x="669610" y="902970"/>
                  </a:moveTo>
                  <a:lnTo>
                    <a:pt x="625345" y="902970"/>
                  </a:lnTo>
                  <a:lnTo>
                    <a:pt x="639886" y="892810"/>
                  </a:lnTo>
                  <a:lnTo>
                    <a:pt x="653650" y="883920"/>
                  </a:lnTo>
                  <a:lnTo>
                    <a:pt x="666654" y="872490"/>
                  </a:lnTo>
                  <a:lnTo>
                    <a:pt x="678912" y="861060"/>
                  </a:lnTo>
                  <a:lnTo>
                    <a:pt x="528298" y="711200"/>
                  </a:lnTo>
                  <a:lnTo>
                    <a:pt x="565012" y="711200"/>
                  </a:lnTo>
                  <a:lnTo>
                    <a:pt x="696354" y="843280"/>
                  </a:lnTo>
                  <a:lnTo>
                    <a:pt x="727732" y="843280"/>
                  </a:lnTo>
                  <a:lnTo>
                    <a:pt x="721635" y="852170"/>
                  </a:lnTo>
                  <a:lnTo>
                    <a:pt x="692340" y="885190"/>
                  </a:lnTo>
                  <a:lnTo>
                    <a:pt x="669610" y="902970"/>
                  </a:lnTo>
                  <a:close/>
                </a:path>
                <a:path w="789940" h="976629">
                  <a:moveTo>
                    <a:pt x="254551" y="924560"/>
                  </a:moveTo>
                  <a:lnTo>
                    <a:pt x="217564" y="924560"/>
                  </a:lnTo>
                  <a:lnTo>
                    <a:pt x="47740" y="754380"/>
                  </a:lnTo>
                  <a:lnTo>
                    <a:pt x="84639" y="754380"/>
                  </a:lnTo>
                  <a:lnTo>
                    <a:pt x="254551" y="924560"/>
                  </a:lnTo>
                  <a:close/>
                </a:path>
                <a:path w="789940" h="976629">
                  <a:moveTo>
                    <a:pt x="610033" y="938530"/>
                  </a:moveTo>
                  <a:lnTo>
                    <a:pt x="530469" y="938530"/>
                  </a:lnTo>
                  <a:lnTo>
                    <a:pt x="549768" y="933450"/>
                  </a:lnTo>
                  <a:lnTo>
                    <a:pt x="568055" y="928370"/>
                  </a:lnTo>
                  <a:lnTo>
                    <a:pt x="585320" y="922020"/>
                  </a:lnTo>
                  <a:lnTo>
                    <a:pt x="601555" y="915670"/>
                  </a:lnTo>
                  <a:lnTo>
                    <a:pt x="479553" y="793750"/>
                  </a:lnTo>
                  <a:lnTo>
                    <a:pt x="516826" y="793750"/>
                  </a:lnTo>
                  <a:lnTo>
                    <a:pt x="625345" y="902970"/>
                  </a:lnTo>
                  <a:lnTo>
                    <a:pt x="669610" y="902970"/>
                  </a:lnTo>
                  <a:lnTo>
                    <a:pt x="658245" y="911860"/>
                  </a:lnTo>
                  <a:lnTo>
                    <a:pt x="619461" y="934720"/>
                  </a:lnTo>
                  <a:lnTo>
                    <a:pt x="610033" y="938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058699" y="2537628"/>
            <a:ext cx="3592829" cy="151066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510540" algn="r">
              <a:lnSpc>
                <a:spcPts val="2330"/>
              </a:lnSpc>
              <a:spcBef>
                <a:spcPts val="229"/>
              </a:spcBef>
            </a:pPr>
            <a:r>
              <a:rPr sz="2000" b="1" spc="85" dirty="0">
                <a:solidFill>
                  <a:srgbClr val="0F1D5B"/>
                </a:solidFill>
                <a:latin typeface="Arial"/>
                <a:cs typeface="Arial"/>
              </a:rPr>
              <a:t>UNA</a:t>
            </a:r>
            <a:r>
              <a:rPr sz="2000" b="1" spc="2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F1D5B"/>
                </a:solidFill>
                <a:latin typeface="Arial"/>
                <a:cs typeface="Arial"/>
              </a:rPr>
              <a:t>DE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60" dirty="0">
                <a:solidFill>
                  <a:srgbClr val="0F1D5B"/>
                </a:solidFill>
                <a:latin typeface="Arial"/>
                <a:cs typeface="Arial"/>
              </a:rPr>
              <a:t>LAS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F1D5B"/>
                </a:solidFill>
                <a:latin typeface="Arial"/>
                <a:cs typeface="Arial"/>
              </a:rPr>
              <a:t>CAUSAS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F1D5B"/>
                </a:solidFill>
                <a:latin typeface="Arial"/>
                <a:cs typeface="Arial"/>
              </a:rPr>
              <a:t>DE </a:t>
            </a:r>
            <a:r>
              <a:rPr sz="2000" b="1" spc="-5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F1D5B"/>
                </a:solidFill>
                <a:latin typeface="Arial"/>
                <a:cs typeface="Arial"/>
              </a:rPr>
              <a:t>MUERTE</a:t>
            </a:r>
            <a:r>
              <a:rPr sz="2000" b="1" spc="-4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0F1D5B"/>
                </a:solidFill>
                <a:latin typeface="Arial"/>
                <a:cs typeface="Arial"/>
              </a:rPr>
              <a:t>PREMATURA</a:t>
            </a:r>
            <a:r>
              <a:rPr sz="2000" b="1" spc="44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35" dirty="0">
                <a:solidFill>
                  <a:srgbClr val="0F1D5B"/>
                </a:solidFill>
                <a:latin typeface="Arial"/>
                <a:cs typeface="Arial"/>
              </a:rPr>
              <a:t>EN 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250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60" dirty="0">
                <a:solidFill>
                  <a:srgbClr val="0F1D5B"/>
                </a:solidFill>
                <a:latin typeface="Arial"/>
                <a:cs typeface="Arial"/>
              </a:rPr>
              <a:t>G</a:t>
            </a:r>
            <a:r>
              <a:rPr sz="2000" b="1" spc="-120" dirty="0">
                <a:solidFill>
                  <a:srgbClr val="0F1D5B"/>
                </a:solidFill>
                <a:latin typeface="Arial"/>
                <a:cs typeface="Arial"/>
              </a:rPr>
              <a:t>R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245" dirty="0">
                <a:solidFill>
                  <a:srgbClr val="0F1D5B"/>
                </a:solidFill>
                <a:latin typeface="Arial"/>
                <a:cs typeface="Arial"/>
              </a:rPr>
              <a:t>N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55" dirty="0">
                <a:solidFill>
                  <a:srgbClr val="0F1D5B"/>
                </a:solidFill>
                <a:latin typeface="Arial"/>
                <a:cs typeface="Arial"/>
              </a:rPr>
              <a:t>C</a:t>
            </a:r>
            <a:r>
              <a:rPr sz="2000" b="1" spc="85" dirty="0">
                <a:solidFill>
                  <a:srgbClr val="0F1D5B"/>
                </a:solidFill>
                <a:latin typeface="Arial"/>
                <a:cs typeface="Arial"/>
              </a:rPr>
              <a:t>I</a:t>
            </a:r>
            <a:r>
              <a:rPr sz="2000" b="1" spc="70" dirty="0">
                <a:solidFill>
                  <a:srgbClr val="0F1D5B"/>
                </a:solidFill>
                <a:latin typeface="Arial"/>
                <a:cs typeface="Arial"/>
              </a:rPr>
              <a:t>U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95" dirty="0">
                <a:solidFill>
                  <a:srgbClr val="0F1D5B"/>
                </a:solidFill>
                <a:latin typeface="Arial"/>
                <a:cs typeface="Arial"/>
              </a:rPr>
              <a:t>S  </a:t>
            </a:r>
            <a:r>
              <a:rPr sz="2000" b="1" spc="-160" dirty="0">
                <a:solidFill>
                  <a:srgbClr val="0F1D5B"/>
                </a:solidFill>
                <a:latin typeface="Arial"/>
                <a:cs typeface="Arial"/>
              </a:rPr>
              <a:t>LA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14" dirty="0">
                <a:solidFill>
                  <a:srgbClr val="0F1D5B"/>
                </a:solidFill>
                <a:latin typeface="Arial"/>
                <a:cs typeface="Arial"/>
              </a:rPr>
              <a:t>CONTAMINACIÓN</a:t>
            </a:r>
            <a:r>
              <a:rPr sz="2000" b="1" spc="3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F1D5B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ts val="2245"/>
              </a:lnSpc>
            </a:pPr>
            <a:r>
              <a:rPr sz="2000" b="1" spc="-250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55" dirty="0">
                <a:solidFill>
                  <a:srgbClr val="0F1D5B"/>
                </a:solidFill>
                <a:latin typeface="Arial"/>
                <a:cs typeface="Arial"/>
              </a:rPr>
              <a:t>C</a:t>
            </a:r>
            <a:r>
              <a:rPr sz="2000" b="1" spc="85" dirty="0">
                <a:solidFill>
                  <a:srgbClr val="0F1D5B"/>
                </a:solidFill>
                <a:latin typeface="Arial"/>
                <a:cs typeface="Arial"/>
              </a:rPr>
              <a:t>I</a:t>
            </a:r>
            <a:r>
              <a:rPr sz="2000" b="1" spc="70" dirty="0">
                <a:solidFill>
                  <a:srgbClr val="0F1D5B"/>
                </a:solidFill>
                <a:latin typeface="Arial"/>
                <a:cs typeface="Arial"/>
              </a:rPr>
              <a:t>U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66100" y="1650536"/>
            <a:ext cx="3118485" cy="180593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229"/>
              </a:spcBef>
            </a:pPr>
            <a:r>
              <a:rPr sz="2000" b="1" spc="-250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55" dirty="0">
                <a:solidFill>
                  <a:srgbClr val="0F1D5B"/>
                </a:solidFill>
                <a:latin typeface="Arial"/>
                <a:cs typeface="Arial"/>
              </a:rPr>
              <a:t>C</a:t>
            </a:r>
            <a:r>
              <a:rPr sz="2000" b="1" spc="85" dirty="0">
                <a:solidFill>
                  <a:srgbClr val="0F1D5B"/>
                </a:solidFill>
                <a:latin typeface="Arial"/>
                <a:cs typeface="Arial"/>
              </a:rPr>
              <a:t>I</a:t>
            </a:r>
            <a:r>
              <a:rPr sz="2000" b="1" spc="70" dirty="0">
                <a:solidFill>
                  <a:srgbClr val="0F1D5B"/>
                </a:solidFill>
                <a:latin typeface="Arial"/>
                <a:cs typeface="Arial"/>
              </a:rPr>
              <a:t>U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155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60" dirty="0">
                <a:solidFill>
                  <a:srgbClr val="0F1D5B"/>
                </a:solidFill>
                <a:latin typeface="Arial"/>
                <a:cs typeface="Arial"/>
              </a:rPr>
              <a:t>O</a:t>
            </a:r>
            <a:r>
              <a:rPr sz="2000" b="1" spc="155" dirty="0">
                <a:solidFill>
                  <a:srgbClr val="0F1D5B"/>
                </a:solidFill>
                <a:latin typeface="Arial"/>
                <a:cs typeface="Arial"/>
              </a:rPr>
              <a:t>C</a:t>
            </a:r>
            <a:r>
              <a:rPr sz="2000" b="1" spc="70" dirty="0">
                <a:solidFill>
                  <a:srgbClr val="0F1D5B"/>
                </a:solidFill>
                <a:latin typeface="Arial"/>
                <a:cs typeface="Arial"/>
              </a:rPr>
              <a:t>U</a:t>
            </a:r>
            <a:r>
              <a:rPr sz="2000" b="1" spc="-105" dirty="0">
                <a:solidFill>
                  <a:srgbClr val="0F1D5B"/>
                </a:solidFill>
                <a:latin typeface="Arial"/>
                <a:cs typeface="Arial"/>
              </a:rPr>
              <a:t>P</a:t>
            </a:r>
            <a:r>
              <a:rPr sz="2000" b="1" spc="-70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145" dirty="0">
                <a:solidFill>
                  <a:srgbClr val="0F1D5B"/>
                </a:solidFill>
                <a:latin typeface="Arial"/>
                <a:cs typeface="Arial"/>
              </a:rPr>
              <a:t>N  </a:t>
            </a:r>
            <a:r>
              <a:rPr sz="2000" b="1" spc="-160" dirty="0">
                <a:solidFill>
                  <a:srgbClr val="0F1D5B"/>
                </a:solidFill>
                <a:latin typeface="Arial"/>
                <a:cs typeface="Arial"/>
              </a:rPr>
              <a:t>S</a:t>
            </a:r>
            <a:r>
              <a:rPr sz="2000" b="1" spc="160" dirty="0">
                <a:solidFill>
                  <a:srgbClr val="0F1D5B"/>
                </a:solidFill>
                <a:latin typeface="Arial"/>
                <a:cs typeface="Arial"/>
              </a:rPr>
              <a:t>O</a:t>
            </a:r>
            <a:r>
              <a:rPr sz="2000" b="1" spc="-250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165" dirty="0">
                <a:solidFill>
                  <a:srgbClr val="0F1D5B"/>
                </a:solidFill>
                <a:latin typeface="Arial"/>
                <a:cs typeface="Arial"/>
              </a:rPr>
              <a:t>O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245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20" dirty="0">
                <a:solidFill>
                  <a:srgbClr val="0F1D5B"/>
                </a:solidFill>
                <a:latin typeface="Arial"/>
                <a:cs typeface="Arial"/>
              </a:rPr>
              <a:t>2</a:t>
            </a:r>
            <a:r>
              <a:rPr sz="2000" b="1" spc="-60" dirty="0">
                <a:solidFill>
                  <a:srgbClr val="0F1D5B"/>
                </a:solidFill>
                <a:latin typeface="Arial"/>
                <a:cs typeface="Arial"/>
              </a:rPr>
              <a:t>%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175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250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-40" dirty="0">
                <a:solidFill>
                  <a:srgbClr val="0F1D5B"/>
                </a:solidFill>
                <a:latin typeface="Arial"/>
                <a:cs typeface="Arial"/>
              </a:rPr>
              <a:t>A  </a:t>
            </a:r>
            <a:r>
              <a:rPr sz="2000" b="1" spc="-50" dirty="0">
                <a:solidFill>
                  <a:srgbClr val="0F1D5B"/>
                </a:solidFill>
                <a:latin typeface="Arial"/>
                <a:cs typeface="Arial"/>
              </a:rPr>
              <a:t>SUPERFICIE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rgbClr val="0F1D5B"/>
                </a:solidFill>
                <a:latin typeface="Arial"/>
                <a:cs typeface="Arial"/>
              </a:rPr>
              <a:t>TERRESTRE. </a:t>
            </a:r>
            <a:r>
              <a:rPr sz="2000" b="1" spc="-12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80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-245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50" dirty="0">
                <a:solidFill>
                  <a:srgbClr val="0F1D5B"/>
                </a:solidFill>
                <a:latin typeface="Arial"/>
                <a:cs typeface="Arial"/>
              </a:rPr>
              <a:t>5</a:t>
            </a:r>
            <a:r>
              <a:rPr sz="2000" b="1" spc="204" dirty="0">
                <a:solidFill>
                  <a:srgbClr val="0F1D5B"/>
                </a:solidFill>
                <a:latin typeface="Arial"/>
                <a:cs typeface="Arial"/>
              </a:rPr>
              <a:t>6</a:t>
            </a:r>
            <a:r>
              <a:rPr sz="2000" b="1" spc="-60" dirty="0">
                <a:solidFill>
                  <a:srgbClr val="0F1D5B"/>
                </a:solidFill>
                <a:latin typeface="Arial"/>
                <a:cs typeface="Arial"/>
              </a:rPr>
              <a:t>%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D</a:t>
            </a:r>
            <a:r>
              <a:rPr sz="2000" b="1" spc="-175" dirty="0">
                <a:solidFill>
                  <a:srgbClr val="0F1D5B"/>
                </a:solidFill>
                <a:latin typeface="Arial"/>
                <a:cs typeface="Arial"/>
              </a:rPr>
              <a:t>E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250" dirty="0">
                <a:solidFill>
                  <a:srgbClr val="0F1D5B"/>
                </a:solidFill>
                <a:latin typeface="Arial"/>
                <a:cs typeface="Arial"/>
              </a:rPr>
              <a:t>L</a:t>
            </a:r>
            <a:r>
              <a:rPr sz="2000" b="1" spc="-40" dirty="0">
                <a:solidFill>
                  <a:srgbClr val="0F1D5B"/>
                </a:solidFill>
                <a:latin typeface="Arial"/>
                <a:cs typeface="Arial"/>
              </a:rPr>
              <a:t>A  </a:t>
            </a:r>
            <a:r>
              <a:rPr sz="2000" b="1" spc="30" dirty="0">
                <a:solidFill>
                  <a:srgbClr val="0F1D5B"/>
                </a:solidFill>
                <a:latin typeface="Arial"/>
                <a:cs typeface="Arial"/>
              </a:rPr>
              <a:t>POBLACIÓN </a:t>
            </a:r>
            <a:r>
              <a:rPr sz="2000" b="1" spc="-5" dirty="0">
                <a:solidFill>
                  <a:srgbClr val="0F1D5B"/>
                </a:solidFill>
                <a:latin typeface="Arial"/>
                <a:cs typeface="Arial"/>
              </a:rPr>
              <a:t>VIVE</a:t>
            </a:r>
            <a:r>
              <a:rPr sz="2000" b="1" spc="35" dirty="0">
                <a:solidFill>
                  <a:srgbClr val="0F1D5B"/>
                </a:solidFill>
                <a:latin typeface="Arial"/>
                <a:cs typeface="Arial"/>
              </a:rPr>
              <a:t> EN </a:t>
            </a:r>
            <a:r>
              <a:rPr sz="2000" b="1" spc="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F1D5B"/>
                </a:solidFill>
                <a:latin typeface="Arial"/>
                <a:cs typeface="Arial"/>
              </a:rPr>
              <a:t>CIUDADES</a:t>
            </a:r>
            <a:r>
              <a:rPr sz="2000" b="1" spc="1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45" dirty="0">
                <a:solidFill>
                  <a:srgbClr val="0F1D5B"/>
                </a:solidFill>
                <a:latin typeface="Arial"/>
                <a:cs typeface="Arial"/>
              </a:rPr>
              <a:t>(ONU,</a:t>
            </a:r>
            <a:r>
              <a:rPr sz="2000" b="1" spc="1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120" dirty="0">
                <a:solidFill>
                  <a:srgbClr val="0F1D5B"/>
                </a:solidFill>
                <a:latin typeface="Arial"/>
                <a:cs typeface="Arial"/>
              </a:rPr>
              <a:t>2023)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47610" y="5743828"/>
            <a:ext cx="2483485" cy="504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150" b="1" spc="31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150" b="1" spc="459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150" b="1" spc="125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150" b="1" spc="22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150" b="1" spc="459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150" b="1" spc="-405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150" b="1" spc="305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150" b="1" spc="8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150" b="1" spc="459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150" b="1" spc="450" dirty="0">
                <a:solidFill>
                  <a:srgbClr val="0F1D5B"/>
                </a:solidFill>
                <a:latin typeface="Trebuchet MS"/>
                <a:cs typeface="Trebuchet MS"/>
              </a:rPr>
              <a:t>v</a:t>
            </a:r>
            <a:r>
              <a:rPr sz="3150" b="1" spc="12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endParaRPr sz="31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66100" y="7098134"/>
            <a:ext cx="2893060" cy="151066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229"/>
              </a:spcBef>
              <a:tabLst>
                <a:tab pos="1917700" algn="l"/>
              </a:tabLst>
            </a:pPr>
            <a:r>
              <a:rPr sz="2000" b="1" spc="50" dirty="0">
                <a:solidFill>
                  <a:srgbClr val="0F1D5B"/>
                </a:solidFill>
                <a:latin typeface="Arial"/>
                <a:cs typeface="Arial"/>
              </a:rPr>
              <a:t>INCREMENTO </a:t>
            </a:r>
            <a:r>
              <a:rPr sz="2000" b="1" spc="-135" dirty="0">
                <a:solidFill>
                  <a:srgbClr val="0F1D5B"/>
                </a:solidFill>
                <a:latin typeface="Arial"/>
                <a:cs typeface="Arial"/>
              </a:rPr>
              <a:t>DEL </a:t>
            </a:r>
            <a:r>
              <a:rPr sz="2000" b="1" spc="-13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F1D5B"/>
                </a:solidFill>
                <a:latin typeface="Arial"/>
                <a:cs typeface="Arial"/>
              </a:rPr>
              <a:t>PARQUE</a:t>
            </a:r>
            <a:r>
              <a:rPr sz="2000" b="1" spc="-1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35" dirty="0">
                <a:solidFill>
                  <a:srgbClr val="0F1D5B"/>
                </a:solidFill>
                <a:latin typeface="Arial"/>
                <a:cs typeface="Arial"/>
              </a:rPr>
              <a:t>AUTOMOTOR </a:t>
            </a:r>
            <a:r>
              <a:rPr sz="2000" b="1" spc="-5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35" dirty="0">
                <a:solidFill>
                  <a:srgbClr val="0F1D5B"/>
                </a:solidFill>
                <a:latin typeface="Arial"/>
                <a:cs typeface="Arial"/>
              </a:rPr>
              <a:t>DEL</a:t>
            </a:r>
            <a:r>
              <a:rPr sz="2000" b="1" spc="-13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45" dirty="0">
                <a:solidFill>
                  <a:srgbClr val="0F1D5B"/>
                </a:solidFill>
                <a:latin typeface="Arial"/>
                <a:cs typeface="Arial"/>
              </a:rPr>
              <a:t>5% </a:t>
            </a:r>
            <a:r>
              <a:rPr sz="2000" b="1" spc="35" dirty="0">
                <a:solidFill>
                  <a:srgbClr val="0F1D5B"/>
                </a:solidFill>
                <a:latin typeface="Arial"/>
                <a:cs typeface="Arial"/>
              </a:rPr>
              <a:t>EN </a:t>
            </a:r>
            <a:r>
              <a:rPr sz="2000" b="1" spc="80" dirty="0">
                <a:solidFill>
                  <a:srgbClr val="0F1D5B"/>
                </a:solidFill>
                <a:latin typeface="Arial"/>
                <a:cs typeface="Arial"/>
              </a:rPr>
              <a:t>2022 </a:t>
            </a:r>
            <a:r>
              <a:rPr sz="2000" b="1" spc="8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F1D5B"/>
                </a:solidFill>
                <a:latin typeface="Arial"/>
                <a:cs typeface="Arial"/>
              </a:rPr>
              <a:t>(EQUIVALE</a:t>
            </a:r>
            <a:r>
              <a:rPr sz="2000" b="1" spc="2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0F1D5B"/>
                </a:solidFill>
                <a:latin typeface="Arial"/>
                <a:cs typeface="Arial"/>
              </a:rPr>
              <a:t>A</a:t>
            </a:r>
            <a:r>
              <a:rPr sz="2000" b="1" spc="2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90" dirty="0">
                <a:solidFill>
                  <a:srgbClr val="0F1D5B"/>
                </a:solidFill>
                <a:latin typeface="Arial"/>
                <a:cs typeface="Arial"/>
              </a:rPr>
              <a:t>18MM</a:t>
            </a:r>
            <a:r>
              <a:rPr sz="2000" b="1" spc="25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spc="-75" dirty="0">
                <a:solidFill>
                  <a:srgbClr val="0F1D5B"/>
                </a:solidFill>
                <a:latin typeface="Arial"/>
                <a:cs typeface="Arial"/>
              </a:rPr>
              <a:t>DE </a:t>
            </a:r>
            <a:r>
              <a:rPr sz="2000" b="1" spc="-540" dirty="0">
                <a:solidFill>
                  <a:srgbClr val="0F1D5B"/>
                </a:solidFill>
                <a:latin typeface="Arial"/>
                <a:cs typeface="Arial"/>
              </a:rPr>
              <a:t> </a:t>
            </a:r>
            <a:r>
              <a:rPr sz="2000" b="1" u="heavy" spc="20" dirty="0">
                <a:solidFill>
                  <a:srgbClr val="0F1D5B"/>
                </a:solidFill>
                <a:uFill>
                  <a:solidFill>
                    <a:srgbClr val="0F1D5B"/>
                  </a:solidFill>
                </a:uFill>
                <a:latin typeface="Arial"/>
                <a:cs typeface="Arial"/>
              </a:rPr>
              <a:t>VEHÍCULOS)	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6342" y="3259891"/>
            <a:ext cx="8075930" cy="3644265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12700" marR="5080" algn="ctr">
              <a:lnSpc>
                <a:spcPts val="9080"/>
              </a:lnSpc>
              <a:spcBef>
                <a:spcPts val="1450"/>
              </a:spcBef>
            </a:pPr>
            <a:r>
              <a:rPr sz="8600" spc="865" dirty="0">
                <a:solidFill>
                  <a:srgbClr val="EF4823"/>
                </a:solidFill>
              </a:rPr>
              <a:t>¿</a:t>
            </a:r>
            <a:r>
              <a:rPr sz="8600" spc="685" dirty="0">
                <a:solidFill>
                  <a:srgbClr val="EF4823"/>
                </a:solidFill>
              </a:rPr>
              <a:t>Q</a:t>
            </a:r>
            <a:r>
              <a:rPr sz="8600" spc="919" dirty="0">
                <a:solidFill>
                  <a:srgbClr val="EF4823"/>
                </a:solidFill>
              </a:rPr>
              <a:t>u</a:t>
            </a:r>
            <a:r>
              <a:rPr sz="8600" spc="365" dirty="0">
                <a:solidFill>
                  <a:srgbClr val="EF4823"/>
                </a:solidFill>
              </a:rPr>
              <a:t>é</a:t>
            </a:r>
            <a:r>
              <a:rPr sz="8600" spc="-1130" dirty="0">
                <a:solidFill>
                  <a:srgbClr val="EF4823"/>
                </a:solidFill>
              </a:rPr>
              <a:t> </a:t>
            </a:r>
            <a:r>
              <a:rPr sz="8600" spc="900" dirty="0">
                <a:solidFill>
                  <a:srgbClr val="EF4823"/>
                </a:solidFill>
              </a:rPr>
              <a:t>h</a:t>
            </a:r>
            <a:r>
              <a:rPr sz="8600" spc="1270" dirty="0">
                <a:solidFill>
                  <a:srgbClr val="EF4823"/>
                </a:solidFill>
              </a:rPr>
              <a:t>a</a:t>
            </a:r>
            <a:r>
              <a:rPr sz="8600" spc="345" dirty="0">
                <a:solidFill>
                  <a:srgbClr val="EF4823"/>
                </a:solidFill>
              </a:rPr>
              <a:t>r</a:t>
            </a:r>
            <a:r>
              <a:rPr sz="8600" spc="635" dirty="0">
                <a:solidFill>
                  <a:srgbClr val="EF4823"/>
                </a:solidFill>
              </a:rPr>
              <a:t>í</a:t>
            </a:r>
            <a:r>
              <a:rPr sz="8600" spc="1270" dirty="0">
                <a:solidFill>
                  <a:srgbClr val="EF4823"/>
                </a:solidFill>
              </a:rPr>
              <a:t>a</a:t>
            </a:r>
            <a:r>
              <a:rPr sz="8600" spc="1285" dirty="0">
                <a:solidFill>
                  <a:srgbClr val="EF4823"/>
                </a:solidFill>
              </a:rPr>
              <a:t>s</a:t>
            </a:r>
            <a:r>
              <a:rPr sz="8600" spc="-1130" dirty="0">
                <a:solidFill>
                  <a:srgbClr val="EF4823"/>
                </a:solidFill>
              </a:rPr>
              <a:t> </a:t>
            </a:r>
            <a:r>
              <a:rPr sz="8600" spc="1280" dirty="0">
                <a:solidFill>
                  <a:srgbClr val="EF4823"/>
                </a:solidFill>
              </a:rPr>
              <a:t>s</a:t>
            </a:r>
            <a:r>
              <a:rPr sz="8600" spc="210" dirty="0">
                <a:solidFill>
                  <a:srgbClr val="EF4823"/>
                </a:solidFill>
              </a:rPr>
              <a:t>i  </a:t>
            </a:r>
            <a:r>
              <a:rPr sz="8600" spc="130" dirty="0">
                <a:solidFill>
                  <a:srgbClr val="EF4823"/>
                </a:solidFill>
              </a:rPr>
              <a:t>f</a:t>
            </a:r>
            <a:r>
              <a:rPr sz="8600" spc="919" dirty="0">
                <a:solidFill>
                  <a:srgbClr val="EF4823"/>
                </a:solidFill>
              </a:rPr>
              <a:t>u</a:t>
            </a:r>
            <a:r>
              <a:rPr sz="8600" spc="360" dirty="0">
                <a:solidFill>
                  <a:srgbClr val="EF4823"/>
                </a:solidFill>
              </a:rPr>
              <a:t>e</a:t>
            </a:r>
            <a:r>
              <a:rPr sz="8600" spc="345" dirty="0">
                <a:solidFill>
                  <a:srgbClr val="EF4823"/>
                </a:solidFill>
              </a:rPr>
              <a:t>r</a:t>
            </a:r>
            <a:r>
              <a:rPr sz="8600" spc="1270" dirty="0">
                <a:solidFill>
                  <a:srgbClr val="EF4823"/>
                </a:solidFill>
              </a:rPr>
              <a:t>a</a:t>
            </a:r>
            <a:r>
              <a:rPr sz="8600" spc="1285" dirty="0">
                <a:solidFill>
                  <a:srgbClr val="EF4823"/>
                </a:solidFill>
              </a:rPr>
              <a:t>s</a:t>
            </a:r>
            <a:r>
              <a:rPr sz="8600" spc="-1130" dirty="0">
                <a:solidFill>
                  <a:srgbClr val="EF4823"/>
                </a:solidFill>
              </a:rPr>
              <a:t> </a:t>
            </a:r>
            <a:r>
              <a:rPr sz="8600" spc="360" dirty="0">
                <a:solidFill>
                  <a:srgbClr val="EF4823"/>
                </a:solidFill>
              </a:rPr>
              <a:t>e</a:t>
            </a:r>
            <a:r>
              <a:rPr sz="8600" spc="240" dirty="0">
                <a:solidFill>
                  <a:srgbClr val="EF4823"/>
                </a:solidFill>
              </a:rPr>
              <a:t>l  </a:t>
            </a:r>
            <a:r>
              <a:rPr sz="8600" spc="695" dirty="0">
                <a:solidFill>
                  <a:srgbClr val="EF4823"/>
                </a:solidFill>
              </a:rPr>
              <a:t>consultor?</a:t>
            </a:r>
            <a:endParaRPr sz="8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5739" y="4570323"/>
            <a:ext cx="9305909" cy="46862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03039" y="1488489"/>
            <a:ext cx="9329420" cy="3048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650" b="1" spc="155" dirty="0">
                <a:solidFill>
                  <a:srgbClr val="0F1D5B"/>
                </a:solidFill>
                <a:latin typeface="Calibri"/>
                <a:cs typeface="Calibri"/>
              </a:rPr>
              <a:t>Ella:</a:t>
            </a:r>
            <a:r>
              <a:rPr sz="2650" b="1" spc="55" dirty="0">
                <a:solidFill>
                  <a:srgbClr val="0F1D5B"/>
                </a:solidFill>
                <a:latin typeface="Calibri"/>
                <a:cs typeface="Calibri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Seguro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que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está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 pensando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en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otra.</a:t>
            </a:r>
            <a:endParaRPr sz="2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92500"/>
              </a:lnSpc>
              <a:spcBef>
                <a:spcPts val="2985"/>
              </a:spcBef>
            </a:pPr>
            <a:r>
              <a:rPr sz="2650" b="1" spc="229" dirty="0">
                <a:solidFill>
                  <a:srgbClr val="0F1D5B"/>
                </a:solidFill>
                <a:latin typeface="Calibri"/>
                <a:cs typeface="Calibri"/>
              </a:rPr>
              <a:t>Él: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¿Cómo se puede lograr una movilidad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sostenible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y eficiente en 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nuestra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ciudad,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considerando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 la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creciente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urbanización,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 la </a:t>
            </a:r>
            <a:r>
              <a:rPr sz="2650" spc="-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contaminación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 ambiental,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la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demanda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de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transporte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 público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y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la </a:t>
            </a:r>
            <a:r>
              <a:rPr sz="2650" spc="-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necesidad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de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reducir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la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congestión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 vehicular,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todo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mientras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se 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promueve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la equidad en el acceso al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transporte 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y se garantiza la </a:t>
            </a:r>
            <a:r>
              <a:rPr sz="2650" dirty="0">
                <a:solidFill>
                  <a:srgbClr val="0F1D5B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seguridad</a:t>
            </a:r>
            <a:r>
              <a:rPr sz="2650" spc="-5" dirty="0">
                <a:solidFill>
                  <a:srgbClr val="0F1D5B"/>
                </a:solidFill>
                <a:latin typeface="Times New Roman"/>
                <a:cs typeface="Times New Roman"/>
              </a:rPr>
              <a:t> de los </a:t>
            </a:r>
            <a:r>
              <a:rPr sz="2650" spc="-10" dirty="0">
                <a:solidFill>
                  <a:srgbClr val="0F1D5B"/>
                </a:solidFill>
                <a:latin typeface="Times New Roman"/>
                <a:cs typeface="Times New Roman"/>
              </a:rPr>
              <a:t>ciudadanos?</a:t>
            </a:r>
            <a:endParaRPr sz="2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335000" cy="10287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943410" y="4500440"/>
            <a:ext cx="5024755" cy="2935605"/>
          </a:xfrm>
          <a:custGeom>
            <a:avLst/>
            <a:gdLst/>
            <a:ahLst/>
            <a:cxnLst/>
            <a:rect l="l" t="t" r="r" b="b"/>
            <a:pathLst>
              <a:path w="5024755" h="2935604">
                <a:moveTo>
                  <a:pt x="3564236" y="2717983"/>
                </a:moveTo>
                <a:lnTo>
                  <a:pt x="0" y="1470667"/>
                </a:lnTo>
                <a:lnTo>
                  <a:pt x="838482" y="0"/>
                </a:lnTo>
                <a:lnTo>
                  <a:pt x="5024514" y="1464920"/>
                </a:lnTo>
                <a:lnTo>
                  <a:pt x="4186017" y="2935575"/>
                </a:lnTo>
                <a:lnTo>
                  <a:pt x="3564236" y="2717983"/>
                </a:lnTo>
                <a:close/>
              </a:path>
            </a:pathLst>
          </a:custGeom>
          <a:solidFill>
            <a:srgbClr val="F6F6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1080000">
            <a:off x="4142043" y="5503138"/>
            <a:ext cx="2772751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85"/>
              </a:lnSpc>
            </a:pPr>
            <a:r>
              <a:rPr sz="5925" b="1" spc="-112" baseline="2812" dirty="0">
                <a:latin typeface="Arial"/>
                <a:cs typeface="Arial"/>
              </a:rPr>
              <a:t>A</a:t>
            </a:r>
            <a:r>
              <a:rPr sz="5925" b="1" spc="-112" baseline="2109" dirty="0">
                <a:latin typeface="Arial"/>
                <a:cs typeface="Arial"/>
              </a:rPr>
              <a:t>n</a:t>
            </a:r>
            <a:r>
              <a:rPr sz="5925" b="1" spc="-112" baseline="1406" dirty="0">
                <a:latin typeface="Arial"/>
                <a:cs typeface="Arial"/>
              </a:rPr>
              <a:t>á</a:t>
            </a:r>
            <a:r>
              <a:rPr sz="3950" b="1" spc="-75" dirty="0">
                <a:latin typeface="Arial"/>
                <a:cs typeface="Arial"/>
              </a:rPr>
              <a:t>lisis</a:t>
            </a:r>
            <a:r>
              <a:rPr sz="3950" b="1" spc="-30" dirty="0">
                <a:latin typeface="Arial"/>
                <a:cs typeface="Arial"/>
              </a:rPr>
              <a:t> </a:t>
            </a:r>
            <a:r>
              <a:rPr sz="3950" b="1" spc="204" dirty="0">
                <a:latin typeface="Arial"/>
                <a:cs typeface="Arial"/>
              </a:rPr>
              <a:t>d</a:t>
            </a:r>
            <a:r>
              <a:rPr sz="5925" b="1" spc="307" baseline="-1406" dirty="0">
                <a:latin typeface="Arial"/>
                <a:cs typeface="Arial"/>
              </a:rPr>
              <a:t>e</a:t>
            </a:r>
            <a:endParaRPr sz="5925" baseline="-140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 rot="1080000">
            <a:off x="4627948" y="5919441"/>
            <a:ext cx="1515949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85"/>
              </a:lnSpc>
            </a:pPr>
            <a:r>
              <a:rPr sz="5925" b="1" spc="97" baseline="2109" dirty="0">
                <a:latin typeface="Arial"/>
                <a:cs typeface="Arial"/>
              </a:rPr>
              <a:t>d</a:t>
            </a:r>
            <a:r>
              <a:rPr sz="5925" b="1" spc="97" baseline="1406" dirty="0">
                <a:latin typeface="Arial"/>
                <a:cs typeface="Arial"/>
              </a:rPr>
              <a:t>a</a:t>
            </a:r>
            <a:r>
              <a:rPr sz="3950" b="1" spc="65" dirty="0">
                <a:latin typeface="Arial"/>
                <a:cs typeface="Arial"/>
              </a:rPr>
              <a:t>tos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44316" y="4151470"/>
            <a:ext cx="4265295" cy="1363980"/>
          </a:xfrm>
          <a:custGeom>
            <a:avLst/>
            <a:gdLst/>
            <a:ahLst/>
            <a:cxnLst/>
            <a:rect l="l" t="t" r="r" b="b"/>
            <a:pathLst>
              <a:path w="4265295" h="1363979">
                <a:moveTo>
                  <a:pt x="4265047" y="676747"/>
                </a:moveTo>
                <a:lnTo>
                  <a:pt x="4265047" y="686973"/>
                </a:lnTo>
                <a:lnTo>
                  <a:pt x="4263552" y="720958"/>
                </a:lnTo>
                <a:lnTo>
                  <a:pt x="4137782" y="1290367"/>
                </a:lnTo>
                <a:lnTo>
                  <a:pt x="4103503" y="1342160"/>
                </a:lnTo>
                <a:lnTo>
                  <a:pt x="4044438" y="1363730"/>
                </a:lnTo>
                <a:lnTo>
                  <a:pt x="215873" y="1363730"/>
                </a:lnTo>
                <a:lnTo>
                  <a:pt x="158000" y="1342160"/>
                </a:lnTo>
                <a:lnTo>
                  <a:pt x="124480" y="1290367"/>
                </a:lnTo>
                <a:lnTo>
                  <a:pt x="6675" y="755199"/>
                </a:lnTo>
                <a:lnTo>
                  <a:pt x="0" y="681861"/>
                </a:lnTo>
                <a:lnTo>
                  <a:pt x="1668" y="642758"/>
                </a:lnTo>
                <a:lnTo>
                  <a:pt x="124480" y="73331"/>
                </a:lnTo>
                <a:lnTo>
                  <a:pt x="158000" y="21565"/>
                </a:lnTo>
                <a:lnTo>
                  <a:pt x="215873" y="0"/>
                </a:lnTo>
                <a:lnTo>
                  <a:pt x="4044438" y="0"/>
                </a:lnTo>
                <a:lnTo>
                  <a:pt x="4103503" y="21565"/>
                </a:lnTo>
                <a:lnTo>
                  <a:pt x="4137782" y="73331"/>
                </a:lnTo>
                <a:lnTo>
                  <a:pt x="4258391" y="608499"/>
                </a:lnTo>
                <a:lnTo>
                  <a:pt x="4265047" y="676747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94076" y="5719361"/>
            <a:ext cx="4806950" cy="1363980"/>
          </a:xfrm>
          <a:custGeom>
            <a:avLst/>
            <a:gdLst/>
            <a:ahLst/>
            <a:cxnLst/>
            <a:rect l="l" t="t" r="r" b="b"/>
            <a:pathLst>
              <a:path w="4806950" h="1363979">
                <a:moveTo>
                  <a:pt x="4806671" y="676638"/>
                </a:moveTo>
                <a:lnTo>
                  <a:pt x="4806671" y="687083"/>
                </a:lnTo>
                <a:lnTo>
                  <a:pt x="4805180" y="720957"/>
                </a:lnTo>
                <a:lnTo>
                  <a:pt x="4679410" y="1290367"/>
                </a:lnTo>
                <a:lnTo>
                  <a:pt x="4645132" y="1342160"/>
                </a:lnTo>
                <a:lnTo>
                  <a:pt x="4586066" y="1363729"/>
                </a:lnTo>
                <a:lnTo>
                  <a:pt x="215873" y="1363729"/>
                </a:lnTo>
                <a:lnTo>
                  <a:pt x="158000" y="1342160"/>
                </a:lnTo>
                <a:lnTo>
                  <a:pt x="124479" y="1290367"/>
                </a:lnTo>
                <a:lnTo>
                  <a:pt x="6674" y="755199"/>
                </a:lnTo>
                <a:lnTo>
                  <a:pt x="0" y="681870"/>
                </a:lnTo>
                <a:lnTo>
                  <a:pt x="1668" y="642758"/>
                </a:lnTo>
                <a:lnTo>
                  <a:pt x="124479" y="73331"/>
                </a:lnTo>
                <a:lnTo>
                  <a:pt x="158000" y="21565"/>
                </a:lnTo>
                <a:lnTo>
                  <a:pt x="215873" y="0"/>
                </a:lnTo>
                <a:lnTo>
                  <a:pt x="4586066" y="0"/>
                </a:lnTo>
                <a:lnTo>
                  <a:pt x="4645132" y="21565"/>
                </a:lnTo>
                <a:lnTo>
                  <a:pt x="4679410" y="73331"/>
                </a:lnTo>
                <a:lnTo>
                  <a:pt x="4800019" y="608499"/>
                </a:lnTo>
                <a:lnTo>
                  <a:pt x="4806671" y="676638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30714" y="2553808"/>
            <a:ext cx="4526915" cy="1363980"/>
          </a:xfrm>
          <a:custGeom>
            <a:avLst/>
            <a:gdLst/>
            <a:ahLst/>
            <a:cxnLst/>
            <a:rect l="l" t="t" r="r" b="b"/>
            <a:pathLst>
              <a:path w="4526915" h="1363979">
                <a:moveTo>
                  <a:pt x="4526727" y="676969"/>
                </a:moveTo>
                <a:lnTo>
                  <a:pt x="4526727" y="686772"/>
                </a:lnTo>
                <a:lnTo>
                  <a:pt x="4525222" y="720966"/>
                </a:lnTo>
                <a:lnTo>
                  <a:pt x="4399483" y="1290389"/>
                </a:lnTo>
                <a:lnTo>
                  <a:pt x="4365193" y="1342167"/>
                </a:lnTo>
                <a:lnTo>
                  <a:pt x="4306123" y="1363723"/>
                </a:lnTo>
                <a:lnTo>
                  <a:pt x="215889" y="1363723"/>
                </a:lnTo>
                <a:lnTo>
                  <a:pt x="158000" y="1342167"/>
                </a:lnTo>
                <a:lnTo>
                  <a:pt x="124480" y="1290389"/>
                </a:lnTo>
                <a:lnTo>
                  <a:pt x="6675" y="755221"/>
                </a:lnTo>
                <a:lnTo>
                  <a:pt x="0" y="681871"/>
                </a:lnTo>
                <a:lnTo>
                  <a:pt x="1668" y="642775"/>
                </a:lnTo>
                <a:lnTo>
                  <a:pt x="124480" y="73353"/>
                </a:lnTo>
                <a:lnTo>
                  <a:pt x="158000" y="21568"/>
                </a:lnTo>
                <a:lnTo>
                  <a:pt x="215889" y="0"/>
                </a:lnTo>
                <a:lnTo>
                  <a:pt x="4306123" y="0"/>
                </a:lnTo>
                <a:lnTo>
                  <a:pt x="4365193" y="21568"/>
                </a:lnTo>
                <a:lnTo>
                  <a:pt x="4399483" y="73353"/>
                </a:lnTo>
                <a:lnTo>
                  <a:pt x="4520062" y="608521"/>
                </a:lnTo>
                <a:lnTo>
                  <a:pt x="4526727" y="676969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35138" y="7319957"/>
            <a:ext cx="4578350" cy="1363980"/>
          </a:xfrm>
          <a:custGeom>
            <a:avLst/>
            <a:gdLst/>
            <a:ahLst/>
            <a:cxnLst/>
            <a:rect l="l" t="t" r="r" b="b"/>
            <a:pathLst>
              <a:path w="4578350" h="1363979">
                <a:moveTo>
                  <a:pt x="4577805" y="677547"/>
                </a:moveTo>
                <a:lnTo>
                  <a:pt x="4577805" y="686213"/>
                </a:lnTo>
                <a:lnTo>
                  <a:pt x="4576276" y="720975"/>
                </a:lnTo>
                <a:lnTo>
                  <a:pt x="4450536" y="1290398"/>
                </a:lnTo>
                <a:lnTo>
                  <a:pt x="4416258" y="1342176"/>
                </a:lnTo>
                <a:lnTo>
                  <a:pt x="4357192" y="1363730"/>
                </a:lnTo>
                <a:lnTo>
                  <a:pt x="215873" y="1363730"/>
                </a:lnTo>
                <a:lnTo>
                  <a:pt x="158000" y="1342176"/>
                </a:lnTo>
                <a:lnTo>
                  <a:pt x="124480" y="1290398"/>
                </a:lnTo>
                <a:lnTo>
                  <a:pt x="6674" y="755230"/>
                </a:lnTo>
                <a:lnTo>
                  <a:pt x="0" y="681886"/>
                </a:lnTo>
                <a:lnTo>
                  <a:pt x="1668" y="642784"/>
                </a:lnTo>
                <a:lnTo>
                  <a:pt x="124480" y="73362"/>
                </a:lnTo>
                <a:lnTo>
                  <a:pt x="158000" y="21569"/>
                </a:lnTo>
                <a:lnTo>
                  <a:pt x="215873" y="0"/>
                </a:lnTo>
                <a:lnTo>
                  <a:pt x="4357192" y="0"/>
                </a:lnTo>
                <a:lnTo>
                  <a:pt x="4416258" y="21569"/>
                </a:lnTo>
                <a:lnTo>
                  <a:pt x="4450536" y="73362"/>
                </a:lnTo>
                <a:lnTo>
                  <a:pt x="4571115" y="608530"/>
                </a:lnTo>
                <a:lnTo>
                  <a:pt x="4577805" y="677547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74871" y="5915117"/>
            <a:ext cx="751840" cy="533400"/>
          </a:xfrm>
          <a:custGeom>
            <a:avLst/>
            <a:gdLst/>
            <a:ahLst/>
            <a:cxnLst/>
            <a:rect l="l" t="t" r="r" b="b"/>
            <a:pathLst>
              <a:path w="751840" h="533400">
                <a:moveTo>
                  <a:pt x="648569" y="456804"/>
                </a:moveTo>
                <a:lnTo>
                  <a:pt x="561108" y="416876"/>
                </a:lnTo>
                <a:lnTo>
                  <a:pt x="557796" y="420468"/>
                </a:lnTo>
                <a:lnTo>
                  <a:pt x="554073" y="425277"/>
                </a:lnTo>
                <a:lnTo>
                  <a:pt x="549588" y="429368"/>
                </a:lnTo>
                <a:lnTo>
                  <a:pt x="531904" y="447508"/>
                </a:lnTo>
                <a:lnTo>
                  <a:pt x="523542" y="463087"/>
                </a:lnTo>
                <a:lnTo>
                  <a:pt x="523386" y="480761"/>
                </a:lnTo>
                <a:lnTo>
                  <a:pt x="530317" y="505186"/>
                </a:lnTo>
                <a:lnTo>
                  <a:pt x="532830" y="511691"/>
                </a:lnTo>
                <a:lnTo>
                  <a:pt x="535816" y="518265"/>
                </a:lnTo>
                <a:lnTo>
                  <a:pt x="539153" y="525207"/>
                </a:lnTo>
                <a:lnTo>
                  <a:pt x="542717" y="532815"/>
                </a:lnTo>
                <a:lnTo>
                  <a:pt x="550290" y="527692"/>
                </a:lnTo>
                <a:lnTo>
                  <a:pt x="555831" y="524157"/>
                </a:lnTo>
                <a:lnTo>
                  <a:pt x="648569" y="456804"/>
                </a:lnTo>
                <a:close/>
              </a:path>
              <a:path w="751840" h="533400">
                <a:moveTo>
                  <a:pt x="19295" y="0"/>
                </a:moveTo>
                <a:lnTo>
                  <a:pt x="0" y="45437"/>
                </a:lnTo>
                <a:lnTo>
                  <a:pt x="1117" y="66775"/>
                </a:lnTo>
                <a:lnTo>
                  <a:pt x="11379" y="108442"/>
                </a:lnTo>
                <a:lnTo>
                  <a:pt x="34542" y="158708"/>
                </a:lnTo>
                <a:lnTo>
                  <a:pt x="62460" y="205372"/>
                </a:lnTo>
                <a:lnTo>
                  <a:pt x="94911" y="248543"/>
                </a:lnTo>
                <a:lnTo>
                  <a:pt x="131675" y="288328"/>
                </a:lnTo>
                <a:lnTo>
                  <a:pt x="172531" y="324837"/>
                </a:lnTo>
                <a:lnTo>
                  <a:pt x="210037" y="352400"/>
                </a:lnTo>
                <a:lnTo>
                  <a:pt x="249377" y="375348"/>
                </a:lnTo>
                <a:lnTo>
                  <a:pt x="290550" y="393564"/>
                </a:lnTo>
                <a:lnTo>
                  <a:pt x="333554" y="406933"/>
                </a:lnTo>
                <a:lnTo>
                  <a:pt x="378387" y="415339"/>
                </a:lnTo>
                <a:lnTo>
                  <a:pt x="425048" y="418667"/>
                </a:lnTo>
                <a:lnTo>
                  <a:pt x="458665" y="418776"/>
                </a:lnTo>
                <a:lnTo>
                  <a:pt x="561108" y="416876"/>
                </a:lnTo>
                <a:lnTo>
                  <a:pt x="648569" y="456804"/>
                </a:lnTo>
                <a:lnTo>
                  <a:pt x="653621" y="453184"/>
                </a:lnTo>
                <a:lnTo>
                  <a:pt x="262818" y="274774"/>
                </a:lnTo>
                <a:lnTo>
                  <a:pt x="222806" y="254371"/>
                </a:lnTo>
                <a:lnTo>
                  <a:pt x="183068" y="226805"/>
                </a:lnTo>
                <a:lnTo>
                  <a:pt x="147014" y="196164"/>
                </a:lnTo>
                <a:lnTo>
                  <a:pt x="114565" y="162538"/>
                </a:lnTo>
                <a:lnTo>
                  <a:pt x="85646" y="126018"/>
                </a:lnTo>
                <a:lnTo>
                  <a:pt x="60172" y="86680"/>
                </a:lnTo>
                <a:lnTo>
                  <a:pt x="38088" y="44659"/>
                </a:lnTo>
                <a:lnTo>
                  <a:pt x="19295" y="0"/>
                </a:lnTo>
                <a:close/>
              </a:path>
              <a:path w="751840" h="533400">
                <a:moveTo>
                  <a:pt x="415234" y="144301"/>
                </a:moveTo>
                <a:lnTo>
                  <a:pt x="414127" y="146035"/>
                </a:lnTo>
                <a:lnTo>
                  <a:pt x="412736" y="152219"/>
                </a:lnTo>
                <a:lnTo>
                  <a:pt x="412667" y="158910"/>
                </a:lnTo>
                <a:lnTo>
                  <a:pt x="413330" y="165610"/>
                </a:lnTo>
                <a:lnTo>
                  <a:pt x="428496" y="223153"/>
                </a:lnTo>
                <a:lnTo>
                  <a:pt x="467410" y="267740"/>
                </a:lnTo>
                <a:lnTo>
                  <a:pt x="519704" y="301154"/>
                </a:lnTo>
                <a:lnTo>
                  <a:pt x="545742" y="315630"/>
                </a:lnTo>
                <a:lnTo>
                  <a:pt x="513996" y="322640"/>
                </a:lnTo>
                <a:lnTo>
                  <a:pt x="470618" y="323026"/>
                </a:lnTo>
                <a:lnTo>
                  <a:pt x="419709" y="317611"/>
                </a:lnTo>
                <a:lnTo>
                  <a:pt x="365371" y="307216"/>
                </a:lnTo>
                <a:lnTo>
                  <a:pt x="311707" y="292663"/>
                </a:lnTo>
                <a:lnTo>
                  <a:pt x="262818" y="274774"/>
                </a:lnTo>
                <a:lnTo>
                  <a:pt x="653621" y="453184"/>
                </a:lnTo>
                <a:lnTo>
                  <a:pt x="690081" y="427060"/>
                </a:lnTo>
                <a:lnTo>
                  <a:pt x="733643" y="396825"/>
                </a:lnTo>
                <a:lnTo>
                  <a:pt x="742444" y="389366"/>
                </a:lnTo>
                <a:lnTo>
                  <a:pt x="747998" y="381347"/>
                </a:lnTo>
                <a:lnTo>
                  <a:pt x="750874" y="372563"/>
                </a:lnTo>
                <a:lnTo>
                  <a:pt x="751644" y="362809"/>
                </a:lnTo>
                <a:lnTo>
                  <a:pt x="749473" y="342573"/>
                </a:lnTo>
                <a:lnTo>
                  <a:pt x="744015" y="323297"/>
                </a:lnTo>
                <a:lnTo>
                  <a:pt x="736138" y="304900"/>
                </a:lnTo>
                <a:lnTo>
                  <a:pt x="734642" y="302106"/>
                </a:lnTo>
                <a:lnTo>
                  <a:pt x="565129" y="224720"/>
                </a:lnTo>
                <a:lnTo>
                  <a:pt x="522426" y="205017"/>
                </a:lnTo>
                <a:lnTo>
                  <a:pt x="480668" y="183112"/>
                </a:lnTo>
                <a:lnTo>
                  <a:pt x="464878" y="173552"/>
                </a:lnTo>
                <a:lnTo>
                  <a:pt x="449361" y="163096"/>
                </a:lnTo>
                <a:lnTo>
                  <a:pt x="436293" y="153915"/>
                </a:lnTo>
                <a:lnTo>
                  <a:pt x="415234" y="144301"/>
                </a:lnTo>
                <a:close/>
              </a:path>
              <a:path w="751840" h="533400">
                <a:moveTo>
                  <a:pt x="688123" y="268883"/>
                </a:moveTo>
                <a:lnTo>
                  <a:pt x="653093" y="258071"/>
                </a:lnTo>
                <a:lnTo>
                  <a:pt x="608708" y="242358"/>
                </a:lnTo>
                <a:lnTo>
                  <a:pt x="565129" y="224720"/>
                </a:lnTo>
                <a:lnTo>
                  <a:pt x="734642" y="302106"/>
                </a:lnTo>
                <a:lnTo>
                  <a:pt x="726711" y="287300"/>
                </a:lnTo>
                <a:lnTo>
                  <a:pt x="725430" y="285915"/>
                </a:lnTo>
                <a:lnTo>
                  <a:pt x="688123" y="268883"/>
                </a:lnTo>
                <a:close/>
              </a:path>
            </a:pathLst>
          </a:custGeom>
          <a:solidFill>
            <a:srgbClr val="2B49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2505" y="4544865"/>
            <a:ext cx="800735" cy="431165"/>
          </a:xfrm>
          <a:custGeom>
            <a:avLst/>
            <a:gdLst/>
            <a:ahLst/>
            <a:cxnLst/>
            <a:rect l="l" t="t" r="r" b="b"/>
            <a:pathLst>
              <a:path w="800734" h="431164">
                <a:moveTo>
                  <a:pt x="430793" y="363244"/>
                </a:moveTo>
                <a:lnTo>
                  <a:pt x="428467" y="357557"/>
                </a:lnTo>
                <a:lnTo>
                  <a:pt x="428203" y="351224"/>
                </a:lnTo>
                <a:lnTo>
                  <a:pt x="429332" y="344628"/>
                </a:lnTo>
                <a:lnTo>
                  <a:pt x="456392" y="284250"/>
                </a:lnTo>
                <a:lnTo>
                  <a:pt x="502651" y="247339"/>
                </a:lnTo>
                <a:lnTo>
                  <a:pt x="545693" y="229613"/>
                </a:lnTo>
                <a:lnTo>
                  <a:pt x="588283" y="214225"/>
                </a:lnTo>
                <a:lnTo>
                  <a:pt x="558302" y="201653"/>
                </a:lnTo>
                <a:lnTo>
                  <a:pt x="515691" y="193517"/>
                </a:lnTo>
                <a:lnTo>
                  <a:pt x="464635" y="189744"/>
                </a:lnTo>
                <a:lnTo>
                  <a:pt x="409314" y="190256"/>
                </a:lnTo>
                <a:lnTo>
                  <a:pt x="353912" y="194980"/>
                </a:lnTo>
                <a:lnTo>
                  <a:pt x="302613" y="203840"/>
                </a:lnTo>
                <a:lnTo>
                  <a:pt x="259597" y="216760"/>
                </a:lnTo>
                <a:lnTo>
                  <a:pt x="215572" y="236778"/>
                </a:lnTo>
                <a:lnTo>
                  <a:pt x="174620" y="260479"/>
                </a:lnTo>
                <a:lnTo>
                  <a:pt x="136682" y="287762"/>
                </a:lnTo>
                <a:lnTo>
                  <a:pt x="101700" y="318522"/>
                </a:lnTo>
                <a:lnTo>
                  <a:pt x="69613" y="352659"/>
                </a:lnTo>
                <a:lnTo>
                  <a:pt x="40362" y="390068"/>
                </a:lnTo>
                <a:lnTo>
                  <a:pt x="13887" y="430648"/>
                </a:lnTo>
                <a:lnTo>
                  <a:pt x="5504" y="425676"/>
                </a:lnTo>
                <a:lnTo>
                  <a:pt x="1306" y="419220"/>
                </a:lnTo>
                <a:lnTo>
                  <a:pt x="0" y="411808"/>
                </a:lnTo>
                <a:lnTo>
                  <a:pt x="294" y="403970"/>
                </a:lnTo>
                <a:lnTo>
                  <a:pt x="7941" y="361699"/>
                </a:lnTo>
                <a:lnTo>
                  <a:pt x="25487" y="322537"/>
                </a:lnTo>
                <a:lnTo>
                  <a:pt x="57264" y="277222"/>
                </a:lnTo>
                <a:lnTo>
                  <a:pt x="93075" y="236302"/>
                </a:lnTo>
                <a:lnTo>
                  <a:pt x="132721" y="199629"/>
                </a:lnTo>
                <a:lnTo>
                  <a:pt x="176006" y="167057"/>
                </a:lnTo>
                <a:lnTo>
                  <a:pt x="222732" y="138441"/>
                </a:lnTo>
                <a:lnTo>
                  <a:pt x="264561" y="118028"/>
                </a:lnTo>
                <a:lnTo>
                  <a:pt x="307370" y="102484"/>
                </a:lnTo>
                <a:lnTo>
                  <a:pt x="351136" y="91922"/>
                </a:lnTo>
                <a:lnTo>
                  <a:pt x="395837" y="86457"/>
                </a:lnTo>
                <a:lnTo>
                  <a:pt x="441451" y="86202"/>
                </a:lnTo>
                <a:lnTo>
                  <a:pt x="487955" y="91270"/>
                </a:lnTo>
                <a:lnTo>
                  <a:pt x="521050" y="97173"/>
                </a:lnTo>
                <a:lnTo>
                  <a:pt x="554212" y="103690"/>
                </a:lnTo>
                <a:lnTo>
                  <a:pt x="621502" y="117358"/>
                </a:lnTo>
                <a:lnTo>
                  <a:pt x="618886" y="113232"/>
                </a:lnTo>
                <a:lnTo>
                  <a:pt x="616083" y="107835"/>
                </a:lnTo>
                <a:lnTo>
                  <a:pt x="612401" y="103007"/>
                </a:lnTo>
                <a:lnTo>
                  <a:pt x="598246" y="81999"/>
                </a:lnTo>
                <a:lnTo>
                  <a:pt x="592804" y="65176"/>
                </a:lnTo>
                <a:lnTo>
                  <a:pt x="595810" y="47759"/>
                </a:lnTo>
                <a:lnTo>
                  <a:pt x="606997" y="24966"/>
                </a:lnTo>
                <a:lnTo>
                  <a:pt x="610633" y="19016"/>
                </a:lnTo>
                <a:lnTo>
                  <a:pt x="614746" y="13081"/>
                </a:lnTo>
                <a:lnTo>
                  <a:pt x="624136" y="0"/>
                </a:lnTo>
                <a:lnTo>
                  <a:pt x="630672" y="6393"/>
                </a:lnTo>
                <a:lnTo>
                  <a:pt x="635491" y="10863"/>
                </a:lnTo>
                <a:lnTo>
                  <a:pt x="713324" y="92297"/>
                </a:lnTo>
                <a:lnTo>
                  <a:pt x="750218" y="130397"/>
                </a:lnTo>
                <a:lnTo>
                  <a:pt x="787672" y="167933"/>
                </a:lnTo>
                <a:lnTo>
                  <a:pt x="794999" y="176846"/>
                </a:lnTo>
                <a:lnTo>
                  <a:pt x="799029" y="185729"/>
                </a:lnTo>
                <a:lnTo>
                  <a:pt x="800289" y="194886"/>
                </a:lnTo>
                <a:lnTo>
                  <a:pt x="799302" y="204619"/>
                </a:lnTo>
                <a:lnTo>
                  <a:pt x="784732" y="242131"/>
                </a:lnTo>
                <a:lnTo>
                  <a:pt x="761271" y="274455"/>
                </a:lnTo>
                <a:lnTo>
                  <a:pt x="683613" y="290050"/>
                </a:lnTo>
                <a:lnTo>
                  <a:pt x="637134" y="297574"/>
                </a:lnTo>
                <a:lnTo>
                  <a:pt x="591103" y="307137"/>
                </a:lnTo>
                <a:lnTo>
                  <a:pt x="545566" y="318888"/>
                </a:lnTo>
                <a:lnTo>
                  <a:pt x="500565" y="332974"/>
                </a:lnTo>
                <a:lnTo>
                  <a:pt x="448794" y="355102"/>
                </a:lnTo>
                <a:lnTo>
                  <a:pt x="430793" y="363244"/>
                </a:lnTo>
                <a:close/>
              </a:path>
            </a:pathLst>
          </a:custGeom>
          <a:solidFill>
            <a:srgbClr val="2B49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69362" y="7038271"/>
            <a:ext cx="694055" cy="610870"/>
          </a:xfrm>
          <a:custGeom>
            <a:avLst/>
            <a:gdLst/>
            <a:ahLst/>
            <a:cxnLst/>
            <a:rect l="l" t="t" r="r" b="b"/>
            <a:pathLst>
              <a:path w="694054" h="610870">
                <a:moveTo>
                  <a:pt x="575858" y="552548"/>
                </a:moveTo>
                <a:lnTo>
                  <a:pt x="496005" y="499003"/>
                </a:lnTo>
                <a:lnTo>
                  <a:pt x="492156" y="502012"/>
                </a:lnTo>
                <a:lnTo>
                  <a:pt x="487704" y="506156"/>
                </a:lnTo>
                <a:lnTo>
                  <a:pt x="482617" y="509468"/>
                </a:lnTo>
                <a:lnTo>
                  <a:pt x="462233" y="524509"/>
                </a:lnTo>
                <a:lnTo>
                  <a:pt x="451462" y="538531"/>
                </a:lnTo>
                <a:lnTo>
                  <a:pt x="448449" y="555947"/>
                </a:lnTo>
                <a:lnTo>
                  <a:pt x="451339" y="581172"/>
                </a:lnTo>
                <a:lnTo>
                  <a:pt x="452768" y="587997"/>
                </a:lnTo>
                <a:lnTo>
                  <a:pt x="454652" y="594968"/>
                </a:lnTo>
                <a:lnTo>
                  <a:pt x="456821" y="602358"/>
                </a:lnTo>
                <a:lnTo>
                  <a:pt x="459108" y="610442"/>
                </a:lnTo>
                <a:lnTo>
                  <a:pt x="467410" y="606612"/>
                </a:lnTo>
                <a:lnTo>
                  <a:pt x="473450" y="604019"/>
                </a:lnTo>
                <a:lnTo>
                  <a:pt x="575858" y="552548"/>
                </a:lnTo>
                <a:close/>
              </a:path>
              <a:path w="694054" h="610870">
                <a:moveTo>
                  <a:pt x="28736" y="0"/>
                </a:moveTo>
                <a:lnTo>
                  <a:pt x="2347" y="41719"/>
                </a:lnTo>
                <a:lnTo>
                  <a:pt x="0" y="62957"/>
                </a:lnTo>
                <a:lnTo>
                  <a:pt x="244" y="84293"/>
                </a:lnTo>
                <a:lnTo>
                  <a:pt x="18119" y="159085"/>
                </a:lnTo>
                <a:lnTo>
                  <a:pt x="38123" y="209650"/>
                </a:lnTo>
                <a:lnTo>
                  <a:pt x="63166" y="257499"/>
                </a:lnTo>
                <a:lnTo>
                  <a:pt x="93012" y="302706"/>
                </a:lnTo>
                <a:lnTo>
                  <a:pt x="127427" y="345342"/>
                </a:lnTo>
                <a:lnTo>
                  <a:pt x="159982" y="378606"/>
                </a:lnTo>
                <a:lnTo>
                  <a:pt x="195093" y="407613"/>
                </a:lnTo>
                <a:lnTo>
                  <a:pt x="232778" y="432248"/>
                </a:lnTo>
                <a:lnTo>
                  <a:pt x="273054" y="452395"/>
                </a:lnTo>
                <a:lnTo>
                  <a:pt x="315938" y="467940"/>
                </a:lnTo>
                <a:lnTo>
                  <a:pt x="361446" y="478769"/>
                </a:lnTo>
                <a:lnTo>
                  <a:pt x="496005" y="499003"/>
                </a:lnTo>
                <a:lnTo>
                  <a:pt x="575858" y="552548"/>
                </a:lnTo>
                <a:lnTo>
                  <a:pt x="581429" y="549793"/>
                </a:lnTo>
                <a:lnTo>
                  <a:pt x="224621" y="310536"/>
                </a:lnTo>
                <a:lnTo>
                  <a:pt x="188434" y="283932"/>
                </a:lnTo>
                <a:lnTo>
                  <a:pt x="153678" y="250303"/>
                </a:lnTo>
                <a:lnTo>
                  <a:pt x="123053" y="214235"/>
                </a:lnTo>
                <a:lnTo>
                  <a:pt x="96469" y="175805"/>
                </a:lnTo>
                <a:lnTo>
                  <a:pt x="73836" y="135089"/>
                </a:lnTo>
                <a:lnTo>
                  <a:pt x="55058" y="92149"/>
                </a:lnTo>
                <a:lnTo>
                  <a:pt x="40060" y="47110"/>
                </a:lnTo>
                <a:lnTo>
                  <a:pt x="28736" y="0"/>
                </a:lnTo>
                <a:close/>
              </a:path>
              <a:path w="694054" h="610870">
                <a:moveTo>
                  <a:pt x="396127" y="206428"/>
                </a:moveTo>
                <a:lnTo>
                  <a:pt x="394756" y="207959"/>
                </a:lnTo>
                <a:lnTo>
                  <a:pt x="392383" y="213837"/>
                </a:lnTo>
                <a:lnTo>
                  <a:pt x="391232" y="220429"/>
                </a:lnTo>
                <a:lnTo>
                  <a:pt x="390804" y="227147"/>
                </a:lnTo>
                <a:lnTo>
                  <a:pt x="391368" y="257536"/>
                </a:lnTo>
                <a:lnTo>
                  <a:pt x="407945" y="312999"/>
                </a:lnTo>
                <a:lnTo>
                  <a:pt x="450770" y="357506"/>
                </a:lnTo>
                <a:lnTo>
                  <a:pt x="497214" y="396605"/>
                </a:lnTo>
                <a:lnTo>
                  <a:pt x="464752" y="398389"/>
                </a:lnTo>
                <a:lnTo>
                  <a:pt x="421882" y="391756"/>
                </a:lnTo>
                <a:lnTo>
                  <a:pt x="372519" y="378179"/>
                </a:lnTo>
                <a:lnTo>
                  <a:pt x="320578" y="359134"/>
                </a:lnTo>
                <a:lnTo>
                  <a:pt x="269974" y="336095"/>
                </a:lnTo>
                <a:lnTo>
                  <a:pt x="224621" y="310536"/>
                </a:lnTo>
                <a:lnTo>
                  <a:pt x="581429" y="549793"/>
                </a:lnTo>
                <a:lnTo>
                  <a:pt x="621633" y="529908"/>
                </a:lnTo>
                <a:lnTo>
                  <a:pt x="669511" y="507116"/>
                </a:lnTo>
                <a:lnTo>
                  <a:pt x="679403" y="501178"/>
                </a:lnTo>
                <a:lnTo>
                  <a:pt x="686180" y="494162"/>
                </a:lnTo>
                <a:lnTo>
                  <a:pt x="690439" y="485959"/>
                </a:lnTo>
                <a:lnTo>
                  <a:pt x="692776" y="476458"/>
                </a:lnTo>
                <a:lnTo>
                  <a:pt x="693906" y="456137"/>
                </a:lnTo>
                <a:lnTo>
                  <a:pt x="691637" y="436232"/>
                </a:lnTo>
                <a:lnTo>
                  <a:pt x="686838" y="416803"/>
                </a:lnTo>
                <a:lnTo>
                  <a:pt x="685813" y="413804"/>
                </a:lnTo>
                <a:lnTo>
                  <a:pt x="531046" y="310026"/>
                </a:lnTo>
                <a:lnTo>
                  <a:pt x="492091" y="283677"/>
                </a:lnTo>
                <a:lnTo>
                  <a:pt x="454426" y="255308"/>
                </a:lnTo>
                <a:lnTo>
                  <a:pt x="440389" y="243320"/>
                </a:lnTo>
                <a:lnTo>
                  <a:pt x="426767" y="230493"/>
                </a:lnTo>
                <a:lnTo>
                  <a:pt x="415362" y="219326"/>
                </a:lnTo>
                <a:lnTo>
                  <a:pt x="396127" y="206428"/>
                </a:lnTo>
                <a:close/>
              </a:path>
              <a:path w="694054" h="610870">
                <a:moveTo>
                  <a:pt x="645277" y="373495"/>
                </a:moveTo>
                <a:lnTo>
                  <a:pt x="612459" y="357163"/>
                </a:lnTo>
                <a:lnTo>
                  <a:pt x="571199" y="334479"/>
                </a:lnTo>
                <a:lnTo>
                  <a:pt x="531046" y="310026"/>
                </a:lnTo>
                <a:lnTo>
                  <a:pt x="685813" y="413804"/>
                </a:lnTo>
                <a:lnTo>
                  <a:pt x="680381" y="397910"/>
                </a:lnTo>
                <a:lnTo>
                  <a:pt x="679342" y="396337"/>
                </a:lnTo>
                <a:lnTo>
                  <a:pt x="645277" y="373495"/>
                </a:lnTo>
                <a:close/>
              </a:path>
            </a:pathLst>
          </a:custGeom>
          <a:solidFill>
            <a:srgbClr val="2B49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36212" y="3376418"/>
            <a:ext cx="687070" cy="618490"/>
          </a:xfrm>
          <a:custGeom>
            <a:avLst/>
            <a:gdLst/>
            <a:ahLst/>
            <a:cxnLst/>
            <a:rect l="l" t="t" r="r" b="b"/>
            <a:pathLst>
              <a:path w="687070" h="618489">
                <a:moveTo>
                  <a:pt x="396313" y="408115"/>
                </a:moveTo>
                <a:lnTo>
                  <a:pt x="387814" y="354110"/>
                </a:lnTo>
                <a:lnTo>
                  <a:pt x="392371" y="325170"/>
                </a:lnTo>
                <a:lnTo>
                  <a:pt x="422617" y="274303"/>
                </a:lnTo>
                <a:lnTo>
                  <a:pt x="456627" y="242521"/>
                </a:lnTo>
                <a:lnTo>
                  <a:pt x="491041" y="213086"/>
                </a:lnTo>
                <a:lnTo>
                  <a:pt x="458552" y="211909"/>
                </a:lnTo>
                <a:lnTo>
                  <a:pt x="415813" y="219343"/>
                </a:lnTo>
                <a:lnTo>
                  <a:pt x="366713" y="233841"/>
                </a:lnTo>
                <a:lnTo>
                  <a:pt x="315137" y="253854"/>
                </a:lnTo>
                <a:lnTo>
                  <a:pt x="264972" y="277836"/>
                </a:lnTo>
                <a:lnTo>
                  <a:pt x="220105" y="304238"/>
                </a:lnTo>
                <a:lnTo>
                  <a:pt x="184423" y="331514"/>
                </a:lnTo>
                <a:lnTo>
                  <a:pt x="150301" y="365788"/>
                </a:lnTo>
                <a:lnTo>
                  <a:pt x="120356" y="402423"/>
                </a:lnTo>
                <a:lnTo>
                  <a:pt x="94496" y="441343"/>
                </a:lnTo>
                <a:lnTo>
                  <a:pt x="72628" y="482475"/>
                </a:lnTo>
                <a:lnTo>
                  <a:pt x="54662" y="525742"/>
                </a:lnTo>
                <a:lnTo>
                  <a:pt x="40504" y="571070"/>
                </a:lnTo>
                <a:lnTo>
                  <a:pt x="30063" y="618384"/>
                </a:lnTo>
                <a:lnTo>
                  <a:pt x="20465" y="616693"/>
                </a:lnTo>
                <a:lnTo>
                  <a:pt x="2898" y="577166"/>
                </a:lnTo>
                <a:lnTo>
                  <a:pt x="0" y="534639"/>
                </a:lnTo>
                <a:lnTo>
                  <a:pt x="2743" y="513142"/>
                </a:lnTo>
                <a:lnTo>
                  <a:pt x="16472" y="459525"/>
                </a:lnTo>
                <a:lnTo>
                  <a:pt x="35527" y="408596"/>
                </a:lnTo>
                <a:lnTo>
                  <a:pt x="59671" y="360286"/>
                </a:lnTo>
                <a:lnTo>
                  <a:pt x="88666" y="314529"/>
                </a:lnTo>
                <a:lnTo>
                  <a:pt x="122278" y="271257"/>
                </a:lnTo>
                <a:lnTo>
                  <a:pt x="154204" y="237389"/>
                </a:lnTo>
                <a:lnTo>
                  <a:pt x="188767" y="207731"/>
                </a:lnTo>
                <a:lnTo>
                  <a:pt x="225985" y="182396"/>
                </a:lnTo>
                <a:lnTo>
                  <a:pt x="265877" y="161499"/>
                </a:lnTo>
                <a:lnTo>
                  <a:pt x="308462" y="145154"/>
                </a:lnTo>
                <a:lnTo>
                  <a:pt x="353760" y="133476"/>
                </a:lnTo>
                <a:lnTo>
                  <a:pt x="420135" y="121701"/>
                </a:lnTo>
                <a:lnTo>
                  <a:pt x="487917" y="110729"/>
                </a:lnTo>
                <a:lnTo>
                  <a:pt x="484012" y="107793"/>
                </a:lnTo>
                <a:lnTo>
                  <a:pt x="479484" y="103732"/>
                </a:lnTo>
                <a:lnTo>
                  <a:pt x="474335" y="100516"/>
                </a:lnTo>
                <a:lnTo>
                  <a:pt x="453673" y="85859"/>
                </a:lnTo>
                <a:lnTo>
                  <a:pt x="442642" y="72041"/>
                </a:lnTo>
                <a:lnTo>
                  <a:pt x="439304" y="54684"/>
                </a:lnTo>
                <a:lnTo>
                  <a:pt x="441722" y="29409"/>
                </a:lnTo>
                <a:lnTo>
                  <a:pt x="443023" y="22559"/>
                </a:lnTo>
                <a:lnTo>
                  <a:pt x="444776" y="15554"/>
                </a:lnTo>
                <a:lnTo>
                  <a:pt x="448942" y="0"/>
                </a:lnTo>
                <a:lnTo>
                  <a:pt x="457315" y="3674"/>
                </a:lnTo>
                <a:lnTo>
                  <a:pt x="463401" y="6154"/>
                </a:lnTo>
                <a:lnTo>
                  <a:pt x="564974" y="54860"/>
                </a:lnTo>
                <a:lnTo>
                  <a:pt x="612945" y="77479"/>
                </a:lnTo>
                <a:lnTo>
                  <a:pt x="661241" y="99372"/>
                </a:lnTo>
                <a:lnTo>
                  <a:pt x="671242" y="105124"/>
                </a:lnTo>
                <a:lnTo>
                  <a:pt x="678150" y="112012"/>
                </a:lnTo>
                <a:lnTo>
                  <a:pt x="682561" y="120134"/>
                </a:lnTo>
                <a:lnTo>
                  <a:pt x="685075" y="129589"/>
                </a:lnTo>
                <a:lnTo>
                  <a:pt x="686586" y="149885"/>
                </a:lnTo>
                <a:lnTo>
                  <a:pt x="684689" y="169829"/>
                </a:lnTo>
                <a:lnTo>
                  <a:pt x="674152" y="208355"/>
                </a:lnTo>
                <a:lnTo>
                  <a:pt x="607004" y="250366"/>
                </a:lnTo>
                <a:lnTo>
                  <a:pt x="566175" y="273817"/>
                </a:lnTo>
                <a:lnTo>
                  <a:pt x="526487" y="299017"/>
                </a:lnTo>
                <a:lnTo>
                  <a:pt x="488031" y="326090"/>
                </a:lnTo>
                <a:lnTo>
                  <a:pt x="450903" y="355159"/>
                </a:lnTo>
                <a:lnTo>
                  <a:pt x="410280" y="394141"/>
                </a:lnTo>
                <a:lnTo>
                  <a:pt x="396313" y="408115"/>
                </a:lnTo>
                <a:close/>
              </a:path>
            </a:pathLst>
          </a:custGeom>
          <a:solidFill>
            <a:srgbClr val="2B49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362" y="3754373"/>
            <a:ext cx="5722278" cy="45338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80957" y="1759799"/>
            <a:ext cx="6217920" cy="110807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4029"/>
              </a:lnSpc>
              <a:spcBef>
                <a:spcPts val="620"/>
              </a:spcBef>
            </a:pPr>
            <a:r>
              <a:rPr sz="3750" spc="195" dirty="0">
                <a:latin typeface="Arial"/>
                <a:cs typeface="Arial"/>
              </a:rPr>
              <a:t>¿Cuál</a:t>
            </a:r>
            <a:r>
              <a:rPr sz="3750" spc="75" dirty="0">
                <a:latin typeface="Arial"/>
                <a:cs typeface="Arial"/>
              </a:rPr>
              <a:t> </a:t>
            </a:r>
            <a:r>
              <a:rPr sz="3750" spc="-100" dirty="0">
                <a:latin typeface="Arial"/>
                <a:cs typeface="Arial"/>
              </a:rPr>
              <a:t>es</a:t>
            </a:r>
            <a:r>
              <a:rPr sz="3750" spc="80" dirty="0">
                <a:latin typeface="Arial"/>
                <a:cs typeface="Arial"/>
              </a:rPr>
              <a:t> </a:t>
            </a:r>
            <a:r>
              <a:rPr sz="3750" spc="170" dirty="0">
                <a:latin typeface="Arial"/>
                <a:cs typeface="Arial"/>
              </a:rPr>
              <a:t>el</a:t>
            </a:r>
            <a:r>
              <a:rPr sz="3750" spc="80" dirty="0">
                <a:latin typeface="Arial"/>
                <a:cs typeface="Arial"/>
              </a:rPr>
              <a:t> </a:t>
            </a:r>
            <a:r>
              <a:rPr sz="3750" spc="175" dirty="0">
                <a:latin typeface="Arial"/>
                <a:cs typeface="Arial"/>
              </a:rPr>
              <a:t>problema</a:t>
            </a:r>
            <a:r>
              <a:rPr sz="3750" spc="80" dirty="0">
                <a:latin typeface="Arial"/>
                <a:cs typeface="Arial"/>
              </a:rPr>
              <a:t> </a:t>
            </a:r>
            <a:r>
              <a:rPr sz="3750" spc="120" dirty="0">
                <a:latin typeface="Arial"/>
                <a:cs typeface="Arial"/>
              </a:rPr>
              <a:t>que </a:t>
            </a:r>
            <a:r>
              <a:rPr sz="3750" spc="-1025" dirty="0">
                <a:latin typeface="Arial"/>
                <a:cs typeface="Arial"/>
              </a:rPr>
              <a:t> </a:t>
            </a:r>
            <a:r>
              <a:rPr sz="3750" spc="60" dirty="0">
                <a:latin typeface="Arial"/>
                <a:cs typeface="Arial"/>
              </a:rPr>
              <a:t>deseo</a:t>
            </a:r>
            <a:r>
              <a:rPr sz="3750" spc="90" dirty="0">
                <a:latin typeface="Arial"/>
                <a:cs typeface="Arial"/>
              </a:rPr>
              <a:t> </a:t>
            </a:r>
            <a:r>
              <a:rPr sz="3750" spc="200" dirty="0">
                <a:latin typeface="Arial"/>
                <a:cs typeface="Arial"/>
              </a:rPr>
              <a:t>atender?</a:t>
            </a:r>
            <a:endParaRPr sz="3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05671" y="4548161"/>
            <a:ext cx="3023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31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2200" b="1" spc="-26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14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200" b="1" spc="-90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n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200" b="1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1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200" b="1" spc="-26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20686" y="2865930"/>
            <a:ext cx="2573020" cy="6724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714375" marR="5080" indent="-702310">
              <a:lnSpc>
                <a:spcPts val="2460"/>
              </a:lnSpc>
              <a:spcBef>
                <a:spcPts val="330"/>
              </a:spcBef>
            </a:pPr>
            <a:r>
              <a:rPr sz="2200" spc="-70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2200" spc="-22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r>
              <a:rPr sz="2200" spc="-3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b="1" spc="-2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200" b="1" spc="-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200" b="1" spc="-90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11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b="1" spc="-80" dirty="0">
                <a:solidFill>
                  <a:srgbClr val="FFFFFF"/>
                </a:solidFill>
                <a:latin typeface="Verdana"/>
                <a:cs typeface="Verdana"/>
              </a:rPr>
              <a:t>s  dispongo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43509" y="5875565"/>
            <a:ext cx="4181475" cy="258508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37795" marR="5080" indent="132715">
              <a:lnSpc>
                <a:spcPts val="2460"/>
              </a:lnSpc>
              <a:spcBef>
                <a:spcPts val="330"/>
              </a:spcBef>
              <a:buAutoNum type="arabicPeriod" startAt="3"/>
              <a:tabLst>
                <a:tab pos="590550" algn="l"/>
              </a:tabLst>
            </a:pPr>
            <a:r>
              <a:rPr sz="2200" b="1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200" b="1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1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b="1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1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45" dirty="0">
                <a:solidFill>
                  <a:srgbClr val="FFFFFF"/>
                </a:solidFill>
                <a:latin typeface="Verdana"/>
                <a:cs typeface="Verdana"/>
              </a:rPr>
              <a:t>¿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200" b="1" spc="-65" dirty="0">
                <a:solidFill>
                  <a:srgbClr val="FFFFFF"/>
                </a:solidFill>
                <a:latin typeface="Verdana"/>
                <a:cs typeface="Verdana"/>
              </a:rPr>
              <a:t>é  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200" b="1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sz="2200" b="1" spc="-11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200" b="1" spc="-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en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200" b="1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200" b="1" spc="-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200" b="1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2200">
              <a:latin typeface="Verdana"/>
              <a:cs typeface="Verdana"/>
            </a:endParaRPr>
          </a:p>
          <a:p>
            <a:pPr marL="518159">
              <a:lnSpc>
                <a:spcPts val="2400"/>
              </a:lnSpc>
            </a:pP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200" b="1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y 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oy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b="1" spc="50" dirty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00">
              <a:latin typeface="Verdana"/>
              <a:cs typeface="Verdana"/>
            </a:endParaRPr>
          </a:p>
          <a:p>
            <a:pPr marL="349885" marR="1024890" indent="-349885">
              <a:lnSpc>
                <a:spcPts val="2460"/>
              </a:lnSpc>
              <a:buAutoNum type="arabicPeriod" startAt="4"/>
              <a:tabLst>
                <a:tab pos="349885" algn="l"/>
              </a:tabLst>
            </a:pP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2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b="1" spc="-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200" b="1" spc="-1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200" b="1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2200" b="1" spc="-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200" b="1" spc="-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b="1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200" b="1" spc="25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b="1" spc="-11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200" b="1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200" b="1" spc="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b="1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200" b="1" spc="-2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b="1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 y </a:t>
            </a:r>
            <a:r>
              <a:rPr sz="2200" b="1" spc="-11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200" b="1" spc="-80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200" b="1" spc="-95" dirty="0">
                <a:solidFill>
                  <a:srgbClr val="FFFFFF"/>
                </a:solidFill>
                <a:latin typeface="Verdana"/>
                <a:cs typeface="Verdana"/>
              </a:rPr>
              <a:t>componentes.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49075" y="9121319"/>
            <a:ext cx="10956290" cy="6724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38250" marR="5080" indent="-1226185">
              <a:lnSpc>
                <a:spcPts val="2460"/>
              </a:lnSpc>
              <a:spcBef>
                <a:spcPts val="330"/>
              </a:spcBef>
            </a:pPr>
            <a:r>
              <a:rPr sz="2200" b="1" spc="-204" dirty="0">
                <a:solidFill>
                  <a:srgbClr val="0F1D5B"/>
                </a:solidFill>
                <a:latin typeface="Verdana"/>
                <a:cs typeface="Verdana"/>
              </a:rPr>
              <a:t>Los </a:t>
            </a:r>
            <a:r>
              <a:rPr sz="2200" b="1" spc="-90" dirty="0">
                <a:solidFill>
                  <a:srgbClr val="0F1D5B"/>
                </a:solidFill>
                <a:latin typeface="Verdana"/>
                <a:cs typeface="Verdana"/>
              </a:rPr>
              <a:t>administradores </a:t>
            </a:r>
            <a:r>
              <a:rPr sz="2200" b="1" spc="-75" dirty="0">
                <a:solidFill>
                  <a:srgbClr val="0F1D5B"/>
                </a:solidFill>
                <a:latin typeface="Verdana"/>
                <a:cs typeface="Verdana"/>
              </a:rPr>
              <a:t>públicos </a:t>
            </a:r>
            <a:r>
              <a:rPr sz="2200" b="1" spc="-70" dirty="0">
                <a:solidFill>
                  <a:srgbClr val="0F1D5B"/>
                </a:solidFill>
                <a:latin typeface="Verdana"/>
                <a:cs typeface="Verdana"/>
              </a:rPr>
              <a:t>deben </a:t>
            </a:r>
            <a:r>
              <a:rPr sz="2200" b="1" spc="-80" dirty="0">
                <a:solidFill>
                  <a:srgbClr val="0F1D5B"/>
                </a:solidFill>
                <a:latin typeface="Verdana"/>
                <a:cs typeface="Verdana"/>
              </a:rPr>
              <a:t>conocer </a:t>
            </a:r>
            <a:r>
              <a:rPr sz="2200" b="1" spc="-40" dirty="0">
                <a:solidFill>
                  <a:srgbClr val="0F1D5B"/>
                </a:solidFill>
                <a:latin typeface="Verdana"/>
                <a:cs typeface="Verdana"/>
              </a:rPr>
              <a:t>la </a:t>
            </a:r>
            <a:r>
              <a:rPr sz="2200" b="1" spc="-105" dirty="0">
                <a:solidFill>
                  <a:srgbClr val="0F1D5B"/>
                </a:solidFill>
                <a:latin typeface="Verdana"/>
                <a:cs typeface="Verdana"/>
              </a:rPr>
              <a:t>estructura </a:t>
            </a:r>
            <a:r>
              <a:rPr sz="2200" b="1" spc="-120" dirty="0">
                <a:solidFill>
                  <a:srgbClr val="0F1D5B"/>
                </a:solidFill>
                <a:latin typeface="Verdana"/>
                <a:cs typeface="Verdana"/>
              </a:rPr>
              <a:t>jurídica, </a:t>
            </a:r>
            <a:r>
              <a:rPr sz="2200" b="1" spc="-45" dirty="0">
                <a:solidFill>
                  <a:srgbClr val="0F1D5B"/>
                </a:solidFill>
                <a:latin typeface="Verdana"/>
                <a:cs typeface="Verdana"/>
              </a:rPr>
              <a:t>para 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no </a:t>
            </a:r>
            <a:r>
              <a:rPr sz="2200" b="1" spc="-74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-114" dirty="0">
                <a:solidFill>
                  <a:srgbClr val="0F1D5B"/>
                </a:solidFill>
                <a:latin typeface="Verdana"/>
                <a:cs typeface="Verdana"/>
              </a:rPr>
              <a:t>atribuir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-100" dirty="0">
                <a:solidFill>
                  <a:srgbClr val="0F1D5B"/>
                </a:solidFill>
                <a:latin typeface="Verdana"/>
                <a:cs typeface="Verdana"/>
              </a:rPr>
              <a:t>funciones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40" dirty="0">
                <a:solidFill>
                  <a:srgbClr val="0F1D5B"/>
                </a:solidFill>
                <a:latin typeface="Verdana"/>
                <a:cs typeface="Verdana"/>
              </a:rPr>
              <a:t>a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-135" dirty="0">
                <a:solidFill>
                  <a:srgbClr val="0F1D5B"/>
                </a:solidFill>
                <a:latin typeface="Verdana"/>
                <a:cs typeface="Verdana"/>
              </a:rPr>
              <a:t>otros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-90" dirty="0">
                <a:solidFill>
                  <a:srgbClr val="0F1D5B"/>
                </a:solidFill>
                <a:latin typeface="Verdana"/>
                <a:cs typeface="Verdana"/>
              </a:rPr>
              <a:t>órganos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-75" dirty="0">
                <a:solidFill>
                  <a:srgbClr val="0F1D5B"/>
                </a:solidFill>
                <a:latin typeface="Verdana"/>
                <a:cs typeface="Verdana"/>
              </a:rPr>
              <a:t>que</a:t>
            </a:r>
            <a:r>
              <a:rPr sz="2200" b="1" spc="-90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no </a:t>
            </a:r>
            <a:r>
              <a:rPr sz="2200" b="1" spc="-70" dirty="0">
                <a:solidFill>
                  <a:srgbClr val="0F1D5B"/>
                </a:solidFill>
                <a:latin typeface="Verdana"/>
                <a:cs typeface="Verdana"/>
              </a:rPr>
              <a:t>tengan</a:t>
            </a:r>
            <a:r>
              <a:rPr sz="2200" b="1" spc="-95" dirty="0">
                <a:solidFill>
                  <a:srgbClr val="0F1D5B"/>
                </a:solidFill>
                <a:latin typeface="Verdana"/>
                <a:cs typeface="Verdana"/>
              </a:rPr>
              <a:t> </a:t>
            </a:r>
            <a:r>
              <a:rPr sz="2200" b="1" spc="-105" dirty="0">
                <a:solidFill>
                  <a:srgbClr val="0F1D5B"/>
                </a:solidFill>
                <a:latin typeface="Verdana"/>
                <a:cs typeface="Verdana"/>
              </a:rPr>
              <a:t>relación.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72378" y="1475000"/>
            <a:ext cx="8439150" cy="8439150"/>
            <a:chOff x="2272378" y="1475000"/>
            <a:chExt cx="8439150" cy="8439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2378" y="1475000"/>
              <a:ext cx="8439149" cy="84391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99566" y="1475000"/>
              <a:ext cx="1905000" cy="1905000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1106990" y="1892300"/>
                  </a:moveTo>
                  <a:lnTo>
                    <a:pt x="798009" y="1892300"/>
                  </a:lnTo>
                  <a:lnTo>
                    <a:pt x="651450" y="1854200"/>
                  </a:lnTo>
                  <a:lnTo>
                    <a:pt x="604699" y="1828800"/>
                  </a:lnTo>
                  <a:lnTo>
                    <a:pt x="559119" y="1816100"/>
                  </a:lnTo>
                  <a:lnTo>
                    <a:pt x="514784" y="1790700"/>
                  </a:lnTo>
                  <a:lnTo>
                    <a:pt x="471765" y="1765300"/>
                  </a:lnTo>
                  <a:lnTo>
                    <a:pt x="430136" y="1739900"/>
                  </a:lnTo>
                  <a:lnTo>
                    <a:pt x="389969" y="1714500"/>
                  </a:lnTo>
                  <a:lnTo>
                    <a:pt x="351337" y="1689100"/>
                  </a:lnTo>
                  <a:lnTo>
                    <a:pt x="314312" y="1651000"/>
                  </a:lnTo>
                  <a:lnTo>
                    <a:pt x="278968" y="1625600"/>
                  </a:lnTo>
                  <a:lnTo>
                    <a:pt x="245390" y="1587500"/>
                  </a:lnTo>
                  <a:lnTo>
                    <a:pt x="213637" y="1549400"/>
                  </a:lnTo>
                  <a:lnTo>
                    <a:pt x="183782" y="1511300"/>
                  </a:lnTo>
                  <a:lnTo>
                    <a:pt x="155896" y="1473200"/>
                  </a:lnTo>
                  <a:lnTo>
                    <a:pt x="130053" y="1422400"/>
                  </a:lnTo>
                  <a:lnTo>
                    <a:pt x="106326" y="1384300"/>
                  </a:lnTo>
                  <a:lnTo>
                    <a:pt x="84787" y="1333500"/>
                  </a:lnTo>
                  <a:lnTo>
                    <a:pt x="65510" y="1295400"/>
                  </a:lnTo>
                  <a:lnTo>
                    <a:pt x="48566" y="1244600"/>
                  </a:lnTo>
                  <a:lnTo>
                    <a:pt x="34030" y="1193800"/>
                  </a:lnTo>
                  <a:lnTo>
                    <a:pt x="21973" y="1155700"/>
                  </a:lnTo>
                  <a:lnTo>
                    <a:pt x="12469" y="1104900"/>
                  </a:lnTo>
                  <a:lnTo>
                    <a:pt x="5590" y="1054100"/>
                  </a:lnTo>
                  <a:lnTo>
                    <a:pt x="1409" y="1003300"/>
                  </a:lnTo>
                  <a:lnTo>
                    <a:pt x="0" y="952500"/>
                  </a:lnTo>
                  <a:lnTo>
                    <a:pt x="1409" y="889000"/>
                  </a:lnTo>
                  <a:lnTo>
                    <a:pt x="5590" y="838200"/>
                  </a:lnTo>
                  <a:lnTo>
                    <a:pt x="12469" y="787400"/>
                  </a:lnTo>
                  <a:lnTo>
                    <a:pt x="21973" y="736600"/>
                  </a:lnTo>
                  <a:lnTo>
                    <a:pt x="34030" y="698500"/>
                  </a:lnTo>
                  <a:lnTo>
                    <a:pt x="48566" y="647700"/>
                  </a:lnTo>
                  <a:lnTo>
                    <a:pt x="65510" y="596900"/>
                  </a:lnTo>
                  <a:lnTo>
                    <a:pt x="84787" y="558800"/>
                  </a:lnTo>
                  <a:lnTo>
                    <a:pt x="106326" y="508000"/>
                  </a:lnTo>
                  <a:lnTo>
                    <a:pt x="130053" y="469900"/>
                  </a:lnTo>
                  <a:lnTo>
                    <a:pt x="155896" y="419100"/>
                  </a:lnTo>
                  <a:lnTo>
                    <a:pt x="183782" y="381000"/>
                  </a:lnTo>
                  <a:lnTo>
                    <a:pt x="213637" y="342900"/>
                  </a:lnTo>
                  <a:lnTo>
                    <a:pt x="245390" y="304800"/>
                  </a:lnTo>
                  <a:lnTo>
                    <a:pt x="278968" y="266700"/>
                  </a:lnTo>
                  <a:lnTo>
                    <a:pt x="314312" y="241300"/>
                  </a:lnTo>
                  <a:lnTo>
                    <a:pt x="351337" y="203200"/>
                  </a:lnTo>
                  <a:lnTo>
                    <a:pt x="389969" y="177800"/>
                  </a:lnTo>
                  <a:lnTo>
                    <a:pt x="430136" y="152400"/>
                  </a:lnTo>
                  <a:lnTo>
                    <a:pt x="471765" y="127000"/>
                  </a:lnTo>
                  <a:lnTo>
                    <a:pt x="514784" y="101600"/>
                  </a:lnTo>
                  <a:lnTo>
                    <a:pt x="559119" y="76200"/>
                  </a:lnTo>
                  <a:lnTo>
                    <a:pt x="604699" y="63500"/>
                  </a:lnTo>
                  <a:lnTo>
                    <a:pt x="651450" y="38100"/>
                  </a:lnTo>
                  <a:lnTo>
                    <a:pt x="798009" y="0"/>
                  </a:lnTo>
                  <a:lnTo>
                    <a:pt x="1106990" y="0"/>
                  </a:lnTo>
                  <a:lnTo>
                    <a:pt x="1253549" y="38100"/>
                  </a:lnTo>
                  <a:lnTo>
                    <a:pt x="1300300" y="63500"/>
                  </a:lnTo>
                  <a:lnTo>
                    <a:pt x="1345880" y="76200"/>
                  </a:lnTo>
                  <a:lnTo>
                    <a:pt x="1390216" y="101600"/>
                  </a:lnTo>
                  <a:lnTo>
                    <a:pt x="1433234" y="127000"/>
                  </a:lnTo>
                  <a:lnTo>
                    <a:pt x="1474863" y="152400"/>
                  </a:lnTo>
                  <a:lnTo>
                    <a:pt x="1515030" y="177800"/>
                  </a:lnTo>
                  <a:lnTo>
                    <a:pt x="1553662" y="203200"/>
                  </a:lnTo>
                  <a:lnTo>
                    <a:pt x="1566004" y="215900"/>
                  </a:lnTo>
                  <a:lnTo>
                    <a:pt x="852618" y="215900"/>
                  </a:lnTo>
                  <a:lnTo>
                    <a:pt x="756821" y="241300"/>
                  </a:lnTo>
                  <a:lnTo>
                    <a:pt x="665988" y="266700"/>
                  </a:lnTo>
                  <a:lnTo>
                    <a:pt x="622707" y="292100"/>
                  </a:lnTo>
                  <a:lnTo>
                    <a:pt x="580996" y="304800"/>
                  </a:lnTo>
                  <a:lnTo>
                    <a:pt x="540966" y="330200"/>
                  </a:lnTo>
                  <a:lnTo>
                    <a:pt x="502726" y="368300"/>
                  </a:lnTo>
                  <a:lnTo>
                    <a:pt x="466385" y="393700"/>
                  </a:lnTo>
                  <a:lnTo>
                    <a:pt x="432054" y="431800"/>
                  </a:lnTo>
                  <a:lnTo>
                    <a:pt x="399839" y="457200"/>
                  </a:lnTo>
                  <a:lnTo>
                    <a:pt x="369849" y="495300"/>
                  </a:lnTo>
                  <a:lnTo>
                    <a:pt x="342194" y="533400"/>
                  </a:lnTo>
                  <a:lnTo>
                    <a:pt x="316983" y="571500"/>
                  </a:lnTo>
                  <a:lnTo>
                    <a:pt x="294326" y="622300"/>
                  </a:lnTo>
                  <a:lnTo>
                    <a:pt x="274334" y="660400"/>
                  </a:lnTo>
                  <a:lnTo>
                    <a:pt x="257115" y="698500"/>
                  </a:lnTo>
                  <a:lnTo>
                    <a:pt x="242781" y="749300"/>
                  </a:lnTo>
                  <a:lnTo>
                    <a:pt x="231441" y="800100"/>
                  </a:lnTo>
                  <a:lnTo>
                    <a:pt x="223205" y="850900"/>
                  </a:lnTo>
                  <a:lnTo>
                    <a:pt x="218182" y="901700"/>
                  </a:lnTo>
                  <a:lnTo>
                    <a:pt x="216484" y="952500"/>
                  </a:lnTo>
                  <a:lnTo>
                    <a:pt x="218182" y="990600"/>
                  </a:lnTo>
                  <a:lnTo>
                    <a:pt x="223205" y="1041400"/>
                  </a:lnTo>
                  <a:lnTo>
                    <a:pt x="231441" y="1092200"/>
                  </a:lnTo>
                  <a:lnTo>
                    <a:pt x="242781" y="1143000"/>
                  </a:lnTo>
                  <a:lnTo>
                    <a:pt x="257115" y="1193800"/>
                  </a:lnTo>
                  <a:lnTo>
                    <a:pt x="274334" y="1231900"/>
                  </a:lnTo>
                  <a:lnTo>
                    <a:pt x="294326" y="1270000"/>
                  </a:lnTo>
                  <a:lnTo>
                    <a:pt x="316983" y="1320800"/>
                  </a:lnTo>
                  <a:lnTo>
                    <a:pt x="342194" y="1358900"/>
                  </a:lnTo>
                  <a:lnTo>
                    <a:pt x="369849" y="1397000"/>
                  </a:lnTo>
                  <a:lnTo>
                    <a:pt x="399839" y="1435100"/>
                  </a:lnTo>
                  <a:lnTo>
                    <a:pt x="432054" y="1460500"/>
                  </a:lnTo>
                  <a:lnTo>
                    <a:pt x="466385" y="1498600"/>
                  </a:lnTo>
                  <a:lnTo>
                    <a:pt x="502726" y="1524000"/>
                  </a:lnTo>
                  <a:lnTo>
                    <a:pt x="540966" y="1562100"/>
                  </a:lnTo>
                  <a:lnTo>
                    <a:pt x="580996" y="1587500"/>
                  </a:lnTo>
                  <a:lnTo>
                    <a:pt x="622707" y="1600200"/>
                  </a:lnTo>
                  <a:lnTo>
                    <a:pt x="665988" y="1625600"/>
                  </a:lnTo>
                  <a:lnTo>
                    <a:pt x="756821" y="1651000"/>
                  </a:lnTo>
                  <a:lnTo>
                    <a:pt x="852618" y="1676400"/>
                  </a:lnTo>
                  <a:lnTo>
                    <a:pt x="1566004" y="1676400"/>
                  </a:lnTo>
                  <a:lnTo>
                    <a:pt x="1553662" y="1689100"/>
                  </a:lnTo>
                  <a:lnTo>
                    <a:pt x="1515030" y="1714500"/>
                  </a:lnTo>
                  <a:lnTo>
                    <a:pt x="1474863" y="1739900"/>
                  </a:lnTo>
                  <a:lnTo>
                    <a:pt x="1433234" y="1765300"/>
                  </a:lnTo>
                  <a:lnTo>
                    <a:pt x="1390216" y="1790700"/>
                  </a:lnTo>
                  <a:lnTo>
                    <a:pt x="1345880" y="1816100"/>
                  </a:lnTo>
                  <a:lnTo>
                    <a:pt x="1300300" y="1828800"/>
                  </a:lnTo>
                  <a:lnTo>
                    <a:pt x="1253549" y="1854200"/>
                  </a:lnTo>
                  <a:lnTo>
                    <a:pt x="1106990" y="1892300"/>
                  </a:lnTo>
                  <a:close/>
                </a:path>
                <a:path w="1905000" h="1905000">
                  <a:moveTo>
                    <a:pt x="1566004" y="1676400"/>
                  </a:moveTo>
                  <a:lnTo>
                    <a:pt x="1052368" y="1676400"/>
                  </a:lnTo>
                  <a:lnTo>
                    <a:pt x="1148161" y="1651000"/>
                  </a:lnTo>
                  <a:lnTo>
                    <a:pt x="1238997" y="1625600"/>
                  </a:lnTo>
                  <a:lnTo>
                    <a:pt x="1282281" y="1600200"/>
                  </a:lnTo>
                  <a:lnTo>
                    <a:pt x="1323994" y="1587500"/>
                  </a:lnTo>
                  <a:lnTo>
                    <a:pt x="1364028" y="1562100"/>
                  </a:lnTo>
                  <a:lnTo>
                    <a:pt x="1402271" y="1524000"/>
                  </a:lnTo>
                  <a:lnTo>
                    <a:pt x="1438614" y="1498600"/>
                  </a:lnTo>
                  <a:lnTo>
                    <a:pt x="1472946" y="1460500"/>
                  </a:lnTo>
                  <a:lnTo>
                    <a:pt x="1505160" y="1435100"/>
                  </a:lnTo>
                  <a:lnTo>
                    <a:pt x="1535150" y="1397000"/>
                  </a:lnTo>
                  <a:lnTo>
                    <a:pt x="1562805" y="1358900"/>
                  </a:lnTo>
                  <a:lnTo>
                    <a:pt x="1588016" y="1320800"/>
                  </a:lnTo>
                  <a:lnTo>
                    <a:pt x="1610673" y="1270000"/>
                  </a:lnTo>
                  <a:lnTo>
                    <a:pt x="1630665" y="1231900"/>
                  </a:lnTo>
                  <a:lnTo>
                    <a:pt x="1647884" y="1193800"/>
                  </a:lnTo>
                  <a:lnTo>
                    <a:pt x="1662218" y="1143000"/>
                  </a:lnTo>
                  <a:lnTo>
                    <a:pt x="1673558" y="1092200"/>
                  </a:lnTo>
                  <a:lnTo>
                    <a:pt x="1681794" y="1041400"/>
                  </a:lnTo>
                  <a:lnTo>
                    <a:pt x="1686817" y="990600"/>
                  </a:lnTo>
                  <a:lnTo>
                    <a:pt x="1688515" y="952500"/>
                  </a:lnTo>
                  <a:lnTo>
                    <a:pt x="1686817" y="901700"/>
                  </a:lnTo>
                  <a:lnTo>
                    <a:pt x="1681794" y="850900"/>
                  </a:lnTo>
                  <a:lnTo>
                    <a:pt x="1673558" y="800100"/>
                  </a:lnTo>
                  <a:lnTo>
                    <a:pt x="1662218" y="749300"/>
                  </a:lnTo>
                  <a:lnTo>
                    <a:pt x="1647884" y="698500"/>
                  </a:lnTo>
                  <a:lnTo>
                    <a:pt x="1630665" y="660400"/>
                  </a:lnTo>
                  <a:lnTo>
                    <a:pt x="1610673" y="622300"/>
                  </a:lnTo>
                  <a:lnTo>
                    <a:pt x="1588016" y="571500"/>
                  </a:lnTo>
                  <a:lnTo>
                    <a:pt x="1562805" y="533400"/>
                  </a:lnTo>
                  <a:lnTo>
                    <a:pt x="1535150" y="495300"/>
                  </a:lnTo>
                  <a:lnTo>
                    <a:pt x="1505160" y="457200"/>
                  </a:lnTo>
                  <a:lnTo>
                    <a:pt x="1472946" y="431800"/>
                  </a:lnTo>
                  <a:lnTo>
                    <a:pt x="1438614" y="393700"/>
                  </a:lnTo>
                  <a:lnTo>
                    <a:pt x="1402271" y="368300"/>
                  </a:lnTo>
                  <a:lnTo>
                    <a:pt x="1364028" y="330200"/>
                  </a:lnTo>
                  <a:lnTo>
                    <a:pt x="1323994" y="304800"/>
                  </a:lnTo>
                  <a:lnTo>
                    <a:pt x="1282281" y="292100"/>
                  </a:lnTo>
                  <a:lnTo>
                    <a:pt x="1238997" y="266700"/>
                  </a:lnTo>
                  <a:lnTo>
                    <a:pt x="1148161" y="241300"/>
                  </a:lnTo>
                  <a:lnTo>
                    <a:pt x="1052368" y="215900"/>
                  </a:lnTo>
                  <a:lnTo>
                    <a:pt x="1566004" y="215900"/>
                  </a:lnTo>
                  <a:lnTo>
                    <a:pt x="1590687" y="241300"/>
                  </a:lnTo>
                  <a:lnTo>
                    <a:pt x="1626031" y="266700"/>
                  </a:lnTo>
                  <a:lnTo>
                    <a:pt x="1659609" y="304800"/>
                  </a:lnTo>
                  <a:lnTo>
                    <a:pt x="1691362" y="342900"/>
                  </a:lnTo>
                  <a:lnTo>
                    <a:pt x="1721217" y="381000"/>
                  </a:lnTo>
                  <a:lnTo>
                    <a:pt x="1749103" y="419100"/>
                  </a:lnTo>
                  <a:lnTo>
                    <a:pt x="1774946" y="469900"/>
                  </a:lnTo>
                  <a:lnTo>
                    <a:pt x="1798673" y="508000"/>
                  </a:lnTo>
                  <a:lnTo>
                    <a:pt x="1820212" y="558800"/>
                  </a:lnTo>
                  <a:lnTo>
                    <a:pt x="1839489" y="596900"/>
                  </a:lnTo>
                  <a:lnTo>
                    <a:pt x="1856433" y="647700"/>
                  </a:lnTo>
                  <a:lnTo>
                    <a:pt x="1870969" y="698500"/>
                  </a:lnTo>
                  <a:lnTo>
                    <a:pt x="1883026" y="736600"/>
                  </a:lnTo>
                  <a:lnTo>
                    <a:pt x="1892530" y="787400"/>
                  </a:lnTo>
                  <a:lnTo>
                    <a:pt x="1899409" y="838200"/>
                  </a:lnTo>
                  <a:lnTo>
                    <a:pt x="1903590" y="889000"/>
                  </a:lnTo>
                  <a:lnTo>
                    <a:pt x="1905000" y="952500"/>
                  </a:lnTo>
                  <a:lnTo>
                    <a:pt x="1903590" y="1003300"/>
                  </a:lnTo>
                  <a:lnTo>
                    <a:pt x="1899409" y="1054100"/>
                  </a:lnTo>
                  <a:lnTo>
                    <a:pt x="1892530" y="1104900"/>
                  </a:lnTo>
                  <a:lnTo>
                    <a:pt x="1883026" y="1155700"/>
                  </a:lnTo>
                  <a:lnTo>
                    <a:pt x="1870969" y="1193800"/>
                  </a:lnTo>
                  <a:lnTo>
                    <a:pt x="1856433" y="1244600"/>
                  </a:lnTo>
                  <a:lnTo>
                    <a:pt x="1839489" y="1295400"/>
                  </a:lnTo>
                  <a:lnTo>
                    <a:pt x="1820212" y="1333500"/>
                  </a:lnTo>
                  <a:lnTo>
                    <a:pt x="1798673" y="1384300"/>
                  </a:lnTo>
                  <a:lnTo>
                    <a:pt x="1774946" y="1422400"/>
                  </a:lnTo>
                  <a:lnTo>
                    <a:pt x="1749103" y="1473200"/>
                  </a:lnTo>
                  <a:lnTo>
                    <a:pt x="1721217" y="1511300"/>
                  </a:lnTo>
                  <a:lnTo>
                    <a:pt x="1691362" y="1549400"/>
                  </a:lnTo>
                  <a:lnTo>
                    <a:pt x="1659609" y="1587500"/>
                  </a:lnTo>
                  <a:lnTo>
                    <a:pt x="1626031" y="1625600"/>
                  </a:lnTo>
                  <a:lnTo>
                    <a:pt x="1590687" y="1651000"/>
                  </a:lnTo>
                  <a:lnTo>
                    <a:pt x="1566004" y="1676400"/>
                  </a:lnTo>
                  <a:close/>
                </a:path>
                <a:path w="1905000" h="1905000">
                  <a:moveTo>
                    <a:pt x="642357" y="1409700"/>
                  </a:moveTo>
                  <a:lnTo>
                    <a:pt x="604550" y="1409700"/>
                  </a:lnTo>
                  <a:lnTo>
                    <a:pt x="565701" y="1397000"/>
                  </a:lnTo>
                  <a:lnTo>
                    <a:pt x="526656" y="1371600"/>
                  </a:lnTo>
                  <a:lnTo>
                    <a:pt x="501376" y="1333500"/>
                  </a:lnTo>
                  <a:lnTo>
                    <a:pt x="490253" y="1295400"/>
                  </a:lnTo>
                  <a:lnTo>
                    <a:pt x="491296" y="1270000"/>
                  </a:lnTo>
                  <a:lnTo>
                    <a:pt x="502517" y="1231900"/>
                  </a:lnTo>
                  <a:lnTo>
                    <a:pt x="521927" y="1193800"/>
                  </a:lnTo>
                  <a:lnTo>
                    <a:pt x="547534" y="1168400"/>
                  </a:lnTo>
                  <a:lnTo>
                    <a:pt x="577351" y="1130300"/>
                  </a:lnTo>
                  <a:lnTo>
                    <a:pt x="609387" y="1104900"/>
                  </a:lnTo>
                  <a:lnTo>
                    <a:pt x="641653" y="1066800"/>
                  </a:lnTo>
                  <a:lnTo>
                    <a:pt x="672160" y="1041400"/>
                  </a:lnTo>
                  <a:lnTo>
                    <a:pt x="694985" y="1016000"/>
                  </a:lnTo>
                  <a:lnTo>
                    <a:pt x="718146" y="990600"/>
                  </a:lnTo>
                  <a:lnTo>
                    <a:pt x="740279" y="977900"/>
                  </a:lnTo>
                  <a:lnTo>
                    <a:pt x="760018" y="939800"/>
                  </a:lnTo>
                  <a:lnTo>
                    <a:pt x="730009" y="901700"/>
                  </a:lnTo>
                  <a:lnTo>
                    <a:pt x="693496" y="863600"/>
                  </a:lnTo>
                  <a:lnTo>
                    <a:pt x="613171" y="787400"/>
                  </a:lnTo>
                  <a:lnTo>
                    <a:pt x="575462" y="749300"/>
                  </a:lnTo>
                  <a:lnTo>
                    <a:pt x="547598" y="723900"/>
                  </a:lnTo>
                  <a:lnTo>
                    <a:pt x="520089" y="685800"/>
                  </a:lnTo>
                  <a:lnTo>
                    <a:pt x="498648" y="647700"/>
                  </a:lnTo>
                  <a:lnTo>
                    <a:pt x="488989" y="609600"/>
                  </a:lnTo>
                  <a:lnTo>
                    <a:pt x="496827" y="571500"/>
                  </a:lnTo>
                  <a:lnTo>
                    <a:pt x="527875" y="520700"/>
                  </a:lnTo>
                  <a:lnTo>
                    <a:pt x="560143" y="495300"/>
                  </a:lnTo>
                  <a:lnTo>
                    <a:pt x="625431" y="469900"/>
                  </a:lnTo>
                  <a:lnTo>
                    <a:pt x="690742" y="495300"/>
                  </a:lnTo>
                  <a:lnTo>
                    <a:pt x="723038" y="520700"/>
                  </a:lnTo>
                  <a:lnTo>
                    <a:pt x="754899" y="558800"/>
                  </a:lnTo>
                  <a:lnTo>
                    <a:pt x="786177" y="584200"/>
                  </a:lnTo>
                  <a:lnTo>
                    <a:pt x="816725" y="622300"/>
                  </a:lnTo>
                  <a:lnTo>
                    <a:pt x="846397" y="647700"/>
                  </a:lnTo>
                  <a:lnTo>
                    <a:pt x="875045" y="685800"/>
                  </a:lnTo>
                  <a:lnTo>
                    <a:pt x="902522" y="711200"/>
                  </a:lnTo>
                  <a:lnTo>
                    <a:pt x="928681" y="736600"/>
                  </a:lnTo>
                  <a:lnTo>
                    <a:pt x="953376" y="749300"/>
                  </a:lnTo>
                  <a:lnTo>
                    <a:pt x="1330955" y="749300"/>
                  </a:lnTo>
                  <a:lnTo>
                    <a:pt x="1319593" y="762000"/>
                  </a:lnTo>
                  <a:lnTo>
                    <a:pt x="1142961" y="939800"/>
                  </a:lnTo>
                  <a:lnTo>
                    <a:pt x="1168471" y="977900"/>
                  </a:lnTo>
                  <a:lnTo>
                    <a:pt x="1197597" y="1016000"/>
                  </a:lnTo>
                  <a:lnTo>
                    <a:pt x="1229088" y="1041400"/>
                  </a:lnTo>
                  <a:lnTo>
                    <a:pt x="1261693" y="1079500"/>
                  </a:lnTo>
                  <a:lnTo>
                    <a:pt x="1294161" y="1104900"/>
                  </a:lnTo>
                  <a:lnTo>
                    <a:pt x="1325241" y="1130300"/>
                  </a:lnTo>
                  <a:lnTo>
                    <a:pt x="1334722" y="1143000"/>
                  </a:lnTo>
                  <a:lnTo>
                    <a:pt x="953376" y="1143000"/>
                  </a:lnTo>
                  <a:lnTo>
                    <a:pt x="924081" y="1168400"/>
                  </a:lnTo>
                  <a:lnTo>
                    <a:pt x="882751" y="1206500"/>
                  </a:lnTo>
                  <a:lnTo>
                    <a:pt x="837358" y="1244600"/>
                  </a:lnTo>
                  <a:lnTo>
                    <a:pt x="795872" y="1295400"/>
                  </a:lnTo>
                  <a:lnTo>
                    <a:pt x="766267" y="1333500"/>
                  </a:lnTo>
                  <a:lnTo>
                    <a:pt x="741077" y="1358900"/>
                  </a:lnTo>
                  <a:lnTo>
                    <a:pt x="711466" y="1384300"/>
                  </a:lnTo>
                  <a:lnTo>
                    <a:pt x="678277" y="1397000"/>
                  </a:lnTo>
                  <a:lnTo>
                    <a:pt x="642357" y="1409700"/>
                  </a:lnTo>
                  <a:close/>
                </a:path>
                <a:path w="1905000" h="1905000">
                  <a:moveTo>
                    <a:pt x="1330955" y="749300"/>
                  </a:moveTo>
                  <a:lnTo>
                    <a:pt x="953376" y="749300"/>
                  </a:lnTo>
                  <a:lnTo>
                    <a:pt x="976769" y="723900"/>
                  </a:lnTo>
                  <a:lnTo>
                    <a:pt x="1000963" y="711200"/>
                  </a:lnTo>
                  <a:lnTo>
                    <a:pt x="1070095" y="635000"/>
                  </a:lnTo>
                  <a:lnTo>
                    <a:pt x="1115129" y="584200"/>
                  </a:lnTo>
                  <a:lnTo>
                    <a:pt x="1163986" y="533400"/>
                  </a:lnTo>
                  <a:lnTo>
                    <a:pt x="1193528" y="508000"/>
                  </a:lnTo>
                  <a:lnTo>
                    <a:pt x="1262531" y="482600"/>
                  </a:lnTo>
                  <a:lnTo>
                    <a:pt x="1300347" y="469900"/>
                  </a:lnTo>
                  <a:lnTo>
                    <a:pt x="1339276" y="482600"/>
                  </a:lnTo>
                  <a:lnTo>
                    <a:pt x="1378496" y="520700"/>
                  </a:lnTo>
                  <a:lnTo>
                    <a:pt x="1407250" y="558800"/>
                  </a:lnTo>
                  <a:lnTo>
                    <a:pt x="1415994" y="609600"/>
                  </a:lnTo>
                  <a:lnTo>
                    <a:pt x="1409301" y="647700"/>
                  </a:lnTo>
                  <a:lnTo>
                    <a:pt x="1391742" y="673100"/>
                  </a:lnTo>
                  <a:lnTo>
                    <a:pt x="1367890" y="711200"/>
                  </a:lnTo>
                  <a:lnTo>
                    <a:pt x="1342316" y="736600"/>
                  </a:lnTo>
                  <a:lnTo>
                    <a:pt x="1330955" y="749300"/>
                  </a:lnTo>
                  <a:close/>
                </a:path>
                <a:path w="1905000" h="1905000">
                  <a:moveTo>
                    <a:pt x="1293078" y="1422400"/>
                  </a:moveTo>
                  <a:lnTo>
                    <a:pt x="1256164" y="1409700"/>
                  </a:lnTo>
                  <a:lnTo>
                    <a:pt x="1190049" y="1371600"/>
                  </a:lnTo>
                  <a:lnTo>
                    <a:pt x="1161173" y="1346200"/>
                  </a:lnTo>
                  <a:lnTo>
                    <a:pt x="953376" y="1143000"/>
                  </a:lnTo>
                  <a:lnTo>
                    <a:pt x="1334722" y="1143000"/>
                  </a:lnTo>
                  <a:lnTo>
                    <a:pt x="1353683" y="1168400"/>
                  </a:lnTo>
                  <a:lnTo>
                    <a:pt x="1378235" y="1193800"/>
                  </a:lnTo>
                  <a:lnTo>
                    <a:pt x="1397646" y="1219200"/>
                  </a:lnTo>
                  <a:lnTo>
                    <a:pt x="1410666" y="1257300"/>
                  </a:lnTo>
                  <a:lnTo>
                    <a:pt x="1416043" y="1282700"/>
                  </a:lnTo>
                  <a:lnTo>
                    <a:pt x="1412527" y="1320800"/>
                  </a:lnTo>
                  <a:lnTo>
                    <a:pt x="1398866" y="1346200"/>
                  </a:lnTo>
                  <a:lnTo>
                    <a:pt x="1373809" y="1371600"/>
                  </a:lnTo>
                  <a:lnTo>
                    <a:pt x="1332348" y="1409700"/>
                  </a:lnTo>
                  <a:lnTo>
                    <a:pt x="1293078" y="1422400"/>
                  </a:lnTo>
                  <a:close/>
                </a:path>
                <a:path w="1905000" h="1905000">
                  <a:moveTo>
                    <a:pt x="952500" y="1905000"/>
                  </a:moveTo>
                  <a:lnTo>
                    <a:pt x="900243" y="1892300"/>
                  </a:lnTo>
                  <a:lnTo>
                    <a:pt x="1004757" y="1892300"/>
                  </a:lnTo>
                  <a:lnTo>
                    <a:pt x="952500" y="1905000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26603" y="2276624"/>
              <a:ext cx="1075055" cy="1098550"/>
            </a:xfrm>
            <a:custGeom>
              <a:avLst/>
              <a:gdLst/>
              <a:ahLst/>
              <a:cxnLst/>
              <a:rect l="l" t="t" r="r" b="b"/>
              <a:pathLst>
                <a:path w="1075054" h="1098550">
                  <a:moveTo>
                    <a:pt x="729921" y="886891"/>
                  </a:moveTo>
                  <a:lnTo>
                    <a:pt x="125463" y="886891"/>
                  </a:lnTo>
                  <a:lnTo>
                    <a:pt x="175852" y="885193"/>
                  </a:lnTo>
                  <a:lnTo>
                    <a:pt x="225332" y="880170"/>
                  </a:lnTo>
                  <a:lnTo>
                    <a:pt x="273793" y="871934"/>
                  </a:lnTo>
                  <a:lnTo>
                    <a:pt x="321125" y="860594"/>
                  </a:lnTo>
                  <a:lnTo>
                    <a:pt x="367217" y="846260"/>
                  </a:lnTo>
                  <a:lnTo>
                    <a:pt x="411961" y="829041"/>
                  </a:lnTo>
                  <a:lnTo>
                    <a:pt x="455244" y="809049"/>
                  </a:lnTo>
                  <a:lnTo>
                    <a:pt x="496958" y="786392"/>
                  </a:lnTo>
                  <a:lnTo>
                    <a:pt x="536991" y="761181"/>
                  </a:lnTo>
                  <a:lnTo>
                    <a:pt x="575234" y="733526"/>
                  </a:lnTo>
                  <a:lnTo>
                    <a:pt x="611577" y="703536"/>
                  </a:lnTo>
                  <a:lnTo>
                    <a:pt x="645909" y="671322"/>
                  </a:lnTo>
                  <a:lnTo>
                    <a:pt x="678123" y="636990"/>
                  </a:lnTo>
                  <a:lnTo>
                    <a:pt x="708113" y="600650"/>
                  </a:lnTo>
                  <a:lnTo>
                    <a:pt x="735768" y="562409"/>
                  </a:lnTo>
                  <a:lnTo>
                    <a:pt x="760979" y="522379"/>
                  </a:lnTo>
                  <a:lnTo>
                    <a:pt x="783636" y="480668"/>
                  </a:lnTo>
                  <a:lnTo>
                    <a:pt x="803629" y="437388"/>
                  </a:lnTo>
                  <a:lnTo>
                    <a:pt x="820847" y="392646"/>
                  </a:lnTo>
                  <a:lnTo>
                    <a:pt x="835181" y="346554"/>
                  </a:lnTo>
                  <a:lnTo>
                    <a:pt x="846521" y="299221"/>
                  </a:lnTo>
                  <a:lnTo>
                    <a:pt x="854758" y="250757"/>
                  </a:lnTo>
                  <a:lnTo>
                    <a:pt x="859780" y="201272"/>
                  </a:lnTo>
                  <a:lnTo>
                    <a:pt x="861479" y="150876"/>
                  </a:lnTo>
                  <a:lnTo>
                    <a:pt x="860486" y="112342"/>
                  </a:lnTo>
                  <a:lnTo>
                    <a:pt x="857540" y="74323"/>
                  </a:lnTo>
                  <a:lnTo>
                    <a:pt x="852686" y="36861"/>
                  </a:lnTo>
                  <a:lnTo>
                    <a:pt x="845972" y="0"/>
                  </a:lnTo>
                  <a:lnTo>
                    <a:pt x="1074801" y="228828"/>
                  </a:lnTo>
                  <a:lnTo>
                    <a:pt x="1069004" y="281917"/>
                  </a:lnTo>
                  <a:lnTo>
                    <a:pt x="1060340" y="334093"/>
                  </a:lnTo>
                  <a:lnTo>
                    <a:pt x="1048888" y="385274"/>
                  </a:lnTo>
                  <a:lnTo>
                    <a:pt x="1034730" y="435378"/>
                  </a:lnTo>
                  <a:lnTo>
                    <a:pt x="1017948" y="484324"/>
                  </a:lnTo>
                  <a:lnTo>
                    <a:pt x="998623" y="532030"/>
                  </a:lnTo>
                  <a:lnTo>
                    <a:pt x="976837" y="578415"/>
                  </a:lnTo>
                  <a:lnTo>
                    <a:pt x="952671" y="623397"/>
                  </a:lnTo>
                  <a:lnTo>
                    <a:pt x="926207" y="666894"/>
                  </a:lnTo>
                  <a:lnTo>
                    <a:pt x="897525" y="708826"/>
                  </a:lnTo>
                  <a:lnTo>
                    <a:pt x="866709" y="749109"/>
                  </a:lnTo>
                  <a:lnTo>
                    <a:pt x="833838" y="787664"/>
                  </a:lnTo>
                  <a:lnTo>
                    <a:pt x="798995" y="824407"/>
                  </a:lnTo>
                  <a:lnTo>
                    <a:pt x="763277" y="858327"/>
                  </a:lnTo>
                  <a:lnTo>
                    <a:pt x="729921" y="886891"/>
                  </a:lnTo>
                  <a:close/>
                </a:path>
                <a:path w="1075054" h="1098550">
                  <a:moveTo>
                    <a:pt x="222313" y="1098537"/>
                  </a:moveTo>
                  <a:lnTo>
                    <a:pt x="0" y="876223"/>
                  </a:lnTo>
                  <a:lnTo>
                    <a:pt x="30785" y="880848"/>
                  </a:lnTo>
                  <a:lnTo>
                    <a:pt x="61974" y="884186"/>
                  </a:lnTo>
                  <a:lnTo>
                    <a:pt x="93542" y="886210"/>
                  </a:lnTo>
                  <a:lnTo>
                    <a:pt x="125463" y="886891"/>
                  </a:lnTo>
                  <a:lnTo>
                    <a:pt x="729921" y="886891"/>
                  </a:lnTo>
                  <a:lnTo>
                    <a:pt x="725843" y="890383"/>
                  </a:lnTo>
                  <a:lnTo>
                    <a:pt x="686768" y="920501"/>
                  </a:lnTo>
                  <a:lnTo>
                    <a:pt x="646128" y="948606"/>
                  </a:lnTo>
                  <a:lnTo>
                    <a:pt x="603998" y="974621"/>
                  </a:lnTo>
                  <a:lnTo>
                    <a:pt x="560452" y="998473"/>
                  </a:lnTo>
                  <a:lnTo>
                    <a:pt x="515566" y="1020086"/>
                  </a:lnTo>
                  <a:lnTo>
                    <a:pt x="469415" y="1039384"/>
                  </a:lnTo>
                  <a:lnTo>
                    <a:pt x="422074" y="1056294"/>
                  </a:lnTo>
                  <a:lnTo>
                    <a:pt x="373618" y="1070739"/>
                  </a:lnTo>
                  <a:lnTo>
                    <a:pt x="324122" y="1082644"/>
                  </a:lnTo>
                  <a:lnTo>
                    <a:pt x="273662" y="1091936"/>
                  </a:lnTo>
                  <a:lnTo>
                    <a:pt x="222313" y="1098537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346" y="1698287"/>
            <a:ext cx="10858499" cy="7238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754658" y="9596005"/>
            <a:ext cx="4970145" cy="9525"/>
          </a:xfrm>
          <a:custGeom>
            <a:avLst/>
            <a:gdLst/>
            <a:ahLst/>
            <a:cxnLst/>
            <a:rect l="l" t="t" r="r" b="b"/>
            <a:pathLst>
              <a:path w="4970145" h="9525">
                <a:moveTo>
                  <a:pt x="4969776" y="0"/>
                </a:moveTo>
                <a:lnTo>
                  <a:pt x="3523577" y="0"/>
                </a:lnTo>
                <a:lnTo>
                  <a:pt x="0" y="0"/>
                </a:lnTo>
                <a:lnTo>
                  <a:pt x="0" y="9525"/>
                </a:lnTo>
                <a:lnTo>
                  <a:pt x="3523577" y="9525"/>
                </a:lnTo>
                <a:lnTo>
                  <a:pt x="4969776" y="9525"/>
                </a:lnTo>
                <a:lnTo>
                  <a:pt x="49697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61787" y="9796027"/>
            <a:ext cx="4239260" cy="9525"/>
          </a:xfrm>
          <a:custGeom>
            <a:avLst/>
            <a:gdLst/>
            <a:ahLst/>
            <a:cxnLst/>
            <a:rect l="l" t="t" r="r" b="b"/>
            <a:pathLst>
              <a:path w="4239259" h="9525">
                <a:moveTo>
                  <a:pt x="4238956" y="9525"/>
                </a:moveTo>
                <a:lnTo>
                  <a:pt x="0" y="9525"/>
                </a:lnTo>
                <a:lnTo>
                  <a:pt x="0" y="0"/>
                </a:lnTo>
                <a:lnTo>
                  <a:pt x="4238956" y="0"/>
                </a:lnTo>
                <a:lnTo>
                  <a:pt x="4238956" y="95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40700" y="9203179"/>
            <a:ext cx="5196840" cy="625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100"/>
              </a:lnSpc>
              <a:spcBef>
                <a:spcPts val="95"/>
              </a:spcBef>
            </a:pPr>
            <a:r>
              <a:rPr sz="1150" dirty="0">
                <a:latin typeface="Arial MT"/>
                <a:cs typeface="Arial MT"/>
              </a:rPr>
              <a:t>Movilidad </a:t>
            </a:r>
            <a:r>
              <a:rPr sz="1150" spc="-5" dirty="0">
                <a:latin typeface="Arial MT"/>
                <a:cs typeface="Arial MT"/>
              </a:rPr>
              <a:t>sostenible </a:t>
            </a:r>
            <a:r>
              <a:rPr sz="1150" dirty="0">
                <a:latin typeface="Arial MT"/>
                <a:cs typeface="Arial MT"/>
              </a:rPr>
              <a:t> </a:t>
            </a:r>
            <a:r>
              <a:rPr sz="1150" u="sng" spc="-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  <a:hlinkClick r:id="rId3"/>
              </a:rPr>
              <a:t>htt</a:t>
            </a:r>
            <a:r>
              <a:rPr sz="1150" spc="-5" dirty="0">
                <a:latin typeface="Arial MT"/>
                <a:cs typeface="Arial MT"/>
                <a:hlinkClick r:id="rId3"/>
              </a:rPr>
              <a:t>ps://www.iberdrola.com/documents/20125/40165/Infografia_Movilidad_Post_ </a:t>
            </a:r>
            <a:r>
              <a:rPr sz="1150" dirty="0">
                <a:latin typeface="Arial MT"/>
                <a:cs typeface="Arial MT"/>
                <a:hlinkClick r:id="rId3"/>
              </a:rPr>
              <a:t> </a:t>
            </a:r>
            <a:r>
              <a:rPr sz="1150" u="sng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  <a:hlinkClick r:id="rId3"/>
              </a:rPr>
              <a:t>COVID19.</a:t>
            </a:r>
            <a:r>
              <a:rPr sz="1150" dirty="0">
                <a:latin typeface="Arial MT"/>
                <a:cs typeface="Arial MT"/>
                <a:hlinkClick r:id="rId3"/>
              </a:rPr>
              <a:t>pdf/3da934e6-3df6-e481-2259-9a3724ccd3a5?t=1626943634997</a:t>
            </a:r>
            <a:endParaRPr sz="1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43129" y="3738400"/>
            <a:ext cx="9203055" cy="4313555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700" marR="5080">
              <a:lnSpc>
                <a:spcPts val="8050"/>
              </a:lnSpc>
              <a:spcBef>
                <a:spcPts val="1660"/>
              </a:spcBef>
            </a:pPr>
            <a:r>
              <a:rPr sz="8000" b="1" spc="755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8000" b="1" spc="3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8000" b="1" spc="111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8000" b="1" spc="119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8000" b="1" spc="40" dirty="0">
                <a:solidFill>
                  <a:srgbClr val="0F1D5B"/>
                </a:solidFill>
                <a:latin typeface="Trebuchet MS"/>
                <a:cs typeface="Trebuchet MS"/>
              </a:rPr>
              <a:t>f</a:t>
            </a:r>
            <a:r>
              <a:rPr sz="8000" b="1" spc="405" dirty="0">
                <a:solidFill>
                  <a:srgbClr val="0F1D5B"/>
                </a:solidFill>
                <a:latin typeface="Trebuchet MS"/>
                <a:cs typeface="Trebuchet MS"/>
              </a:rPr>
              <a:t>í</a:t>
            </a:r>
            <a:r>
              <a:rPr sz="8000" b="1" spc="5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8000" b="1" spc="110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8000" b="1" spc="-8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000" b="1" spc="969" dirty="0">
                <a:solidFill>
                  <a:srgbClr val="0F1D5B"/>
                </a:solidFill>
                <a:latin typeface="Trebuchet MS"/>
                <a:cs typeface="Trebuchet MS"/>
              </a:rPr>
              <a:t>y</a:t>
            </a:r>
            <a:r>
              <a:rPr sz="8000" b="1" spc="-8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000" b="1" spc="-165" dirty="0">
                <a:solidFill>
                  <a:srgbClr val="0F1D5B"/>
                </a:solidFill>
                <a:latin typeface="Trebuchet MS"/>
                <a:cs typeface="Trebuchet MS"/>
              </a:rPr>
              <a:t>F</a:t>
            </a:r>
            <a:r>
              <a:rPr sz="8000" b="1" spc="775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8000" b="1" spc="210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8000" b="1" spc="775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8000" b="1" spc="170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8000" b="1" spc="385" dirty="0">
                <a:solidFill>
                  <a:srgbClr val="0F1D5B"/>
                </a:solidFill>
                <a:latin typeface="Trebuchet MS"/>
                <a:cs typeface="Trebuchet MS"/>
              </a:rPr>
              <a:t>o  </a:t>
            </a:r>
            <a:r>
              <a:rPr sz="8000" b="1" spc="81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8000" b="1" spc="33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8000" b="1" spc="-8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000" b="1" spc="12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8000" b="1" spc="11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8000" b="1" spc="-8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000" b="1" spc="25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8000" b="1" spc="97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8000" b="1" spc="-8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000" b="1" spc="34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8000" b="1" spc="76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8000" b="1" spc="-85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000" b="1" spc="12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8000" b="1" spc="835" dirty="0">
                <a:solidFill>
                  <a:srgbClr val="0F1D5B"/>
                </a:solidFill>
                <a:latin typeface="Trebuchet MS"/>
                <a:cs typeface="Trebuchet MS"/>
              </a:rPr>
              <a:t>a  </a:t>
            </a:r>
            <a:r>
              <a:rPr sz="8000" b="1" spc="665" dirty="0">
                <a:solidFill>
                  <a:srgbClr val="0F1D5B"/>
                </a:solidFill>
                <a:latin typeface="Trebuchet MS"/>
                <a:cs typeface="Trebuchet MS"/>
              </a:rPr>
              <a:t>Administración </a:t>
            </a:r>
            <a:r>
              <a:rPr sz="8000" b="1" spc="670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8000" b="1" spc="595" dirty="0">
                <a:solidFill>
                  <a:srgbClr val="0F1D5B"/>
                </a:solidFill>
                <a:latin typeface="Trebuchet MS"/>
                <a:cs typeface="Trebuchet MS"/>
              </a:rPr>
              <a:t>Pública</a:t>
            </a:r>
            <a:endParaRPr sz="8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0766" y="4478337"/>
            <a:ext cx="2240915" cy="2947035"/>
          </a:xfrm>
          <a:custGeom>
            <a:avLst/>
            <a:gdLst/>
            <a:ahLst/>
            <a:cxnLst/>
            <a:rect l="l" t="t" r="r" b="b"/>
            <a:pathLst>
              <a:path w="2240915" h="2947034">
                <a:moveTo>
                  <a:pt x="836206" y="2241804"/>
                </a:moveTo>
                <a:lnTo>
                  <a:pt x="836091" y="2193048"/>
                </a:lnTo>
                <a:lnTo>
                  <a:pt x="835355" y="2144331"/>
                </a:lnTo>
                <a:lnTo>
                  <a:pt x="834021" y="2095639"/>
                </a:lnTo>
                <a:lnTo>
                  <a:pt x="832142" y="2046973"/>
                </a:lnTo>
                <a:lnTo>
                  <a:pt x="826858" y="1949704"/>
                </a:lnTo>
                <a:lnTo>
                  <a:pt x="819835" y="1852460"/>
                </a:lnTo>
                <a:lnTo>
                  <a:pt x="715213" y="1858073"/>
                </a:lnTo>
                <a:lnTo>
                  <a:pt x="716127" y="1894738"/>
                </a:lnTo>
                <a:lnTo>
                  <a:pt x="718426" y="1931250"/>
                </a:lnTo>
                <a:lnTo>
                  <a:pt x="726122" y="2011324"/>
                </a:lnTo>
                <a:lnTo>
                  <a:pt x="724725" y="2016925"/>
                </a:lnTo>
                <a:lnTo>
                  <a:pt x="721918" y="2021332"/>
                </a:lnTo>
                <a:lnTo>
                  <a:pt x="728992" y="2126145"/>
                </a:lnTo>
                <a:lnTo>
                  <a:pt x="731723" y="2178608"/>
                </a:lnTo>
                <a:lnTo>
                  <a:pt x="733844" y="2231110"/>
                </a:lnTo>
                <a:lnTo>
                  <a:pt x="735317" y="2283650"/>
                </a:lnTo>
                <a:lnTo>
                  <a:pt x="736092" y="2336241"/>
                </a:lnTo>
                <a:lnTo>
                  <a:pt x="736130" y="2388895"/>
                </a:lnTo>
                <a:lnTo>
                  <a:pt x="758926" y="2362250"/>
                </a:lnTo>
                <a:lnTo>
                  <a:pt x="782967" y="2336812"/>
                </a:lnTo>
                <a:lnTo>
                  <a:pt x="808469" y="2312847"/>
                </a:lnTo>
                <a:lnTo>
                  <a:pt x="835647" y="2290597"/>
                </a:lnTo>
                <a:lnTo>
                  <a:pt x="836206" y="2241804"/>
                </a:lnTo>
                <a:close/>
              </a:path>
              <a:path w="2240915" h="2947034">
                <a:moveTo>
                  <a:pt x="842251" y="817448"/>
                </a:moveTo>
                <a:lnTo>
                  <a:pt x="744943" y="828154"/>
                </a:lnTo>
                <a:lnTo>
                  <a:pt x="741768" y="986409"/>
                </a:lnTo>
                <a:lnTo>
                  <a:pt x="740346" y="1199121"/>
                </a:lnTo>
                <a:lnTo>
                  <a:pt x="763498" y="1176794"/>
                </a:lnTo>
                <a:lnTo>
                  <a:pt x="787323" y="1155509"/>
                </a:lnTo>
                <a:lnTo>
                  <a:pt x="812673" y="1136205"/>
                </a:lnTo>
                <a:lnTo>
                  <a:pt x="840447" y="1119847"/>
                </a:lnTo>
                <a:lnTo>
                  <a:pt x="841641" y="867283"/>
                </a:lnTo>
                <a:lnTo>
                  <a:pt x="842251" y="817448"/>
                </a:lnTo>
                <a:close/>
              </a:path>
              <a:path w="2240915" h="2947034">
                <a:moveTo>
                  <a:pt x="1445247" y="2446642"/>
                </a:moveTo>
                <a:lnTo>
                  <a:pt x="1444244" y="2385390"/>
                </a:lnTo>
                <a:lnTo>
                  <a:pt x="1395031" y="2390114"/>
                </a:lnTo>
                <a:lnTo>
                  <a:pt x="1345742" y="2394064"/>
                </a:lnTo>
                <a:lnTo>
                  <a:pt x="1296416" y="2397061"/>
                </a:lnTo>
                <a:lnTo>
                  <a:pt x="1247089" y="2398941"/>
                </a:lnTo>
                <a:lnTo>
                  <a:pt x="1197800" y="2399550"/>
                </a:lnTo>
                <a:lnTo>
                  <a:pt x="1148588" y="2398699"/>
                </a:lnTo>
                <a:lnTo>
                  <a:pt x="1099515" y="2396223"/>
                </a:lnTo>
                <a:lnTo>
                  <a:pt x="1050594" y="2391968"/>
                </a:lnTo>
                <a:lnTo>
                  <a:pt x="1001877" y="2385745"/>
                </a:lnTo>
                <a:lnTo>
                  <a:pt x="953414" y="2377402"/>
                </a:lnTo>
                <a:lnTo>
                  <a:pt x="905230" y="2366759"/>
                </a:lnTo>
                <a:lnTo>
                  <a:pt x="857377" y="2353665"/>
                </a:lnTo>
                <a:lnTo>
                  <a:pt x="853770" y="2352052"/>
                </a:lnTo>
                <a:lnTo>
                  <a:pt x="829284" y="2374315"/>
                </a:lnTo>
                <a:lnTo>
                  <a:pt x="806297" y="2398204"/>
                </a:lnTo>
                <a:lnTo>
                  <a:pt x="784656" y="2423376"/>
                </a:lnTo>
                <a:lnTo>
                  <a:pt x="764171" y="2449461"/>
                </a:lnTo>
                <a:lnTo>
                  <a:pt x="811999" y="2459736"/>
                </a:lnTo>
                <a:lnTo>
                  <a:pt x="860145" y="2467686"/>
                </a:lnTo>
                <a:lnTo>
                  <a:pt x="908532" y="2473490"/>
                </a:lnTo>
                <a:lnTo>
                  <a:pt x="957135" y="2477338"/>
                </a:lnTo>
                <a:lnTo>
                  <a:pt x="1005916" y="2479383"/>
                </a:lnTo>
                <a:lnTo>
                  <a:pt x="1054823" y="2479827"/>
                </a:lnTo>
                <a:lnTo>
                  <a:pt x="1103807" y="2478836"/>
                </a:lnTo>
                <a:lnTo>
                  <a:pt x="1152829" y="2476576"/>
                </a:lnTo>
                <a:lnTo>
                  <a:pt x="1201839" y="2473248"/>
                </a:lnTo>
                <a:lnTo>
                  <a:pt x="1250797" y="2469019"/>
                </a:lnTo>
                <a:lnTo>
                  <a:pt x="1299667" y="2464066"/>
                </a:lnTo>
                <a:lnTo>
                  <a:pt x="1396923" y="2452700"/>
                </a:lnTo>
                <a:lnTo>
                  <a:pt x="1445247" y="2446642"/>
                </a:lnTo>
                <a:close/>
              </a:path>
              <a:path w="2240915" h="2947034">
                <a:moveTo>
                  <a:pt x="1685315" y="3543"/>
                </a:moveTo>
                <a:lnTo>
                  <a:pt x="1132776" y="0"/>
                </a:lnTo>
                <a:lnTo>
                  <a:pt x="982103" y="685"/>
                </a:lnTo>
                <a:lnTo>
                  <a:pt x="831456" y="3187"/>
                </a:lnTo>
                <a:lnTo>
                  <a:pt x="731037" y="6146"/>
                </a:lnTo>
                <a:lnTo>
                  <a:pt x="630643" y="10337"/>
                </a:lnTo>
                <a:lnTo>
                  <a:pt x="580453" y="12954"/>
                </a:lnTo>
                <a:lnTo>
                  <a:pt x="532295" y="50647"/>
                </a:lnTo>
                <a:lnTo>
                  <a:pt x="485254" y="89827"/>
                </a:lnTo>
                <a:lnTo>
                  <a:pt x="586549" y="85813"/>
                </a:lnTo>
                <a:lnTo>
                  <a:pt x="687857" y="83007"/>
                </a:lnTo>
                <a:lnTo>
                  <a:pt x="839812" y="80721"/>
                </a:lnTo>
                <a:lnTo>
                  <a:pt x="1042441" y="80327"/>
                </a:lnTo>
                <a:lnTo>
                  <a:pt x="1599717" y="84023"/>
                </a:lnTo>
                <a:lnTo>
                  <a:pt x="1616405" y="58839"/>
                </a:lnTo>
                <a:lnTo>
                  <a:pt x="1636776" y="37630"/>
                </a:lnTo>
                <a:lnTo>
                  <a:pt x="1660017" y="19507"/>
                </a:lnTo>
                <a:lnTo>
                  <a:pt x="1685315" y="3543"/>
                </a:lnTo>
                <a:close/>
              </a:path>
              <a:path w="2240915" h="2947034">
                <a:moveTo>
                  <a:pt x="1719948" y="1174305"/>
                </a:moveTo>
                <a:lnTo>
                  <a:pt x="864577" y="1174305"/>
                </a:lnTo>
                <a:lnTo>
                  <a:pt x="837819" y="1189990"/>
                </a:lnTo>
                <a:lnTo>
                  <a:pt x="813676" y="1209802"/>
                </a:lnTo>
                <a:lnTo>
                  <a:pt x="791032" y="1231798"/>
                </a:lnTo>
                <a:lnTo>
                  <a:pt x="768972" y="1254277"/>
                </a:lnTo>
                <a:lnTo>
                  <a:pt x="1611528" y="1254277"/>
                </a:lnTo>
                <a:lnTo>
                  <a:pt x="1693252" y="1194663"/>
                </a:lnTo>
                <a:lnTo>
                  <a:pt x="1719948" y="1174305"/>
                </a:lnTo>
                <a:close/>
              </a:path>
              <a:path w="2240915" h="2947034">
                <a:moveTo>
                  <a:pt x="2083168" y="1791093"/>
                </a:moveTo>
                <a:lnTo>
                  <a:pt x="2060257" y="1765693"/>
                </a:lnTo>
                <a:lnTo>
                  <a:pt x="2048802" y="1752993"/>
                </a:lnTo>
                <a:lnTo>
                  <a:pt x="1979726" y="1675523"/>
                </a:lnTo>
                <a:lnTo>
                  <a:pt x="1979726" y="1867293"/>
                </a:lnTo>
                <a:lnTo>
                  <a:pt x="1978571" y="1918093"/>
                </a:lnTo>
                <a:lnTo>
                  <a:pt x="1975802" y="1968893"/>
                </a:lnTo>
                <a:lnTo>
                  <a:pt x="1971687" y="2032393"/>
                </a:lnTo>
                <a:lnTo>
                  <a:pt x="1966531" y="2108593"/>
                </a:lnTo>
                <a:lnTo>
                  <a:pt x="1960626" y="2197493"/>
                </a:lnTo>
                <a:lnTo>
                  <a:pt x="1955520" y="2273693"/>
                </a:lnTo>
                <a:lnTo>
                  <a:pt x="1950961" y="2349893"/>
                </a:lnTo>
                <a:lnTo>
                  <a:pt x="1946808" y="2413393"/>
                </a:lnTo>
                <a:lnTo>
                  <a:pt x="1942884" y="2476893"/>
                </a:lnTo>
                <a:lnTo>
                  <a:pt x="1939036" y="2514993"/>
                </a:lnTo>
                <a:lnTo>
                  <a:pt x="1935086" y="2540393"/>
                </a:lnTo>
                <a:lnTo>
                  <a:pt x="1930895" y="2553093"/>
                </a:lnTo>
                <a:lnTo>
                  <a:pt x="1927352" y="2540393"/>
                </a:lnTo>
                <a:lnTo>
                  <a:pt x="1924189" y="2514993"/>
                </a:lnTo>
                <a:lnTo>
                  <a:pt x="1921764" y="2476893"/>
                </a:lnTo>
                <a:lnTo>
                  <a:pt x="1920481" y="2413393"/>
                </a:lnTo>
                <a:lnTo>
                  <a:pt x="1920684" y="2349893"/>
                </a:lnTo>
                <a:lnTo>
                  <a:pt x="1922767" y="2273693"/>
                </a:lnTo>
                <a:lnTo>
                  <a:pt x="1927085" y="2197493"/>
                </a:lnTo>
                <a:lnTo>
                  <a:pt x="1933867" y="2108593"/>
                </a:lnTo>
                <a:lnTo>
                  <a:pt x="1941499" y="2032393"/>
                </a:lnTo>
                <a:lnTo>
                  <a:pt x="1949538" y="1968893"/>
                </a:lnTo>
                <a:lnTo>
                  <a:pt x="1957476" y="1905393"/>
                </a:lnTo>
                <a:lnTo>
                  <a:pt x="1964842" y="1867293"/>
                </a:lnTo>
                <a:lnTo>
                  <a:pt x="1971154" y="1841893"/>
                </a:lnTo>
                <a:lnTo>
                  <a:pt x="1975942" y="1829193"/>
                </a:lnTo>
                <a:lnTo>
                  <a:pt x="1978939" y="1841893"/>
                </a:lnTo>
                <a:lnTo>
                  <a:pt x="1979726" y="1867293"/>
                </a:lnTo>
                <a:lnTo>
                  <a:pt x="1979726" y="1675523"/>
                </a:lnTo>
                <a:lnTo>
                  <a:pt x="1885848" y="1570215"/>
                </a:lnTo>
                <a:lnTo>
                  <a:pt x="1885848" y="1752993"/>
                </a:lnTo>
                <a:lnTo>
                  <a:pt x="1873313" y="1752993"/>
                </a:lnTo>
                <a:lnTo>
                  <a:pt x="1845652" y="1727593"/>
                </a:lnTo>
                <a:lnTo>
                  <a:pt x="1805876" y="1702193"/>
                </a:lnTo>
                <a:lnTo>
                  <a:pt x="1756994" y="1651393"/>
                </a:lnTo>
                <a:lnTo>
                  <a:pt x="1702028" y="1600593"/>
                </a:lnTo>
                <a:lnTo>
                  <a:pt x="1668538" y="1562493"/>
                </a:lnTo>
                <a:lnTo>
                  <a:pt x="1637957" y="1537093"/>
                </a:lnTo>
                <a:lnTo>
                  <a:pt x="1611591" y="1498993"/>
                </a:lnTo>
                <a:lnTo>
                  <a:pt x="1590713" y="1473593"/>
                </a:lnTo>
                <a:lnTo>
                  <a:pt x="1574215" y="1448193"/>
                </a:lnTo>
                <a:lnTo>
                  <a:pt x="1562493" y="1422793"/>
                </a:lnTo>
                <a:lnTo>
                  <a:pt x="1556118" y="1410093"/>
                </a:lnTo>
                <a:lnTo>
                  <a:pt x="1567624" y="1410093"/>
                </a:lnTo>
                <a:lnTo>
                  <a:pt x="1592580" y="1435493"/>
                </a:lnTo>
                <a:lnTo>
                  <a:pt x="1628584" y="1473593"/>
                </a:lnTo>
                <a:lnTo>
                  <a:pt x="1673694" y="1524393"/>
                </a:lnTo>
                <a:lnTo>
                  <a:pt x="1725955" y="1575193"/>
                </a:lnTo>
                <a:lnTo>
                  <a:pt x="1779422" y="1625993"/>
                </a:lnTo>
                <a:lnTo>
                  <a:pt x="1824901" y="1676793"/>
                </a:lnTo>
                <a:lnTo>
                  <a:pt x="1859635" y="1714893"/>
                </a:lnTo>
                <a:lnTo>
                  <a:pt x="1880870" y="1740293"/>
                </a:lnTo>
                <a:lnTo>
                  <a:pt x="1885848" y="1752993"/>
                </a:lnTo>
                <a:lnTo>
                  <a:pt x="1885848" y="1570215"/>
                </a:lnTo>
                <a:lnTo>
                  <a:pt x="1811032" y="1486293"/>
                </a:lnTo>
                <a:lnTo>
                  <a:pt x="1776437" y="1448193"/>
                </a:lnTo>
                <a:lnTo>
                  <a:pt x="1741411" y="1410093"/>
                </a:lnTo>
                <a:lnTo>
                  <a:pt x="1729562" y="1397393"/>
                </a:lnTo>
                <a:lnTo>
                  <a:pt x="1705876" y="1371993"/>
                </a:lnTo>
                <a:lnTo>
                  <a:pt x="1669757" y="1346593"/>
                </a:lnTo>
                <a:lnTo>
                  <a:pt x="1632953" y="1308493"/>
                </a:lnTo>
                <a:lnTo>
                  <a:pt x="1505712" y="1308493"/>
                </a:lnTo>
                <a:lnTo>
                  <a:pt x="1505712" y="2464193"/>
                </a:lnTo>
                <a:lnTo>
                  <a:pt x="1503807" y="2464193"/>
                </a:lnTo>
                <a:lnTo>
                  <a:pt x="1498473" y="2476893"/>
                </a:lnTo>
                <a:lnTo>
                  <a:pt x="1490700" y="2489593"/>
                </a:lnTo>
                <a:lnTo>
                  <a:pt x="1476679" y="2489593"/>
                </a:lnTo>
                <a:lnTo>
                  <a:pt x="1469872" y="2502293"/>
                </a:lnTo>
                <a:lnTo>
                  <a:pt x="1410030" y="2502293"/>
                </a:lnTo>
                <a:lnTo>
                  <a:pt x="1359179" y="2514993"/>
                </a:lnTo>
                <a:lnTo>
                  <a:pt x="1308138" y="2514993"/>
                </a:lnTo>
                <a:lnTo>
                  <a:pt x="1256957" y="2527693"/>
                </a:lnTo>
                <a:lnTo>
                  <a:pt x="898461" y="2527693"/>
                </a:lnTo>
                <a:lnTo>
                  <a:pt x="847750" y="2514993"/>
                </a:lnTo>
                <a:lnTo>
                  <a:pt x="797280" y="2514993"/>
                </a:lnTo>
                <a:lnTo>
                  <a:pt x="697293" y="2489593"/>
                </a:lnTo>
                <a:lnTo>
                  <a:pt x="686663" y="2476893"/>
                </a:lnTo>
                <a:lnTo>
                  <a:pt x="679958" y="2476893"/>
                </a:lnTo>
                <a:lnTo>
                  <a:pt x="676833" y="2464193"/>
                </a:lnTo>
                <a:lnTo>
                  <a:pt x="676973" y="2451493"/>
                </a:lnTo>
                <a:lnTo>
                  <a:pt x="675360" y="2451493"/>
                </a:lnTo>
                <a:lnTo>
                  <a:pt x="675360" y="2438793"/>
                </a:lnTo>
                <a:lnTo>
                  <a:pt x="676160" y="2387993"/>
                </a:lnTo>
                <a:lnTo>
                  <a:pt x="676224" y="2337193"/>
                </a:lnTo>
                <a:lnTo>
                  <a:pt x="675601" y="2286393"/>
                </a:lnTo>
                <a:lnTo>
                  <a:pt x="674331" y="2235593"/>
                </a:lnTo>
                <a:lnTo>
                  <a:pt x="672452" y="2184793"/>
                </a:lnTo>
                <a:lnTo>
                  <a:pt x="670001" y="2133993"/>
                </a:lnTo>
                <a:lnTo>
                  <a:pt x="667029" y="2083193"/>
                </a:lnTo>
                <a:lnTo>
                  <a:pt x="663562" y="2032393"/>
                </a:lnTo>
                <a:lnTo>
                  <a:pt x="659663" y="1981593"/>
                </a:lnTo>
                <a:lnTo>
                  <a:pt x="657504" y="1956193"/>
                </a:lnTo>
                <a:lnTo>
                  <a:pt x="655345" y="1930793"/>
                </a:lnTo>
                <a:lnTo>
                  <a:pt x="654748" y="1930793"/>
                </a:lnTo>
                <a:lnTo>
                  <a:pt x="655942" y="1918093"/>
                </a:lnTo>
                <a:lnTo>
                  <a:pt x="657948" y="1918093"/>
                </a:lnTo>
                <a:lnTo>
                  <a:pt x="656361" y="1892693"/>
                </a:lnTo>
                <a:lnTo>
                  <a:pt x="655294" y="1867293"/>
                </a:lnTo>
                <a:lnTo>
                  <a:pt x="654900" y="1841893"/>
                </a:lnTo>
                <a:lnTo>
                  <a:pt x="655345" y="1829193"/>
                </a:lnTo>
                <a:lnTo>
                  <a:pt x="657923" y="1816493"/>
                </a:lnTo>
                <a:lnTo>
                  <a:pt x="664273" y="1803793"/>
                </a:lnTo>
                <a:lnTo>
                  <a:pt x="673671" y="1791093"/>
                </a:lnTo>
                <a:lnTo>
                  <a:pt x="839355" y="1791093"/>
                </a:lnTo>
                <a:lnTo>
                  <a:pt x="890676" y="1778393"/>
                </a:lnTo>
                <a:lnTo>
                  <a:pt x="1044625" y="1778393"/>
                </a:lnTo>
                <a:lnTo>
                  <a:pt x="1095959" y="1765693"/>
                </a:lnTo>
                <a:lnTo>
                  <a:pt x="1469390" y="1765693"/>
                </a:lnTo>
                <a:lnTo>
                  <a:pt x="1478749" y="1778393"/>
                </a:lnTo>
                <a:lnTo>
                  <a:pt x="1483728" y="1791093"/>
                </a:lnTo>
                <a:lnTo>
                  <a:pt x="1484287" y="1803793"/>
                </a:lnTo>
                <a:lnTo>
                  <a:pt x="1485684" y="1803793"/>
                </a:lnTo>
                <a:lnTo>
                  <a:pt x="1485417" y="1841893"/>
                </a:lnTo>
                <a:lnTo>
                  <a:pt x="1485430" y="1867293"/>
                </a:lnTo>
                <a:lnTo>
                  <a:pt x="1485734" y="1905393"/>
                </a:lnTo>
                <a:lnTo>
                  <a:pt x="1486789" y="1956193"/>
                </a:lnTo>
                <a:lnTo>
                  <a:pt x="1488363" y="2006993"/>
                </a:lnTo>
                <a:lnTo>
                  <a:pt x="1490345" y="2057793"/>
                </a:lnTo>
                <a:lnTo>
                  <a:pt x="1492592" y="2108593"/>
                </a:lnTo>
                <a:lnTo>
                  <a:pt x="1494993" y="2159393"/>
                </a:lnTo>
                <a:lnTo>
                  <a:pt x="1497431" y="2210193"/>
                </a:lnTo>
                <a:lnTo>
                  <a:pt x="1499781" y="2248293"/>
                </a:lnTo>
                <a:lnTo>
                  <a:pt x="1501902" y="2299093"/>
                </a:lnTo>
                <a:lnTo>
                  <a:pt x="1503286" y="2337193"/>
                </a:lnTo>
                <a:lnTo>
                  <a:pt x="1504403" y="2375293"/>
                </a:lnTo>
                <a:lnTo>
                  <a:pt x="1505229" y="2413393"/>
                </a:lnTo>
                <a:lnTo>
                  <a:pt x="1505712" y="2464193"/>
                </a:lnTo>
                <a:lnTo>
                  <a:pt x="1505712" y="1308493"/>
                </a:lnTo>
                <a:lnTo>
                  <a:pt x="688835" y="1308493"/>
                </a:lnTo>
                <a:lnTo>
                  <a:pt x="679208" y="1295793"/>
                </a:lnTo>
                <a:lnTo>
                  <a:pt x="676402" y="1270393"/>
                </a:lnTo>
                <a:lnTo>
                  <a:pt x="680377" y="1257693"/>
                </a:lnTo>
                <a:lnTo>
                  <a:pt x="680389" y="1219593"/>
                </a:lnTo>
                <a:lnTo>
                  <a:pt x="680504" y="1143393"/>
                </a:lnTo>
                <a:lnTo>
                  <a:pt x="680618" y="1105293"/>
                </a:lnTo>
                <a:lnTo>
                  <a:pt x="680910" y="1054493"/>
                </a:lnTo>
                <a:lnTo>
                  <a:pt x="681355" y="1003693"/>
                </a:lnTo>
                <a:lnTo>
                  <a:pt x="681990" y="952893"/>
                </a:lnTo>
                <a:lnTo>
                  <a:pt x="682853" y="902093"/>
                </a:lnTo>
                <a:lnTo>
                  <a:pt x="683971" y="851293"/>
                </a:lnTo>
                <a:lnTo>
                  <a:pt x="685380" y="800493"/>
                </a:lnTo>
                <a:lnTo>
                  <a:pt x="695464" y="775093"/>
                </a:lnTo>
                <a:lnTo>
                  <a:pt x="716508" y="775093"/>
                </a:lnTo>
                <a:lnTo>
                  <a:pt x="721118" y="762393"/>
                </a:lnTo>
                <a:lnTo>
                  <a:pt x="784174" y="762393"/>
                </a:lnTo>
                <a:lnTo>
                  <a:pt x="833056" y="749693"/>
                </a:lnTo>
                <a:lnTo>
                  <a:pt x="882002" y="749693"/>
                </a:lnTo>
                <a:lnTo>
                  <a:pt x="930998" y="736993"/>
                </a:lnTo>
                <a:lnTo>
                  <a:pt x="1364780" y="736993"/>
                </a:lnTo>
                <a:lnTo>
                  <a:pt x="1378458" y="813193"/>
                </a:lnTo>
                <a:lnTo>
                  <a:pt x="1381455" y="863993"/>
                </a:lnTo>
                <a:lnTo>
                  <a:pt x="1381963" y="902093"/>
                </a:lnTo>
                <a:lnTo>
                  <a:pt x="1379067" y="952893"/>
                </a:lnTo>
                <a:lnTo>
                  <a:pt x="1624977" y="952893"/>
                </a:lnTo>
                <a:lnTo>
                  <a:pt x="1673834" y="965593"/>
                </a:lnTo>
                <a:lnTo>
                  <a:pt x="1722653" y="965593"/>
                </a:lnTo>
                <a:lnTo>
                  <a:pt x="1771472" y="978293"/>
                </a:lnTo>
                <a:lnTo>
                  <a:pt x="1820316" y="978293"/>
                </a:lnTo>
                <a:lnTo>
                  <a:pt x="1869211" y="990993"/>
                </a:lnTo>
                <a:lnTo>
                  <a:pt x="1918195" y="990993"/>
                </a:lnTo>
                <a:lnTo>
                  <a:pt x="1967293" y="1003693"/>
                </a:lnTo>
                <a:lnTo>
                  <a:pt x="2065947" y="1003693"/>
                </a:lnTo>
                <a:lnTo>
                  <a:pt x="2065921" y="952893"/>
                </a:lnTo>
                <a:lnTo>
                  <a:pt x="2065032" y="902093"/>
                </a:lnTo>
                <a:lnTo>
                  <a:pt x="2062353" y="813193"/>
                </a:lnTo>
                <a:lnTo>
                  <a:pt x="2061400" y="762393"/>
                </a:lnTo>
                <a:lnTo>
                  <a:pt x="2061324" y="736993"/>
                </a:lnTo>
                <a:lnTo>
                  <a:pt x="2061260" y="711593"/>
                </a:lnTo>
                <a:lnTo>
                  <a:pt x="2062365" y="660793"/>
                </a:lnTo>
                <a:lnTo>
                  <a:pt x="2065121" y="609993"/>
                </a:lnTo>
                <a:lnTo>
                  <a:pt x="2069947" y="559193"/>
                </a:lnTo>
                <a:lnTo>
                  <a:pt x="1991652" y="508393"/>
                </a:lnTo>
                <a:lnTo>
                  <a:pt x="1953679" y="471449"/>
                </a:lnTo>
                <a:lnTo>
                  <a:pt x="1953679" y="597293"/>
                </a:lnTo>
                <a:lnTo>
                  <a:pt x="1934197" y="597293"/>
                </a:lnTo>
                <a:lnTo>
                  <a:pt x="1912150" y="571893"/>
                </a:lnTo>
                <a:lnTo>
                  <a:pt x="1884045" y="546493"/>
                </a:lnTo>
                <a:lnTo>
                  <a:pt x="1851012" y="521093"/>
                </a:lnTo>
                <a:lnTo>
                  <a:pt x="1813750" y="495693"/>
                </a:lnTo>
                <a:lnTo>
                  <a:pt x="1772869" y="457593"/>
                </a:lnTo>
                <a:lnTo>
                  <a:pt x="1728965" y="419493"/>
                </a:lnTo>
                <a:lnTo>
                  <a:pt x="1684528" y="368693"/>
                </a:lnTo>
                <a:lnTo>
                  <a:pt x="1642300" y="343293"/>
                </a:lnTo>
                <a:lnTo>
                  <a:pt x="1603146" y="305193"/>
                </a:lnTo>
                <a:lnTo>
                  <a:pt x="1567878" y="279793"/>
                </a:lnTo>
                <a:lnTo>
                  <a:pt x="1538122" y="267093"/>
                </a:lnTo>
                <a:lnTo>
                  <a:pt x="1514856" y="254393"/>
                </a:lnTo>
                <a:lnTo>
                  <a:pt x="1500060" y="241693"/>
                </a:lnTo>
                <a:lnTo>
                  <a:pt x="1519707" y="241693"/>
                </a:lnTo>
                <a:lnTo>
                  <a:pt x="1545983" y="254393"/>
                </a:lnTo>
                <a:lnTo>
                  <a:pt x="1579892" y="267093"/>
                </a:lnTo>
                <a:lnTo>
                  <a:pt x="1618767" y="292493"/>
                </a:lnTo>
                <a:lnTo>
                  <a:pt x="1661058" y="317893"/>
                </a:lnTo>
                <a:lnTo>
                  <a:pt x="1705648" y="343293"/>
                </a:lnTo>
                <a:lnTo>
                  <a:pt x="1751393" y="394093"/>
                </a:lnTo>
                <a:lnTo>
                  <a:pt x="1795487" y="432193"/>
                </a:lnTo>
                <a:lnTo>
                  <a:pt x="1835340" y="470293"/>
                </a:lnTo>
                <a:lnTo>
                  <a:pt x="1870519" y="508393"/>
                </a:lnTo>
                <a:lnTo>
                  <a:pt x="1900656" y="533793"/>
                </a:lnTo>
                <a:lnTo>
                  <a:pt x="1925104" y="559193"/>
                </a:lnTo>
                <a:lnTo>
                  <a:pt x="1943112" y="584593"/>
                </a:lnTo>
                <a:lnTo>
                  <a:pt x="1953679" y="597293"/>
                </a:lnTo>
                <a:lnTo>
                  <a:pt x="1953679" y="471449"/>
                </a:lnTo>
                <a:lnTo>
                  <a:pt x="1952498" y="470293"/>
                </a:lnTo>
                <a:lnTo>
                  <a:pt x="1875002" y="419493"/>
                </a:lnTo>
                <a:lnTo>
                  <a:pt x="1837004" y="381393"/>
                </a:lnTo>
                <a:lnTo>
                  <a:pt x="1799729" y="355993"/>
                </a:lnTo>
                <a:lnTo>
                  <a:pt x="1763331" y="317893"/>
                </a:lnTo>
                <a:lnTo>
                  <a:pt x="1727987" y="279793"/>
                </a:lnTo>
                <a:lnTo>
                  <a:pt x="1693875" y="254393"/>
                </a:lnTo>
                <a:lnTo>
                  <a:pt x="1682965" y="241693"/>
                </a:lnTo>
                <a:lnTo>
                  <a:pt x="1672056" y="228993"/>
                </a:lnTo>
                <a:lnTo>
                  <a:pt x="1661147" y="216293"/>
                </a:lnTo>
                <a:lnTo>
                  <a:pt x="1629968" y="178193"/>
                </a:lnTo>
                <a:lnTo>
                  <a:pt x="1600517" y="140093"/>
                </a:lnTo>
                <a:lnTo>
                  <a:pt x="610844" y="140093"/>
                </a:lnTo>
                <a:lnTo>
                  <a:pt x="610844" y="813193"/>
                </a:lnTo>
                <a:lnTo>
                  <a:pt x="610146" y="863993"/>
                </a:lnTo>
                <a:lnTo>
                  <a:pt x="608533" y="927493"/>
                </a:lnTo>
                <a:lnTo>
                  <a:pt x="606247" y="1003693"/>
                </a:lnTo>
                <a:lnTo>
                  <a:pt x="604672" y="1039825"/>
                </a:lnTo>
                <a:lnTo>
                  <a:pt x="604672" y="2273693"/>
                </a:lnTo>
                <a:lnTo>
                  <a:pt x="603783" y="2324493"/>
                </a:lnTo>
                <a:lnTo>
                  <a:pt x="601548" y="2362593"/>
                </a:lnTo>
                <a:lnTo>
                  <a:pt x="598081" y="2400693"/>
                </a:lnTo>
                <a:lnTo>
                  <a:pt x="593407" y="2438793"/>
                </a:lnTo>
                <a:lnTo>
                  <a:pt x="584136" y="2476893"/>
                </a:lnTo>
                <a:lnTo>
                  <a:pt x="577316" y="2476893"/>
                </a:lnTo>
                <a:lnTo>
                  <a:pt x="575525" y="2451493"/>
                </a:lnTo>
                <a:lnTo>
                  <a:pt x="574598" y="2438793"/>
                </a:lnTo>
                <a:lnTo>
                  <a:pt x="574370" y="2413393"/>
                </a:lnTo>
                <a:lnTo>
                  <a:pt x="574255" y="2400693"/>
                </a:lnTo>
                <a:lnTo>
                  <a:pt x="573468" y="2362593"/>
                </a:lnTo>
                <a:lnTo>
                  <a:pt x="572516" y="2324493"/>
                </a:lnTo>
                <a:lnTo>
                  <a:pt x="570242" y="2222893"/>
                </a:lnTo>
                <a:lnTo>
                  <a:pt x="569569" y="2172093"/>
                </a:lnTo>
                <a:lnTo>
                  <a:pt x="569963" y="2121293"/>
                </a:lnTo>
                <a:lnTo>
                  <a:pt x="571500" y="2070493"/>
                </a:lnTo>
                <a:lnTo>
                  <a:pt x="574255" y="2032393"/>
                </a:lnTo>
                <a:lnTo>
                  <a:pt x="582409" y="1981593"/>
                </a:lnTo>
                <a:lnTo>
                  <a:pt x="586587" y="1968893"/>
                </a:lnTo>
                <a:lnTo>
                  <a:pt x="590270" y="1956193"/>
                </a:lnTo>
                <a:lnTo>
                  <a:pt x="597027" y="2006993"/>
                </a:lnTo>
                <a:lnTo>
                  <a:pt x="601002" y="2121293"/>
                </a:lnTo>
                <a:lnTo>
                  <a:pt x="602615" y="2159393"/>
                </a:lnTo>
                <a:lnTo>
                  <a:pt x="604088" y="2222893"/>
                </a:lnTo>
                <a:lnTo>
                  <a:pt x="604672" y="2273693"/>
                </a:lnTo>
                <a:lnTo>
                  <a:pt x="604672" y="1039825"/>
                </a:lnTo>
                <a:lnTo>
                  <a:pt x="599198" y="1143393"/>
                </a:lnTo>
                <a:lnTo>
                  <a:pt x="593140" y="1219593"/>
                </a:lnTo>
                <a:lnTo>
                  <a:pt x="586003" y="1270393"/>
                </a:lnTo>
                <a:lnTo>
                  <a:pt x="578472" y="1321193"/>
                </a:lnTo>
                <a:lnTo>
                  <a:pt x="571233" y="1359293"/>
                </a:lnTo>
                <a:lnTo>
                  <a:pt x="560336" y="1397393"/>
                </a:lnTo>
                <a:lnTo>
                  <a:pt x="557174" y="1384693"/>
                </a:lnTo>
                <a:lnTo>
                  <a:pt x="556361" y="1359293"/>
                </a:lnTo>
                <a:lnTo>
                  <a:pt x="557390" y="1321193"/>
                </a:lnTo>
                <a:lnTo>
                  <a:pt x="559752" y="1270393"/>
                </a:lnTo>
                <a:lnTo>
                  <a:pt x="562927" y="1206893"/>
                </a:lnTo>
                <a:lnTo>
                  <a:pt x="566432" y="1143393"/>
                </a:lnTo>
                <a:lnTo>
                  <a:pt x="569747" y="1067193"/>
                </a:lnTo>
                <a:lnTo>
                  <a:pt x="573366" y="990993"/>
                </a:lnTo>
                <a:lnTo>
                  <a:pt x="578180" y="927493"/>
                </a:lnTo>
                <a:lnTo>
                  <a:pt x="583780" y="863993"/>
                </a:lnTo>
                <a:lnTo>
                  <a:pt x="589711" y="813193"/>
                </a:lnTo>
                <a:lnTo>
                  <a:pt x="595566" y="775093"/>
                </a:lnTo>
                <a:lnTo>
                  <a:pt x="600900" y="762393"/>
                </a:lnTo>
                <a:lnTo>
                  <a:pt x="605282" y="749693"/>
                </a:lnTo>
                <a:lnTo>
                  <a:pt x="608634" y="762393"/>
                </a:lnTo>
                <a:lnTo>
                  <a:pt x="610412" y="775093"/>
                </a:lnTo>
                <a:lnTo>
                  <a:pt x="610844" y="813193"/>
                </a:lnTo>
                <a:lnTo>
                  <a:pt x="610844" y="140093"/>
                </a:lnTo>
                <a:lnTo>
                  <a:pt x="455218" y="140093"/>
                </a:lnTo>
                <a:lnTo>
                  <a:pt x="455218" y="228993"/>
                </a:lnTo>
                <a:lnTo>
                  <a:pt x="454914" y="241693"/>
                </a:lnTo>
                <a:lnTo>
                  <a:pt x="448779" y="254393"/>
                </a:lnTo>
                <a:lnTo>
                  <a:pt x="437057" y="267093"/>
                </a:lnTo>
                <a:lnTo>
                  <a:pt x="419976" y="292493"/>
                </a:lnTo>
                <a:lnTo>
                  <a:pt x="397395" y="330593"/>
                </a:lnTo>
                <a:lnTo>
                  <a:pt x="369887" y="355993"/>
                </a:lnTo>
                <a:lnTo>
                  <a:pt x="338112" y="394093"/>
                </a:lnTo>
                <a:lnTo>
                  <a:pt x="302742" y="432193"/>
                </a:lnTo>
                <a:lnTo>
                  <a:pt x="266560" y="470293"/>
                </a:lnTo>
                <a:lnTo>
                  <a:pt x="232486" y="495693"/>
                </a:lnTo>
                <a:lnTo>
                  <a:pt x="201383" y="521093"/>
                </a:lnTo>
                <a:lnTo>
                  <a:pt x="174091" y="546493"/>
                </a:lnTo>
                <a:lnTo>
                  <a:pt x="151193" y="571893"/>
                </a:lnTo>
                <a:lnTo>
                  <a:pt x="133273" y="584593"/>
                </a:lnTo>
                <a:lnTo>
                  <a:pt x="126784" y="591324"/>
                </a:lnTo>
                <a:lnTo>
                  <a:pt x="126784" y="1702193"/>
                </a:lnTo>
                <a:lnTo>
                  <a:pt x="126682" y="1829193"/>
                </a:lnTo>
                <a:lnTo>
                  <a:pt x="126415" y="1892693"/>
                </a:lnTo>
                <a:lnTo>
                  <a:pt x="125882" y="1968893"/>
                </a:lnTo>
                <a:lnTo>
                  <a:pt x="125171" y="2032393"/>
                </a:lnTo>
                <a:lnTo>
                  <a:pt x="124282" y="2108593"/>
                </a:lnTo>
                <a:lnTo>
                  <a:pt x="123228" y="2159393"/>
                </a:lnTo>
                <a:lnTo>
                  <a:pt x="122008" y="2222893"/>
                </a:lnTo>
                <a:lnTo>
                  <a:pt x="120650" y="2273693"/>
                </a:lnTo>
                <a:lnTo>
                  <a:pt x="119164" y="2311793"/>
                </a:lnTo>
                <a:lnTo>
                  <a:pt x="117551" y="2349893"/>
                </a:lnTo>
                <a:lnTo>
                  <a:pt x="114007" y="2400693"/>
                </a:lnTo>
                <a:lnTo>
                  <a:pt x="112102" y="2413393"/>
                </a:lnTo>
                <a:lnTo>
                  <a:pt x="108140" y="2413393"/>
                </a:lnTo>
                <a:lnTo>
                  <a:pt x="104406" y="2375293"/>
                </a:lnTo>
                <a:lnTo>
                  <a:pt x="101053" y="2311793"/>
                </a:lnTo>
                <a:lnTo>
                  <a:pt x="99555" y="2273693"/>
                </a:lnTo>
                <a:lnTo>
                  <a:pt x="98183" y="2222893"/>
                </a:lnTo>
                <a:lnTo>
                  <a:pt x="96964" y="2159393"/>
                </a:lnTo>
                <a:lnTo>
                  <a:pt x="95897" y="2108593"/>
                </a:lnTo>
                <a:lnTo>
                  <a:pt x="94996" y="2032393"/>
                </a:lnTo>
                <a:lnTo>
                  <a:pt x="94272" y="1968893"/>
                </a:lnTo>
                <a:lnTo>
                  <a:pt x="93738" y="1892693"/>
                </a:lnTo>
                <a:lnTo>
                  <a:pt x="93472" y="1829193"/>
                </a:lnTo>
                <a:lnTo>
                  <a:pt x="93357" y="1702193"/>
                </a:lnTo>
                <a:lnTo>
                  <a:pt x="93472" y="1651393"/>
                </a:lnTo>
                <a:lnTo>
                  <a:pt x="93738" y="1587893"/>
                </a:lnTo>
                <a:lnTo>
                  <a:pt x="94272" y="1511693"/>
                </a:lnTo>
                <a:lnTo>
                  <a:pt x="94996" y="1435493"/>
                </a:lnTo>
                <a:lnTo>
                  <a:pt x="95897" y="1371993"/>
                </a:lnTo>
                <a:lnTo>
                  <a:pt x="96964" y="1308493"/>
                </a:lnTo>
                <a:lnTo>
                  <a:pt x="98183" y="1257693"/>
                </a:lnTo>
                <a:lnTo>
                  <a:pt x="99555" y="1206893"/>
                </a:lnTo>
                <a:lnTo>
                  <a:pt x="101053" y="1168793"/>
                </a:lnTo>
                <a:lnTo>
                  <a:pt x="102679" y="1130693"/>
                </a:lnTo>
                <a:lnTo>
                  <a:pt x="104406" y="1092593"/>
                </a:lnTo>
                <a:lnTo>
                  <a:pt x="110121" y="1054493"/>
                </a:lnTo>
                <a:lnTo>
                  <a:pt x="112102" y="1067193"/>
                </a:lnTo>
                <a:lnTo>
                  <a:pt x="117551" y="1130693"/>
                </a:lnTo>
                <a:lnTo>
                  <a:pt x="119164" y="1168793"/>
                </a:lnTo>
                <a:lnTo>
                  <a:pt x="120650" y="1206893"/>
                </a:lnTo>
                <a:lnTo>
                  <a:pt x="122008" y="1257693"/>
                </a:lnTo>
                <a:lnTo>
                  <a:pt x="123228" y="1308493"/>
                </a:lnTo>
                <a:lnTo>
                  <a:pt x="124282" y="1371993"/>
                </a:lnTo>
                <a:lnTo>
                  <a:pt x="125171" y="1435493"/>
                </a:lnTo>
                <a:lnTo>
                  <a:pt x="125882" y="1511693"/>
                </a:lnTo>
                <a:lnTo>
                  <a:pt x="126415" y="1587893"/>
                </a:lnTo>
                <a:lnTo>
                  <a:pt x="126682" y="1651393"/>
                </a:lnTo>
                <a:lnTo>
                  <a:pt x="126784" y="1702193"/>
                </a:lnTo>
                <a:lnTo>
                  <a:pt x="126784" y="591324"/>
                </a:lnTo>
                <a:lnTo>
                  <a:pt x="121018" y="597293"/>
                </a:lnTo>
                <a:lnTo>
                  <a:pt x="115125" y="597293"/>
                </a:lnTo>
                <a:lnTo>
                  <a:pt x="116179" y="584593"/>
                </a:lnTo>
                <a:lnTo>
                  <a:pt x="123799" y="571893"/>
                </a:lnTo>
                <a:lnTo>
                  <a:pt x="137528" y="559193"/>
                </a:lnTo>
                <a:lnTo>
                  <a:pt x="156870" y="533793"/>
                </a:lnTo>
                <a:lnTo>
                  <a:pt x="181622" y="508393"/>
                </a:lnTo>
                <a:lnTo>
                  <a:pt x="210820" y="470293"/>
                </a:lnTo>
                <a:lnTo>
                  <a:pt x="243611" y="444893"/>
                </a:lnTo>
                <a:lnTo>
                  <a:pt x="314566" y="368693"/>
                </a:lnTo>
                <a:lnTo>
                  <a:pt x="347218" y="343293"/>
                </a:lnTo>
                <a:lnTo>
                  <a:pt x="376453" y="305193"/>
                </a:lnTo>
                <a:lnTo>
                  <a:pt x="401650" y="279793"/>
                </a:lnTo>
                <a:lnTo>
                  <a:pt x="422173" y="254393"/>
                </a:lnTo>
                <a:lnTo>
                  <a:pt x="438238" y="241693"/>
                </a:lnTo>
                <a:lnTo>
                  <a:pt x="449389" y="228993"/>
                </a:lnTo>
                <a:lnTo>
                  <a:pt x="455218" y="228993"/>
                </a:lnTo>
                <a:lnTo>
                  <a:pt x="455218" y="140093"/>
                </a:lnTo>
                <a:lnTo>
                  <a:pt x="427990" y="140093"/>
                </a:lnTo>
                <a:lnTo>
                  <a:pt x="422617" y="152793"/>
                </a:lnTo>
                <a:lnTo>
                  <a:pt x="404456" y="152793"/>
                </a:lnTo>
                <a:lnTo>
                  <a:pt x="369620" y="190893"/>
                </a:lnTo>
                <a:lnTo>
                  <a:pt x="336156" y="228993"/>
                </a:lnTo>
                <a:lnTo>
                  <a:pt x="303758" y="267093"/>
                </a:lnTo>
                <a:lnTo>
                  <a:pt x="272135" y="305193"/>
                </a:lnTo>
                <a:lnTo>
                  <a:pt x="240982" y="330593"/>
                </a:lnTo>
                <a:lnTo>
                  <a:pt x="178917" y="406793"/>
                </a:lnTo>
                <a:lnTo>
                  <a:pt x="147408" y="444893"/>
                </a:lnTo>
                <a:lnTo>
                  <a:pt x="115176" y="482993"/>
                </a:lnTo>
                <a:lnTo>
                  <a:pt x="81927" y="521093"/>
                </a:lnTo>
                <a:lnTo>
                  <a:pt x="47371" y="559193"/>
                </a:lnTo>
                <a:lnTo>
                  <a:pt x="11214" y="584593"/>
                </a:lnTo>
                <a:lnTo>
                  <a:pt x="7607" y="597293"/>
                </a:lnTo>
                <a:lnTo>
                  <a:pt x="0" y="597293"/>
                </a:lnTo>
                <a:lnTo>
                  <a:pt x="127" y="648093"/>
                </a:lnTo>
                <a:lnTo>
                  <a:pt x="1333" y="698893"/>
                </a:lnTo>
                <a:lnTo>
                  <a:pt x="3505" y="749693"/>
                </a:lnTo>
                <a:lnTo>
                  <a:pt x="6464" y="800493"/>
                </a:lnTo>
                <a:lnTo>
                  <a:pt x="10096" y="851293"/>
                </a:lnTo>
                <a:lnTo>
                  <a:pt x="14249" y="902093"/>
                </a:lnTo>
                <a:lnTo>
                  <a:pt x="18770" y="952893"/>
                </a:lnTo>
                <a:lnTo>
                  <a:pt x="23520" y="1003693"/>
                </a:lnTo>
                <a:lnTo>
                  <a:pt x="28359" y="1054493"/>
                </a:lnTo>
                <a:lnTo>
                  <a:pt x="33134" y="1105293"/>
                </a:lnTo>
                <a:lnTo>
                  <a:pt x="37706" y="1156093"/>
                </a:lnTo>
                <a:lnTo>
                  <a:pt x="41922" y="1206893"/>
                </a:lnTo>
                <a:lnTo>
                  <a:pt x="45656" y="1257693"/>
                </a:lnTo>
                <a:lnTo>
                  <a:pt x="48755" y="1308493"/>
                </a:lnTo>
                <a:lnTo>
                  <a:pt x="51079" y="1359293"/>
                </a:lnTo>
                <a:lnTo>
                  <a:pt x="52463" y="1410093"/>
                </a:lnTo>
                <a:lnTo>
                  <a:pt x="52793" y="1460893"/>
                </a:lnTo>
                <a:lnTo>
                  <a:pt x="51904" y="1511693"/>
                </a:lnTo>
                <a:lnTo>
                  <a:pt x="49657" y="1562493"/>
                </a:lnTo>
                <a:lnTo>
                  <a:pt x="47028" y="1613293"/>
                </a:lnTo>
                <a:lnTo>
                  <a:pt x="45034" y="1664093"/>
                </a:lnTo>
                <a:lnTo>
                  <a:pt x="43561" y="1714893"/>
                </a:lnTo>
                <a:lnTo>
                  <a:pt x="42545" y="1765693"/>
                </a:lnTo>
                <a:lnTo>
                  <a:pt x="41859" y="1816493"/>
                </a:lnTo>
                <a:lnTo>
                  <a:pt x="41427" y="1867293"/>
                </a:lnTo>
                <a:lnTo>
                  <a:pt x="40703" y="2019693"/>
                </a:lnTo>
                <a:lnTo>
                  <a:pt x="40335" y="2070493"/>
                </a:lnTo>
                <a:lnTo>
                  <a:pt x="39751" y="2121293"/>
                </a:lnTo>
                <a:lnTo>
                  <a:pt x="38849" y="2172093"/>
                </a:lnTo>
                <a:lnTo>
                  <a:pt x="37541" y="2222893"/>
                </a:lnTo>
                <a:lnTo>
                  <a:pt x="35725" y="2273693"/>
                </a:lnTo>
                <a:lnTo>
                  <a:pt x="33312" y="2324493"/>
                </a:lnTo>
                <a:lnTo>
                  <a:pt x="30213" y="2375293"/>
                </a:lnTo>
                <a:lnTo>
                  <a:pt x="26327" y="2426093"/>
                </a:lnTo>
                <a:lnTo>
                  <a:pt x="21551" y="2476893"/>
                </a:lnTo>
                <a:lnTo>
                  <a:pt x="15811" y="2527693"/>
                </a:lnTo>
                <a:lnTo>
                  <a:pt x="16014" y="2527693"/>
                </a:lnTo>
                <a:lnTo>
                  <a:pt x="48755" y="2565793"/>
                </a:lnTo>
                <a:lnTo>
                  <a:pt x="83273" y="2591193"/>
                </a:lnTo>
                <a:lnTo>
                  <a:pt x="119316" y="2629293"/>
                </a:lnTo>
                <a:lnTo>
                  <a:pt x="156425" y="2654693"/>
                </a:lnTo>
                <a:lnTo>
                  <a:pt x="194132" y="2680093"/>
                </a:lnTo>
                <a:lnTo>
                  <a:pt x="231990" y="2718193"/>
                </a:lnTo>
                <a:lnTo>
                  <a:pt x="269544" y="2743593"/>
                </a:lnTo>
                <a:lnTo>
                  <a:pt x="306311" y="2768993"/>
                </a:lnTo>
                <a:lnTo>
                  <a:pt x="341871" y="2807093"/>
                </a:lnTo>
                <a:lnTo>
                  <a:pt x="375729" y="2832493"/>
                </a:lnTo>
                <a:lnTo>
                  <a:pt x="407454" y="2870593"/>
                </a:lnTo>
                <a:lnTo>
                  <a:pt x="436562" y="2908693"/>
                </a:lnTo>
                <a:lnTo>
                  <a:pt x="462622" y="2946793"/>
                </a:lnTo>
                <a:lnTo>
                  <a:pt x="1703336" y="2946793"/>
                </a:lnTo>
                <a:lnTo>
                  <a:pt x="1732521" y="2908693"/>
                </a:lnTo>
                <a:lnTo>
                  <a:pt x="1763166" y="2870593"/>
                </a:lnTo>
                <a:lnTo>
                  <a:pt x="1794929" y="2832493"/>
                </a:lnTo>
                <a:lnTo>
                  <a:pt x="1827441" y="2794393"/>
                </a:lnTo>
                <a:lnTo>
                  <a:pt x="1893316" y="2718193"/>
                </a:lnTo>
                <a:lnTo>
                  <a:pt x="1925967" y="2680093"/>
                </a:lnTo>
                <a:lnTo>
                  <a:pt x="1957971" y="2641993"/>
                </a:lnTo>
                <a:lnTo>
                  <a:pt x="1988972" y="2591193"/>
                </a:lnTo>
                <a:lnTo>
                  <a:pt x="2018601" y="2553093"/>
                </a:lnTo>
                <a:lnTo>
                  <a:pt x="2046528" y="2514993"/>
                </a:lnTo>
                <a:lnTo>
                  <a:pt x="2045919" y="2514993"/>
                </a:lnTo>
                <a:lnTo>
                  <a:pt x="2045766" y="2451493"/>
                </a:lnTo>
                <a:lnTo>
                  <a:pt x="2045538" y="2400693"/>
                </a:lnTo>
                <a:lnTo>
                  <a:pt x="2045436" y="2286393"/>
                </a:lnTo>
                <a:lnTo>
                  <a:pt x="2045665" y="2248293"/>
                </a:lnTo>
                <a:lnTo>
                  <a:pt x="2046389" y="2197493"/>
                </a:lnTo>
                <a:lnTo>
                  <a:pt x="2047646" y="2146693"/>
                </a:lnTo>
                <a:lnTo>
                  <a:pt x="2049576" y="2095893"/>
                </a:lnTo>
                <a:lnTo>
                  <a:pt x="2052294" y="2045093"/>
                </a:lnTo>
                <a:lnTo>
                  <a:pt x="2055926" y="1994293"/>
                </a:lnTo>
                <a:lnTo>
                  <a:pt x="2060587" y="1943493"/>
                </a:lnTo>
                <a:lnTo>
                  <a:pt x="2066391" y="1892693"/>
                </a:lnTo>
                <a:lnTo>
                  <a:pt x="2073478" y="1841893"/>
                </a:lnTo>
                <a:lnTo>
                  <a:pt x="2075599" y="1829193"/>
                </a:lnTo>
                <a:lnTo>
                  <a:pt x="2081961" y="1791093"/>
                </a:lnTo>
                <a:lnTo>
                  <a:pt x="2083168" y="1791093"/>
                </a:lnTo>
                <a:close/>
              </a:path>
              <a:path w="2240915" h="2947034">
                <a:moveTo>
                  <a:pt x="2207425" y="412648"/>
                </a:moveTo>
                <a:lnTo>
                  <a:pt x="2129409" y="354533"/>
                </a:lnTo>
                <a:lnTo>
                  <a:pt x="2090534" y="324993"/>
                </a:lnTo>
                <a:lnTo>
                  <a:pt x="2051964" y="294970"/>
                </a:lnTo>
                <a:lnTo>
                  <a:pt x="2013877" y="264337"/>
                </a:lnTo>
                <a:lnTo>
                  <a:pt x="1976424" y="232994"/>
                </a:lnTo>
                <a:lnTo>
                  <a:pt x="1939772" y="200812"/>
                </a:lnTo>
                <a:lnTo>
                  <a:pt x="1904085" y="167678"/>
                </a:lnTo>
                <a:lnTo>
                  <a:pt x="1869554" y="133464"/>
                </a:lnTo>
                <a:lnTo>
                  <a:pt x="1836318" y="98044"/>
                </a:lnTo>
                <a:lnTo>
                  <a:pt x="1804543" y="61328"/>
                </a:lnTo>
                <a:lnTo>
                  <a:pt x="1774418" y="23164"/>
                </a:lnTo>
                <a:lnTo>
                  <a:pt x="1774215" y="23164"/>
                </a:lnTo>
                <a:lnTo>
                  <a:pt x="1740916" y="40068"/>
                </a:lnTo>
                <a:lnTo>
                  <a:pt x="1705063" y="58826"/>
                </a:lnTo>
                <a:lnTo>
                  <a:pt x="1673072" y="81978"/>
                </a:lnTo>
                <a:lnTo>
                  <a:pt x="1651381" y="112052"/>
                </a:lnTo>
                <a:lnTo>
                  <a:pt x="1651381" y="112255"/>
                </a:lnTo>
                <a:lnTo>
                  <a:pt x="1651177" y="112255"/>
                </a:lnTo>
                <a:lnTo>
                  <a:pt x="1681505" y="152298"/>
                </a:lnTo>
                <a:lnTo>
                  <a:pt x="1713826" y="190728"/>
                </a:lnTo>
                <a:lnTo>
                  <a:pt x="1747913" y="227685"/>
                </a:lnTo>
                <a:lnTo>
                  <a:pt x="1783549" y="263296"/>
                </a:lnTo>
                <a:lnTo>
                  <a:pt x="1820532" y="297700"/>
                </a:lnTo>
                <a:lnTo>
                  <a:pt x="1858606" y="331038"/>
                </a:lnTo>
                <a:lnTo>
                  <a:pt x="1897595" y="363423"/>
                </a:lnTo>
                <a:lnTo>
                  <a:pt x="1937245" y="395008"/>
                </a:lnTo>
                <a:lnTo>
                  <a:pt x="1977351" y="425919"/>
                </a:lnTo>
                <a:lnTo>
                  <a:pt x="2017687" y="456285"/>
                </a:lnTo>
                <a:lnTo>
                  <a:pt x="2098192" y="515950"/>
                </a:lnTo>
                <a:lnTo>
                  <a:pt x="2124214" y="488886"/>
                </a:lnTo>
                <a:lnTo>
                  <a:pt x="2151557" y="463105"/>
                </a:lnTo>
                <a:lnTo>
                  <a:pt x="2207425" y="412648"/>
                </a:lnTo>
                <a:close/>
              </a:path>
              <a:path w="2240915" h="2947034">
                <a:moveTo>
                  <a:pt x="2226233" y="858596"/>
                </a:moveTo>
                <a:lnTo>
                  <a:pt x="2225954" y="810895"/>
                </a:lnTo>
                <a:lnTo>
                  <a:pt x="2221344" y="620369"/>
                </a:lnTo>
                <a:lnTo>
                  <a:pt x="2221242" y="572757"/>
                </a:lnTo>
                <a:lnTo>
                  <a:pt x="2222347" y="525145"/>
                </a:lnTo>
                <a:lnTo>
                  <a:pt x="2225027" y="477520"/>
                </a:lnTo>
                <a:lnTo>
                  <a:pt x="2175611" y="522871"/>
                </a:lnTo>
                <a:lnTo>
                  <a:pt x="2129434" y="571309"/>
                </a:lnTo>
                <a:lnTo>
                  <a:pt x="2124100" y="619379"/>
                </a:lnTo>
                <a:lnTo>
                  <a:pt x="2121103" y="667499"/>
                </a:lnTo>
                <a:lnTo>
                  <a:pt x="2119973" y="715670"/>
                </a:lnTo>
                <a:lnTo>
                  <a:pt x="2120252" y="763866"/>
                </a:lnTo>
                <a:lnTo>
                  <a:pt x="2126018" y="956881"/>
                </a:lnTo>
                <a:lnTo>
                  <a:pt x="2174417" y="907338"/>
                </a:lnTo>
                <a:lnTo>
                  <a:pt x="2199271" y="883119"/>
                </a:lnTo>
                <a:lnTo>
                  <a:pt x="2226233" y="858596"/>
                </a:lnTo>
                <a:close/>
              </a:path>
              <a:path w="2240915" h="2947034">
                <a:moveTo>
                  <a:pt x="2230437" y="1734248"/>
                </a:moveTo>
                <a:lnTo>
                  <a:pt x="2185365" y="1771764"/>
                </a:lnTo>
                <a:lnTo>
                  <a:pt x="2148548" y="1816328"/>
                </a:lnTo>
                <a:lnTo>
                  <a:pt x="2145728" y="1820938"/>
                </a:lnTo>
                <a:lnTo>
                  <a:pt x="2142147" y="1824139"/>
                </a:lnTo>
                <a:lnTo>
                  <a:pt x="2130437" y="1874774"/>
                </a:lnTo>
                <a:lnTo>
                  <a:pt x="2123871" y="1923376"/>
                </a:lnTo>
                <a:lnTo>
                  <a:pt x="2118525" y="1972068"/>
                </a:lnTo>
                <a:lnTo>
                  <a:pt x="2114270" y="2020824"/>
                </a:lnTo>
                <a:lnTo>
                  <a:pt x="2110994" y="2069630"/>
                </a:lnTo>
                <a:lnTo>
                  <a:pt x="2108568" y="2118499"/>
                </a:lnTo>
                <a:lnTo>
                  <a:pt x="2106892" y="2167407"/>
                </a:lnTo>
                <a:lnTo>
                  <a:pt x="2105291" y="2265349"/>
                </a:lnTo>
                <a:lnTo>
                  <a:pt x="2105799" y="2461450"/>
                </a:lnTo>
                <a:lnTo>
                  <a:pt x="2130082" y="2438997"/>
                </a:lnTo>
                <a:lnTo>
                  <a:pt x="2206015" y="2374277"/>
                </a:lnTo>
                <a:lnTo>
                  <a:pt x="2205431" y="2176767"/>
                </a:lnTo>
                <a:lnTo>
                  <a:pt x="2206320" y="2078151"/>
                </a:lnTo>
                <a:lnTo>
                  <a:pt x="2207425" y="2028888"/>
                </a:lnTo>
                <a:lnTo>
                  <a:pt x="2209139" y="1979663"/>
                </a:lnTo>
                <a:lnTo>
                  <a:pt x="2211552" y="1930488"/>
                </a:lnTo>
                <a:lnTo>
                  <a:pt x="2214778" y="1881352"/>
                </a:lnTo>
                <a:lnTo>
                  <a:pt x="2218931" y="1832267"/>
                </a:lnTo>
                <a:lnTo>
                  <a:pt x="2224113" y="1783232"/>
                </a:lnTo>
                <a:lnTo>
                  <a:pt x="2230437" y="1734248"/>
                </a:lnTo>
                <a:close/>
              </a:path>
              <a:path w="2240915" h="2947034">
                <a:moveTo>
                  <a:pt x="2240457" y="1654467"/>
                </a:moveTo>
                <a:lnTo>
                  <a:pt x="2173859" y="1581213"/>
                </a:lnTo>
                <a:lnTo>
                  <a:pt x="2008974" y="1396644"/>
                </a:lnTo>
                <a:lnTo>
                  <a:pt x="1942007" y="1323784"/>
                </a:lnTo>
                <a:lnTo>
                  <a:pt x="1907984" y="1287843"/>
                </a:lnTo>
                <a:lnTo>
                  <a:pt x="1873504" y="1252334"/>
                </a:lnTo>
                <a:lnTo>
                  <a:pt x="1838490" y="1217333"/>
                </a:lnTo>
                <a:lnTo>
                  <a:pt x="1802853" y="1182903"/>
                </a:lnTo>
                <a:lnTo>
                  <a:pt x="1773669" y="1208024"/>
                </a:lnTo>
                <a:lnTo>
                  <a:pt x="1743468" y="1231773"/>
                </a:lnTo>
                <a:lnTo>
                  <a:pt x="1681607" y="1277099"/>
                </a:lnTo>
                <a:lnTo>
                  <a:pt x="1717548" y="1311719"/>
                </a:lnTo>
                <a:lnTo>
                  <a:pt x="1752854" y="1346936"/>
                </a:lnTo>
                <a:lnTo>
                  <a:pt x="1787613" y="1382649"/>
                </a:lnTo>
                <a:lnTo>
                  <a:pt x="1821903" y="1418818"/>
                </a:lnTo>
                <a:lnTo>
                  <a:pt x="1889404" y="1492161"/>
                </a:lnTo>
                <a:lnTo>
                  <a:pt x="2088883" y="1715071"/>
                </a:lnTo>
                <a:lnTo>
                  <a:pt x="2122513" y="1751863"/>
                </a:lnTo>
                <a:lnTo>
                  <a:pt x="2149106" y="1724431"/>
                </a:lnTo>
                <a:lnTo>
                  <a:pt x="2178177" y="1699412"/>
                </a:lnTo>
                <a:lnTo>
                  <a:pt x="2208898" y="1676273"/>
                </a:lnTo>
                <a:lnTo>
                  <a:pt x="2240457" y="1654467"/>
                </a:lnTo>
                <a:close/>
              </a:path>
            </a:pathLst>
          </a:custGeom>
          <a:solidFill>
            <a:srgbClr val="F1723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69535" y="6259863"/>
            <a:ext cx="390525" cy="392430"/>
            <a:chOff x="1669535" y="6259863"/>
            <a:chExt cx="390525" cy="392430"/>
          </a:xfrm>
        </p:grpSpPr>
        <p:sp>
          <p:nvSpPr>
            <p:cNvPr id="3" name="object 3"/>
            <p:cNvSpPr/>
            <p:nvPr/>
          </p:nvSpPr>
          <p:spPr>
            <a:xfrm>
              <a:off x="1669535" y="6259863"/>
              <a:ext cx="390525" cy="392430"/>
            </a:xfrm>
            <a:custGeom>
              <a:avLst/>
              <a:gdLst/>
              <a:ahLst/>
              <a:cxnLst/>
              <a:rect l="l" t="t" r="r" b="b"/>
              <a:pathLst>
                <a:path w="390525" h="392429">
                  <a:moveTo>
                    <a:pt x="195262" y="0"/>
                  </a:moveTo>
                  <a:lnTo>
                    <a:pt x="240034" y="5176"/>
                  </a:lnTo>
                  <a:lnTo>
                    <a:pt x="281133" y="19920"/>
                  </a:lnTo>
                  <a:lnTo>
                    <a:pt x="317389" y="43055"/>
                  </a:lnTo>
                  <a:lnTo>
                    <a:pt x="347627" y="73406"/>
                  </a:lnTo>
                  <a:lnTo>
                    <a:pt x="370678" y="109795"/>
                  </a:lnTo>
                  <a:lnTo>
                    <a:pt x="385367" y="151047"/>
                  </a:lnTo>
                  <a:lnTo>
                    <a:pt x="390525" y="195984"/>
                  </a:lnTo>
                  <a:lnTo>
                    <a:pt x="385367" y="240922"/>
                  </a:lnTo>
                  <a:lnTo>
                    <a:pt x="370678" y="282173"/>
                  </a:lnTo>
                  <a:lnTo>
                    <a:pt x="347627" y="318563"/>
                  </a:lnTo>
                  <a:lnTo>
                    <a:pt x="317389" y="348914"/>
                  </a:lnTo>
                  <a:lnTo>
                    <a:pt x="281133" y="372049"/>
                  </a:lnTo>
                  <a:lnTo>
                    <a:pt x="240034" y="386793"/>
                  </a:lnTo>
                  <a:lnTo>
                    <a:pt x="195262" y="391969"/>
                  </a:lnTo>
                  <a:lnTo>
                    <a:pt x="150490" y="386793"/>
                  </a:lnTo>
                  <a:lnTo>
                    <a:pt x="109391" y="372049"/>
                  </a:lnTo>
                  <a:lnTo>
                    <a:pt x="73135" y="348914"/>
                  </a:lnTo>
                  <a:lnTo>
                    <a:pt x="42897" y="318563"/>
                  </a:lnTo>
                  <a:lnTo>
                    <a:pt x="19846" y="282173"/>
                  </a:lnTo>
                  <a:lnTo>
                    <a:pt x="5157" y="240922"/>
                  </a:lnTo>
                  <a:lnTo>
                    <a:pt x="0" y="195984"/>
                  </a:lnTo>
                  <a:lnTo>
                    <a:pt x="5157" y="151047"/>
                  </a:lnTo>
                  <a:lnTo>
                    <a:pt x="19846" y="109795"/>
                  </a:lnTo>
                  <a:lnTo>
                    <a:pt x="42897" y="73406"/>
                  </a:lnTo>
                  <a:lnTo>
                    <a:pt x="73135" y="43055"/>
                  </a:lnTo>
                  <a:lnTo>
                    <a:pt x="109391" y="19920"/>
                  </a:lnTo>
                  <a:lnTo>
                    <a:pt x="150490" y="5176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7167" y="6357855"/>
              <a:ext cx="195262" cy="19598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7167" y="5769901"/>
            <a:ext cx="195262" cy="1959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7167" y="5377931"/>
            <a:ext cx="195262" cy="1959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7167" y="4985961"/>
            <a:ext cx="195262" cy="19598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505392" y="6259863"/>
            <a:ext cx="390525" cy="392430"/>
            <a:chOff x="6505392" y="6259863"/>
            <a:chExt cx="390525" cy="392430"/>
          </a:xfrm>
        </p:grpSpPr>
        <p:sp>
          <p:nvSpPr>
            <p:cNvPr id="9" name="object 9"/>
            <p:cNvSpPr/>
            <p:nvPr/>
          </p:nvSpPr>
          <p:spPr>
            <a:xfrm>
              <a:off x="6505392" y="6259863"/>
              <a:ext cx="390525" cy="392430"/>
            </a:xfrm>
            <a:custGeom>
              <a:avLst/>
              <a:gdLst/>
              <a:ahLst/>
              <a:cxnLst/>
              <a:rect l="l" t="t" r="r" b="b"/>
              <a:pathLst>
                <a:path w="390525" h="392429">
                  <a:moveTo>
                    <a:pt x="195262" y="0"/>
                  </a:moveTo>
                  <a:lnTo>
                    <a:pt x="240034" y="5176"/>
                  </a:lnTo>
                  <a:lnTo>
                    <a:pt x="281133" y="19920"/>
                  </a:lnTo>
                  <a:lnTo>
                    <a:pt x="317389" y="43055"/>
                  </a:lnTo>
                  <a:lnTo>
                    <a:pt x="347627" y="73406"/>
                  </a:lnTo>
                  <a:lnTo>
                    <a:pt x="370678" y="109795"/>
                  </a:lnTo>
                  <a:lnTo>
                    <a:pt x="385367" y="151047"/>
                  </a:lnTo>
                  <a:lnTo>
                    <a:pt x="390525" y="195984"/>
                  </a:lnTo>
                  <a:lnTo>
                    <a:pt x="385367" y="240922"/>
                  </a:lnTo>
                  <a:lnTo>
                    <a:pt x="370678" y="282173"/>
                  </a:lnTo>
                  <a:lnTo>
                    <a:pt x="347627" y="318563"/>
                  </a:lnTo>
                  <a:lnTo>
                    <a:pt x="317389" y="348914"/>
                  </a:lnTo>
                  <a:lnTo>
                    <a:pt x="281133" y="372049"/>
                  </a:lnTo>
                  <a:lnTo>
                    <a:pt x="240034" y="386793"/>
                  </a:lnTo>
                  <a:lnTo>
                    <a:pt x="195262" y="391969"/>
                  </a:lnTo>
                  <a:lnTo>
                    <a:pt x="150490" y="386793"/>
                  </a:lnTo>
                  <a:lnTo>
                    <a:pt x="109391" y="372049"/>
                  </a:lnTo>
                  <a:lnTo>
                    <a:pt x="73135" y="348914"/>
                  </a:lnTo>
                  <a:lnTo>
                    <a:pt x="42897" y="318563"/>
                  </a:lnTo>
                  <a:lnTo>
                    <a:pt x="19846" y="282173"/>
                  </a:lnTo>
                  <a:lnTo>
                    <a:pt x="5157" y="240922"/>
                  </a:lnTo>
                  <a:lnTo>
                    <a:pt x="0" y="195984"/>
                  </a:lnTo>
                  <a:lnTo>
                    <a:pt x="5157" y="151047"/>
                  </a:lnTo>
                  <a:lnTo>
                    <a:pt x="19846" y="109795"/>
                  </a:lnTo>
                  <a:lnTo>
                    <a:pt x="42897" y="73406"/>
                  </a:lnTo>
                  <a:lnTo>
                    <a:pt x="73135" y="43055"/>
                  </a:lnTo>
                  <a:lnTo>
                    <a:pt x="109391" y="19920"/>
                  </a:lnTo>
                  <a:lnTo>
                    <a:pt x="150490" y="5176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F4B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3023" y="6357855"/>
              <a:ext cx="195262" cy="19598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3023" y="5769901"/>
            <a:ext cx="195262" cy="1959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3023" y="5377931"/>
            <a:ext cx="195262" cy="19598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3023" y="4985961"/>
            <a:ext cx="195262" cy="195984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450711" y="6259863"/>
            <a:ext cx="390525" cy="392430"/>
            <a:chOff x="11450711" y="6259863"/>
            <a:chExt cx="390525" cy="392430"/>
          </a:xfrm>
        </p:grpSpPr>
        <p:sp>
          <p:nvSpPr>
            <p:cNvPr id="15" name="object 15"/>
            <p:cNvSpPr/>
            <p:nvPr/>
          </p:nvSpPr>
          <p:spPr>
            <a:xfrm>
              <a:off x="11450711" y="6259863"/>
              <a:ext cx="390525" cy="392430"/>
            </a:xfrm>
            <a:custGeom>
              <a:avLst/>
              <a:gdLst/>
              <a:ahLst/>
              <a:cxnLst/>
              <a:rect l="l" t="t" r="r" b="b"/>
              <a:pathLst>
                <a:path w="390525" h="392429">
                  <a:moveTo>
                    <a:pt x="195262" y="0"/>
                  </a:moveTo>
                  <a:lnTo>
                    <a:pt x="240034" y="5176"/>
                  </a:lnTo>
                  <a:lnTo>
                    <a:pt x="281133" y="19920"/>
                  </a:lnTo>
                  <a:lnTo>
                    <a:pt x="317389" y="43055"/>
                  </a:lnTo>
                  <a:lnTo>
                    <a:pt x="347627" y="73406"/>
                  </a:lnTo>
                  <a:lnTo>
                    <a:pt x="370678" y="109795"/>
                  </a:lnTo>
                  <a:lnTo>
                    <a:pt x="385367" y="151047"/>
                  </a:lnTo>
                  <a:lnTo>
                    <a:pt x="390525" y="195984"/>
                  </a:lnTo>
                  <a:lnTo>
                    <a:pt x="385367" y="240922"/>
                  </a:lnTo>
                  <a:lnTo>
                    <a:pt x="370678" y="282173"/>
                  </a:lnTo>
                  <a:lnTo>
                    <a:pt x="347627" y="318563"/>
                  </a:lnTo>
                  <a:lnTo>
                    <a:pt x="317389" y="348914"/>
                  </a:lnTo>
                  <a:lnTo>
                    <a:pt x="281133" y="372049"/>
                  </a:lnTo>
                  <a:lnTo>
                    <a:pt x="240034" y="386793"/>
                  </a:lnTo>
                  <a:lnTo>
                    <a:pt x="195262" y="391969"/>
                  </a:lnTo>
                  <a:lnTo>
                    <a:pt x="150490" y="386793"/>
                  </a:lnTo>
                  <a:lnTo>
                    <a:pt x="109391" y="372049"/>
                  </a:lnTo>
                  <a:lnTo>
                    <a:pt x="73135" y="348914"/>
                  </a:lnTo>
                  <a:lnTo>
                    <a:pt x="42897" y="318563"/>
                  </a:lnTo>
                  <a:lnTo>
                    <a:pt x="19846" y="282173"/>
                  </a:lnTo>
                  <a:lnTo>
                    <a:pt x="5157" y="240922"/>
                  </a:lnTo>
                  <a:lnTo>
                    <a:pt x="0" y="195984"/>
                  </a:lnTo>
                  <a:lnTo>
                    <a:pt x="5157" y="151047"/>
                  </a:lnTo>
                  <a:lnTo>
                    <a:pt x="19846" y="109795"/>
                  </a:lnTo>
                  <a:lnTo>
                    <a:pt x="42897" y="73406"/>
                  </a:lnTo>
                  <a:lnTo>
                    <a:pt x="73135" y="43055"/>
                  </a:lnTo>
                  <a:lnTo>
                    <a:pt x="109391" y="19920"/>
                  </a:lnTo>
                  <a:lnTo>
                    <a:pt x="150490" y="5176"/>
                  </a:lnTo>
                  <a:lnTo>
                    <a:pt x="195262" y="0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48342" y="6357855"/>
              <a:ext cx="195262" cy="19598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8342" y="5769901"/>
            <a:ext cx="195262" cy="19598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48342" y="5377931"/>
            <a:ext cx="195262" cy="19598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48342" y="4985961"/>
            <a:ext cx="195262" cy="19598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0708934" y="2246512"/>
            <a:ext cx="1876425" cy="2191385"/>
            <a:chOff x="10708934" y="2246512"/>
            <a:chExt cx="1876425" cy="2191385"/>
          </a:xfrm>
        </p:grpSpPr>
        <p:sp>
          <p:nvSpPr>
            <p:cNvPr id="21" name="object 21"/>
            <p:cNvSpPr/>
            <p:nvPr/>
          </p:nvSpPr>
          <p:spPr>
            <a:xfrm>
              <a:off x="10708934" y="2246512"/>
              <a:ext cx="1876425" cy="2191385"/>
            </a:xfrm>
            <a:custGeom>
              <a:avLst/>
              <a:gdLst/>
              <a:ahLst/>
              <a:cxnLst/>
              <a:rect l="l" t="t" r="r" b="b"/>
              <a:pathLst>
                <a:path w="1876425" h="2191385">
                  <a:moveTo>
                    <a:pt x="937439" y="2191339"/>
                  </a:moveTo>
                  <a:lnTo>
                    <a:pt x="913417" y="2184638"/>
                  </a:lnTo>
                  <a:lnTo>
                    <a:pt x="896098" y="2164534"/>
                  </a:lnTo>
                  <a:lnTo>
                    <a:pt x="827941" y="2003702"/>
                  </a:lnTo>
                  <a:lnTo>
                    <a:pt x="803145" y="1955970"/>
                  </a:lnTo>
                  <a:lnTo>
                    <a:pt x="770894" y="1913761"/>
                  </a:lnTo>
                  <a:lnTo>
                    <a:pt x="732047" y="1877770"/>
                  </a:lnTo>
                  <a:lnTo>
                    <a:pt x="687461" y="1848695"/>
                  </a:lnTo>
                  <a:lnTo>
                    <a:pt x="637995" y="1827233"/>
                  </a:lnTo>
                  <a:lnTo>
                    <a:pt x="593990" y="1811149"/>
                  </a:lnTo>
                  <a:lnTo>
                    <a:pt x="551045" y="1792963"/>
                  </a:lnTo>
                  <a:lnTo>
                    <a:pt x="509222" y="1772735"/>
                  </a:lnTo>
                  <a:lnTo>
                    <a:pt x="468586" y="1750530"/>
                  </a:lnTo>
                  <a:lnTo>
                    <a:pt x="429197" y="1726409"/>
                  </a:lnTo>
                  <a:lnTo>
                    <a:pt x="391119" y="1700435"/>
                  </a:lnTo>
                  <a:lnTo>
                    <a:pt x="354415" y="1672672"/>
                  </a:lnTo>
                  <a:lnTo>
                    <a:pt x="319147" y="1643180"/>
                  </a:lnTo>
                  <a:lnTo>
                    <a:pt x="285377" y="1612024"/>
                  </a:lnTo>
                  <a:lnTo>
                    <a:pt x="253169" y="1579265"/>
                  </a:lnTo>
                  <a:lnTo>
                    <a:pt x="222584" y="1544967"/>
                  </a:lnTo>
                  <a:lnTo>
                    <a:pt x="193686" y="1509192"/>
                  </a:lnTo>
                  <a:lnTo>
                    <a:pt x="166538" y="1472002"/>
                  </a:lnTo>
                  <a:lnTo>
                    <a:pt x="141201" y="1433460"/>
                  </a:lnTo>
                  <a:lnTo>
                    <a:pt x="117739" y="1393629"/>
                  </a:lnTo>
                  <a:lnTo>
                    <a:pt x="96214" y="1352572"/>
                  </a:lnTo>
                  <a:lnTo>
                    <a:pt x="76689" y="1310350"/>
                  </a:lnTo>
                  <a:lnTo>
                    <a:pt x="59227" y="1267027"/>
                  </a:lnTo>
                  <a:lnTo>
                    <a:pt x="43889" y="1222665"/>
                  </a:lnTo>
                  <a:lnTo>
                    <a:pt x="30739" y="1177328"/>
                  </a:lnTo>
                  <a:lnTo>
                    <a:pt x="19840" y="1131076"/>
                  </a:lnTo>
                  <a:lnTo>
                    <a:pt x="11254" y="1083974"/>
                  </a:lnTo>
                  <a:lnTo>
                    <a:pt x="5043" y="1036083"/>
                  </a:lnTo>
                  <a:lnTo>
                    <a:pt x="1271" y="987467"/>
                  </a:lnTo>
                  <a:lnTo>
                    <a:pt x="0" y="938188"/>
                  </a:lnTo>
                  <a:lnTo>
                    <a:pt x="1217" y="889901"/>
                  </a:lnTo>
                  <a:lnTo>
                    <a:pt x="4832" y="842249"/>
                  </a:lnTo>
                  <a:lnTo>
                    <a:pt x="10784" y="795290"/>
                  </a:lnTo>
                  <a:lnTo>
                    <a:pt x="19016" y="749084"/>
                  </a:lnTo>
                  <a:lnTo>
                    <a:pt x="29469" y="703690"/>
                  </a:lnTo>
                  <a:lnTo>
                    <a:pt x="42084" y="659166"/>
                  </a:lnTo>
                  <a:lnTo>
                    <a:pt x="56804" y="615571"/>
                  </a:lnTo>
                  <a:lnTo>
                    <a:pt x="73569" y="572965"/>
                  </a:lnTo>
                  <a:lnTo>
                    <a:pt x="92321" y="531405"/>
                  </a:lnTo>
                  <a:lnTo>
                    <a:pt x="113001" y="490952"/>
                  </a:lnTo>
                  <a:lnTo>
                    <a:pt x="135551" y="451663"/>
                  </a:lnTo>
                  <a:lnTo>
                    <a:pt x="159913" y="413598"/>
                  </a:lnTo>
                  <a:lnTo>
                    <a:pt x="186028" y="376816"/>
                  </a:lnTo>
                  <a:lnTo>
                    <a:pt x="213837" y="341375"/>
                  </a:lnTo>
                  <a:lnTo>
                    <a:pt x="243282" y="307335"/>
                  </a:lnTo>
                  <a:lnTo>
                    <a:pt x="274304" y="274755"/>
                  </a:lnTo>
                  <a:lnTo>
                    <a:pt x="306845" y="243692"/>
                  </a:lnTo>
                  <a:lnTo>
                    <a:pt x="340847" y="214207"/>
                  </a:lnTo>
                  <a:lnTo>
                    <a:pt x="376250" y="186358"/>
                  </a:lnTo>
                  <a:lnTo>
                    <a:pt x="412997" y="160204"/>
                  </a:lnTo>
                  <a:lnTo>
                    <a:pt x="451028" y="135803"/>
                  </a:lnTo>
                  <a:lnTo>
                    <a:pt x="490286" y="113216"/>
                  </a:lnTo>
                  <a:lnTo>
                    <a:pt x="530712" y="92500"/>
                  </a:lnTo>
                  <a:lnTo>
                    <a:pt x="572247" y="73714"/>
                  </a:lnTo>
                  <a:lnTo>
                    <a:pt x="614833" y="56918"/>
                  </a:lnTo>
                  <a:lnTo>
                    <a:pt x="658411" y="42171"/>
                  </a:lnTo>
                  <a:lnTo>
                    <a:pt x="702922" y="29531"/>
                  </a:lnTo>
                  <a:lnTo>
                    <a:pt x="748309" y="19056"/>
                  </a:lnTo>
                  <a:lnTo>
                    <a:pt x="794513" y="10807"/>
                  </a:lnTo>
                  <a:lnTo>
                    <a:pt x="841475" y="4842"/>
                  </a:lnTo>
                  <a:lnTo>
                    <a:pt x="889136" y="1220"/>
                  </a:lnTo>
                  <a:lnTo>
                    <a:pt x="937439" y="0"/>
                  </a:lnTo>
                  <a:lnTo>
                    <a:pt x="985745" y="1220"/>
                  </a:lnTo>
                  <a:lnTo>
                    <a:pt x="1033416" y="4842"/>
                  </a:lnTo>
                  <a:lnTo>
                    <a:pt x="1080393" y="10807"/>
                  </a:lnTo>
                  <a:lnTo>
                    <a:pt x="1126617" y="19056"/>
                  </a:lnTo>
                  <a:lnTo>
                    <a:pt x="1172029" y="29531"/>
                  </a:lnTo>
                  <a:lnTo>
                    <a:pt x="1216571" y="42171"/>
                  </a:lnTo>
                  <a:lnTo>
                    <a:pt x="1260183" y="56918"/>
                  </a:lnTo>
                  <a:lnTo>
                    <a:pt x="1302806" y="73714"/>
                  </a:lnTo>
                  <a:lnTo>
                    <a:pt x="1344382" y="92500"/>
                  </a:lnTo>
                  <a:lnTo>
                    <a:pt x="1384851" y="113216"/>
                  </a:lnTo>
                  <a:lnTo>
                    <a:pt x="1424155" y="135803"/>
                  </a:lnTo>
                  <a:lnTo>
                    <a:pt x="1462235" y="160204"/>
                  </a:lnTo>
                  <a:lnTo>
                    <a:pt x="1499032" y="186358"/>
                  </a:lnTo>
                  <a:lnTo>
                    <a:pt x="1534486" y="214207"/>
                  </a:lnTo>
                  <a:lnTo>
                    <a:pt x="1568540" y="243692"/>
                  </a:lnTo>
                  <a:lnTo>
                    <a:pt x="1601133" y="274755"/>
                  </a:lnTo>
                  <a:lnTo>
                    <a:pt x="1632208" y="307335"/>
                  </a:lnTo>
                  <a:lnTo>
                    <a:pt x="1661705" y="341375"/>
                  </a:lnTo>
                  <a:lnTo>
                    <a:pt x="1689565" y="376816"/>
                  </a:lnTo>
                  <a:lnTo>
                    <a:pt x="1715729" y="413598"/>
                  </a:lnTo>
                  <a:lnTo>
                    <a:pt x="1740139" y="451663"/>
                  </a:lnTo>
                  <a:lnTo>
                    <a:pt x="1762736" y="490952"/>
                  </a:lnTo>
                  <a:lnTo>
                    <a:pt x="1783460" y="531405"/>
                  </a:lnTo>
                  <a:lnTo>
                    <a:pt x="1802252" y="572965"/>
                  </a:lnTo>
                  <a:lnTo>
                    <a:pt x="1819055" y="615571"/>
                  </a:lnTo>
                  <a:lnTo>
                    <a:pt x="1833808" y="659166"/>
                  </a:lnTo>
                  <a:lnTo>
                    <a:pt x="1846453" y="703690"/>
                  </a:lnTo>
                  <a:lnTo>
                    <a:pt x="1856932" y="749084"/>
                  </a:lnTo>
                  <a:lnTo>
                    <a:pt x="1865184" y="795290"/>
                  </a:lnTo>
                  <a:lnTo>
                    <a:pt x="1871151" y="842249"/>
                  </a:lnTo>
                  <a:lnTo>
                    <a:pt x="1874775" y="889901"/>
                  </a:lnTo>
                  <a:lnTo>
                    <a:pt x="1875996" y="938188"/>
                  </a:lnTo>
                  <a:lnTo>
                    <a:pt x="1874725" y="987462"/>
                  </a:lnTo>
                  <a:lnTo>
                    <a:pt x="1870952" y="1036064"/>
                  </a:lnTo>
                  <a:lnTo>
                    <a:pt x="1864740" y="1083931"/>
                  </a:lnTo>
                  <a:lnTo>
                    <a:pt x="1856151" y="1131004"/>
                  </a:lnTo>
                  <a:lnTo>
                    <a:pt x="1845247" y="1177220"/>
                  </a:lnTo>
                  <a:lnTo>
                    <a:pt x="1832091" y="1222519"/>
                  </a:lnTo>
                  <a:lnTo>
                    <a:pt x="1816744" y="1266838"/>
                  </a:lnTo>
                  <a:lnTo>
                    <a:pt x="1799270" y="1310117"/>
                  </a:lnTo>
                  <a:lnTo>
                    <a:pt x="1779729" y="1352294"/>
                  </a:lnTo>
                  <a:lnTo>
                    <a:pt x="1758185" y="1393307"/>
                  </a:lnTo>
                  <a:lnTo>
                    <a:pt x="1734699" y="1433097"/>
                  </a:lnTo>
                  <a:lnTo>
                    <a:pt x="1709334" y="1471600"/>
                  </a:lnTo>
                  <a:lnTo>
                    <a:pt x="1682152" y="1508757"/>
                  </a:lnTo>
                  <a:lnTo>
                    <a:pt x="1653215" y="1544505"/>
                  </a:lnTo>
                  <a:lnTo>
                    <a:pt x="1622586" y="1578783"/>
                  </a:lnTo>
                  <a:lnTo>
                    <a:pt x="1590326" y="1611530"/>
                  </a:lnTo>
                  <a:lnTo>
                    <a:pt x="1556498" y="1642684"/>
                  </a:lnTo>
                  <a:lnTo>
                    <a:pt x="1521164" y="1672185"/>
                  </a:lnTo>
                  <a:lnTo>
                    <a:pt x="1484386" y="1699971"/>
                  </a:lnTo>
                  <a:lnTo>
                    <a:pt x="1446226" y="1725980"/>
                  </a:lnTo>
                  <a:lnTo>
                    <a:pt x="1406748" y="1750152"/>
                  </a:lnTo>
                  <a:lnTo>
                    <a:pt x="1366012" y="1772424"/>
                  </a:lnTo>
                  <a:lnTo>
                    <a:pt x="1324081" y="1792736"/>
                  </a:lnTo>
                  <a:lnTo>
                    <a:pt x="1281018" y="1811026"/>
                  </a:lnTo>
                  <a:lnTo>
                    <a:pt x="1236884" y="1827233"/>
                  </a:lnTo>
                  <a:lnTo>
                    <a:pt x="1187953" y="1848695"/>
                  </a:lnTo>
                  <a:lnTo>
                    <a:pt x="1143636" y="1877770"/>
                  </a:lnTo>
                  <a:lnTo>
                    <a:pt x="1104788" y="1913761"/>
                  </a:lnTo>
                  <a:lnTo>
                    <a:pt x="1072270" y="1955970"/>
                  </a:lnTo>
                  <a:lnTo>
                    <a:pt x="1046937" y="2003702"/>
                  </a:lnTo>
                  <a:lnTo>
                    <a:pt x="978780" y="2164534"/>
                  </a:lnTo>
                  <a:lnTo>
                    <a:pt x="961462" y="2184638"/>
                  </a:lnTo>
                  <a:lnTo>
                    <a:pt x="937439" y="2191339"/>
                  </a:lnTo>
                  <a:close/>
                </a:path>
              </a:pathLst>
            </a:custGeom>
            <a:solidFill>
              <a:srgbClr val="29B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53928" y="2401823"/>
              <a:ext cx="1655063" cy="16550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65360" y="2402877"/>
              <a:ext cx="1564261" cy="1563647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763615" y="2246512"/>
            <a:ext cx="1876425" cy="2191385"/>
            <a:chOff x="5763615" y="2246512"/>
            <a:chExt cx="1876425" cy="2191385"/>
          </a:xfrm>
        </p:grpSpPr>
        <p:sp>
          <p:nvSpPr>
            <p:cNvPr id="25" name="object 25"/>
            <p:cNvSpPr/>
            <p:nvPr/>
          </p:nvSpPr>
          <p:spPr>
            <a:xfrm>
              <a:off x="5763615" y="2246512"/>
              <a:ext cx="1876425" cy="2191385"/>
            </a:xfrm>
            <a:custGeom>
              <a:avLst/>
              <a:gdLst/>
              <a:ahLst/>
              <a:cxnLst/>
              <a:rect l="l" t="t" r="r" b="b"/>
              <a:pathLst>
                <a:path w="1876425" h="2191385">
                  <a:moveTo>
                    <a:pt x="937439" y="2191339"/>
                  </a:moveTo>
                  <a:lnTo>
                    <a:pt x="913417" y="2184638"/>
                  </a:lnTo>
                  <a:lnTo>
                    <a:pt x="896098" y="2164534"/>
                  </a:lnTo>
                  <a:lnTo>
                    <a:pt x="827941" y="2003702"/>
                  </a:lnTo>
                  <a:lnTo>
                    <a:pt x="803145" y="1955970"/>
                  </a:lnTo>
                  <a:lnTo>
                    <a:pt x="770894" y="1913761"/>
                  </a:lnTo>
                  <a:lnTo>
                    <a:pt x="732047" y="1877770"/>
                  </a:lnTo>
                  <a:lnTo>
                    <a:pt x="687461" y="1848695"/>
                  </a:lnTo>
                  <a:lnTo>
                    <a:pt x="637995" y="1827233"/>
                  </a:lnTo>
                  <a:lnTo>
                    <a:pt x="593990" y="1811149"/>
                  </a:lnTo>
                  <a:lnTo>
                    <a:pt x="551045" y="1792963"/>
                  </a:lnTo>
                  <a:lnTo>
                    <a:pt x="509222" y="1772735"/>
                  </a:lnTo>
                  <a:lnTo>
                    <a:pt x="468586" y="1750530"/>
                  </a:lnTo>
                  <a:lnTo>
                    <a:pt x="429197" y="1726409"/>
                  </a:lnTo>
                  <a:lnTo>
                    <a:pt x="391119" y="1700435"/>
                  </a:lnTo>
                  <a:lnTo>
                    <a:pt x="354415" y="1672672"/>
                  </a:lnTo>
                  <a:lnTo>
                    <a:pt x="319147" y="1643180"/>
                  </a:lnTo>
                  <a:lnTo>
                    <a:pt x="285377" y="1612024"/>
                  </a:lnTo>
                  <a:lnTo>
                    <a:pt x="253169" y="1579265"/>
                  </a:lnTo>
                  <a:lnTo>
                    <a:pt x="222584" y="1544967"/>
                  </a:lnTo>
                  <a:lnTo>
                    <a:pt x="193686" y="1509192"/>
                  </a:lnTo>
                  <a:lnTo>
                    <a:pt x="166538" y="1472002"/>
                  </a:lnTo>
                  <a:lnTo>
                    <a:pt x="141201" y="1433460"/>
                  </a:lnTo>
                  <a:lnTo>
                    <a:pt x="117739" y="1393629"/>
                  </a:lnTo>
                  <a:lnTo>
                    <a:pt x="96214" y="1352572"/>
                  </a:lnTo>
                  <a:lnTo>
                    <a:pt x="76689" y="1310350"/>
                  </a:lnTo>
                  <a:lnTo>
                    <a:pt x="59227" y="1267027"/>
                  </a:lnTo>
                  <a:lnTo>
                    <a:pt x="43889" y="1222665"/>
                  </a:lnTo>
                  <a:lnTo>
                    <a:pt x="30739" y="1177328"/>
                  </a:lnTo>
                  <a:lnTo>
                    <a:pt x="19840" y="1131076"/>
                  </a:lnTo>
                  <a:lnTo>
                    <a:pt x="11254" y="1083974"/>
                  </a:lnTo>
                  <a:lnTo>
                    <a:pt x="5043" y="1036083"/>
                  </a:lnTo>
                  <a:lnTo>
                    <a:pt x="1271" y="987467"/>
                  </a:lnTo>
                  <a:lnTo>
                    <a:pt x="0" y="938188"/>
                  </a:lnTo>
                  <a:lnTo>
                    <a:pt x="1217" y="889901"/>
                  </a:lnTo>
                  <a:lnTo>
                    <a:pt x="4832" y="842249"/>
                  </a:lnTo>
                  <a:lnTo>
                    <a:pt x="10784" y="795290"/>
                  </a:lnTo>
                  <a:lnTo>
                    <a:pt x="19016" y="749084"/>
                  </a:lnTo>
                  <a:lnTo>
                    <a:pt x="29469" y="703690"/>
                  </a:lnTo>
                  <a:lnTo>
                    <a:pt x="42084" y="659166"/>
                  </a:lnTo>
                  <a:lnTo>
                    <a:pt x="56804" y="615571"/>
                  </a:lnTo>
                  <a:lnTo>
                    <a:pt x="73569" y="572965"/>
                  </a:lnTo>
                  <a:lnTo>
                    <a:pt x="92321" y="531405"/>
                  </a:lnTo>
                  <a:lnTo>
                    <a:pt x="113001" y="490952"/>
                  </a:lnTo>
                  <a:lnTo>
                    <a:pt x="135551" y="451663"/>
                  </a:lnTo>
                  <a:lnTo>
                    <a:pt x="159913" y="413598"/>
                  </a:lnTo>
                  <a:lnTo>
                    <a:pt x="186028" y="376816"/>
                  </a:lnTo>
                  <a:lnTo>
                    <a:pt x="213837" y="341375"/>
                  </a:lnTo>
                  <a:lnTo>
                    <a:pt x="243282" y="307335"/>
                  </a:lnTo>
                  <a:lnTo>
                    <a:pt x="274304" y="274755"/>
                  </a:lnTo>
                  <a:lnTo>
                    <a:pt x="306845" y="243692"/>
                  </a:lnTo>
                  <a:lnTo>
                    <a:pt x="340847" y="214207"/>
                  </a:lnTo>
                  <a:lnTo>
                    <a:pt x="376250" y="186358"/>
                  </a:lnTo>
                  <a:lnTo>
                    <a:pt x="412997" y="160204"/>
                  </a:lnTo>
                  <a:lnTo>
                    <a:pt x="451028" y="135803"/>
                  </a:lnTo>
                  <a:lnTo>
                    <a:pt x="490286" y="113216"/>
                  </a:lnTo>
                  <a:lnTo>
                    <a:pt x="530712" y="92500"/>
                  </a:lnTo>
                  <a:lnTo>
                    <a:pt x="572247" y="73714"/>
                  </a:lnTo>
                  <a:lnTo>
                    <a:pt x="614833" y="56918"/>
                  </a:lnTo>
                  <a:lnTo>
                    <a:pt x="658411" y="42171"/>
                  </a:lnTo>
                  <a:lnTo>
                    <a:pt x="702922" y="29531"/>
                  </a:lnTo>
                  <a:lnTo>
                    <a:pt x="748309" y="19056"/>
                  </a:lnTo>
                  <a:lnTo>
                    <a:pt x="794513" y="10807"/>
                  </a:lnTo>
                  <a:lnTo>
                    <a:pt x="841475" y="4842"/>
                  </a:lnTo>
                  <a:lnTo>
                    <a:pt x="889136" y="1220"/>
                  </a:lnTo>
                  <a:lnTo>
                    <a:pt x="937439" y="0"/>
                  </a:lnTo>
                  <a:lnTo>
                    <a:pt x="985745" y="1220"/>
                  </a:lnTo>
                  <a:lnTo>
                    <a:pt x="1033416" y="4842"/>
                  </a:lnTo>
                  <a:lnTo>
                    <a:pt x="1080393" y="10807"/>
                  </a:lnTo>
                  <a:lnTo>
                    <a:pt x="1126617" y="19056"/>
                  </a:lnTo>
                  <a:lnTo>
                    <a:pt x="1172029" y="29531"/>
                  </a:lnTo>
                  <a:lnTo>
                    <a:pt x="1216571" y="42171"/>
                  </a:lnTo>
                  <a:lnTo>
                    <a:pt x="1260183" y="56918"/>
                  </a:lnTo>
                  <a:lnTo>
                    <a:pt x="1302806" y="73714"/>
                  </a:lnTo>
                  <a:lnTo>
                    <a:pt x="1344382" y="92500"/>
                  </a:lnTo>
                  <a:lnTo>
                    <a:pt x="1384851" y="113216"/>
                  </a:lnTo>
                  <a:lnTo>
                    <a:pt x="1424155" y="135803"/>
                  </a:lnTo>
                  <a:lnTo>
                    <a:pt x="1462235" y="160204"/>
                  </a:lnTo>
                  <a:lnTo>
                    <a:pt x="1499032" y="186358"/>
                  </a:lnTo>
                  <a:lnTo>
                    <a:pt x="1534486" y="214207"/>
                  </a:lnTo>
                  <a:lnTo>
                    <a:pt x="1568540" y="243692"/>
                  </a:lnTo>
                  <a:lnTo>
                    <a:pt x="1601133" y="274755"/>
                  </a:lnTo>
                  <a:lnTo>
                    <a:pt x="1632208" y="307335"/>
                  </a:lnTo>
                  <a:lnTo>
                    <a:pt x="1661705" y="341375"/>
                  </a:lnTo>
                  <a:lnTo>
                    <a:pt x="1689565" y="376816"/>
                  </a:lnTo>
                  <a:lnTo>
                    <a:pt x="1715729" y="413598"/>
                  </a:lnTo>
                  <a:lnTo>
                    <a:pt x="1740139" y="451663"/>
                  </a:lnTo>
                  <a:lnTo>
                    <a:pt x="1762736" y="490952"/>
                  </a:lnTo>
                  <a:lnTo>
                    <a:pt x="1783460" y="531405"/>
                  </a:lnTo>
                  <a:lnTo>
                    <a:pt x="1802252" y="572965"/>
                  </a:lnTo>
                  <a:lnTo>
                    <a:pt x="1819055" y="615571"/>
                  </a:lnTo>
                  <a:lnTo>
                    <a:pt x="1833808" y="659166"/>
                  </a:lnTo>
                  <a:lnTo>
                    <a:pt x="1846453" y="703690"/>
                  </a:lnTo>
                  <a:lnTo>
                    <a:pt x="1856932" y="749084"/>
                  </a:lnTo>
                  <a:lnTo>
                    <a:pt x="1865184" y="795290"/>
                  </a:lnTo>
                  <a:lnTo>
                    <a:pt x="1871151" y="842249"/>
                  </a:lnTo>
                  <a:lnTo>
                    <a:pt x="1874775" y="889901"/>
                  </a:lnTo>
                  <a:lnTo>
                    <a:pt x="1875996" y="938188"/>
                  </a:lnTo>
                  <a:lnTo>
                    <a:pt x="1874725" y="987462"/>
                  </a:lnTo>
                  <a:lnTo>
                    <a:pt x="1870952" y="1036064"/>
                  </a:lnTo>
                  <a:lnTo>
                    <a:pt x="1864740" y="1083931"/>
                  </a:lnTo>
                  <a:lnTo>
                    <a:pt x="1856151" y="1131004"/>
                  </a:lnTo>
                  <a:lnTo>
                    <a:pt x="1845247" y="1177220"/>
                  </a:lnTo>
                  <a:lnTo>
                    <a:pt x="1832091" y="1222519"/>
                  </a:lnTo>
                  <a:lnTo>
                    <a:pt x="1816744" y="1266838"/>
                  </a:lnTo>
                  <a:lnTo>
                    <a:pt x="1799270" y="1310117"/>
                  </a:lnTo>
                  <a:lnTo>
                    <a:pt x="1779729" y="1352294"/>
                  </a:lnTo>
                  <a:lnTo>
                    <a:pt x="1758185" y="1393307"/>
                  </a:lnTo>
                  <a:lnTo>
                    <a:pt x="1734699" y="1433097"/>
                  </a:lnTo>
                  <a:lnTo>
                    <a:pt x="1709334" y="1471600"/>
                  </a:lnTo>
                  <a:lnTo>
                    <a:pt x="1682152" y="1508757"/>
                  </a:lnTo>
                  <a:lnTo>
                    <a:pt x="1653215" y="1544505"/>
                  </a:lnTo>
                  <a:lnTo>
                    <a:pt x="1622586" y="1578783"/>
                  </a:lnTo>
                  <a:lnTo>
                    <a:pt x="1590326" y="1611530"/>
                  </a:lnTo>
                  <a:lnTo>
                    <a:pt x="1556498" y="1642684"/>
                  </a:lnTo>
                  <a:lnTo>
                    <a:pt x="1521164" y="1672185"/>
                  </a:lnTo>
                  <a:lnTo>
                    <a:pt x="1484386" y="1699971"/>
                  </a:lnTo>
                  <a:lnTo>
                    <a:pt x="1446226" y="1725980"/>
                  </a:lnTo>
                  <a:lnTo>
                    <a:pt x="1406748" y="1750152"/>
                  </a:lnTo>
                  <a:lnTo>
                    <a:pt x="1366012" y="1772424"/>
                  </a:lnTo>
                  <a:lnTo>
                    <a:pt x="1324081" y="1792736"/>
                  </a:lnTo>
                  <a:lnTo>
                    <a:pt x="1281018" y="1811026"/>
                  </a:lnTo>
                  <a:lnTo>
                    <a:pt x="1236884" y="1827233"/>
                  </a:lnTo>
                  <a:lnTo>
                    <a:pt x="1187953" y="1848695"/>
                  </a:lnTo>
                  <a:lnTo>
                    <a:pt x="1143636" y="1877770"/>
                  </a:lnTo>
                  <a:lnTo>
                    <a:pt x="1104788" y="1913761"/>
                  </a:lnTo>
                  <a:lnTo>
                    <a:pt x="1072270" y="1955970"/>
                  </a:lnTo>
                  <a:lnTo>
                    <a:pt x="1046937" y="2003702"/>
                  </a:lnTo>
                  <a:lnTo>
                    <a:pt x="978780" y="2164534"/>
                  </a:lnTo>
                  <a:lnTo>
                    <a:pt x="961462" y="2184638"/>
                  </a:lnTo>
                  <a:lnTo>
                    <a:pt x="937439" y="2191339"/>
                  </a:lnTo>
                  <a:close/>
                </a:path>
              </a:pathLst>
            </a:custGeom>
            <a:solidFill>
              <a:srgbClr val="F4B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7024" y="2401823"/>
              <a:ext cx="1658111" cy="165506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20041" y="2402877"/>
              <a:ext cx="1564640" cy="1564005"/>
            </a:xfrm>
            <a:custGeom>
              <a:avLst/>
              <a:gdLst/>
              <a:ahLst/>
              <a:cxnLst/>
              <a:rect l="l" t="t" r="r" b="b"/>
              <a:pathLst>
                <a:path w="1564640" h="1564004">
                  <a:moveTo>
                    <a:pt x="782130" y="1563647"/>
                  </a:moveTo>
                  <a:lnTo>
                    <a:pt x="734485" y="1562220"/>
                  </a:lnTo>
                  <a:lnTo>
                    <a:pt x="687595" y="1557994"/>
                  </a:lnTo>
                  <a:lnTo>
                    <a:pt x="641541" y="1551050"/>
                  </a:lnTo>
                  <a:lnTo>
                    <a:pt x="596407" y="1541472"/>
                  </a:lnTo>
                  <a:lnTo>
                    <a:pt x="552272" y="1529339"/>
                  </a:lnTo>
                  <a:lnTo>
                    <a:pt x="509220" y="1514734"/>
                  </a:lnTo>
                  <a:lnTo>
                    <a:pt x="467331" y="1497739"/>
                  </a:lnTo>
                  <a:lnTo>
                    <a:pt x="426689" y="1478435"/>
                  </a:lnTo>
                  <a:lnTo>
                    <a:pt x="387374" y="1456905"/>
                  </a:lnTo>
                  <a:lnTo>
                    <a:pt x="349469" y="1433230"/>
                  </a:lnTo>
                  <a:lnTo>
                    <a:pt x="313055" y="1407492"/>
                  </a:lnTo>
                  <a:lnTo>
                    <a:pt x="278214" y="1379772"/>
                  </a:lnTo>
                  <a:lnTo>
                    <a:pt x="245027" y="1350153"/>
                  </a:lnTo>
                  <a:lnTo>
                    <a:pt x="213578" y="1318716"/>
                  </a:lnTo>
                  <a:lnTo>
                    <a:pt x="183947" y="1285542"/>
                  </a:lnTo>
                  <a:lnTo>
                    <a:pt x="156216" y="1250715"/>
                  </a:lnTo>
                  <a:lnTo>
                    <a:pt x="130468" y="1214315"/>
                  </a:lnTo>
                  <a:lnTo>
                    <a:pt x="106783" y="1176425"/>
                  </a:lnTo>
                  <a:lnTo>
                    <a:pt x="85245" y="1137125"/>
                  </a:lnTo>
                  <a:lnTo>
                    <a:pt x="65933" y="1096499"/>
                  </a:lnTo>
                  <a:lnTo>
                    <a:pt x="48932" y="1054627"/>
                  </a:lnTo>
                  <a:lnTo>
                    <a:pt x="34321" y="1011592"/>
                  </a:lnTo>
                  <a:lnTo>
                    <a:pt x="22183" y="967474"/>
                  </a:lnTo>
                  <a:lnTo>
                    <a:pt x="12601" y="922357"/>
                  </a:lnTo>
                  <a:lnTo>
                    <a:pt x="5655" y="876322"/>
                  </a:lnTo>
                  <a:lnTo>
                    <a:pt x="1427" y="829450"/>
                  </a:lnTo>
                  <a:lnTo>
                    <a:pt x="0" y="781823"/>
                  </a:lnTo>
                  <a:lnTo>
                    <a:pt x="1427" y="734197"/>
                  </a:lnTo>
                  <a:lnTo>
                    <a:pt x="5655" y="687325"/>
                  </a:lnTo>
                  <a:lnTo>
                    <a:pt x="12601" y="641289"/>
                  </a:lnTo>
                  <a:lnTo>
                    <a:pt x="22183" y="596172"/>
                  </a:lnTo>
                  <a:lnTo>
                    <a:pt x="34321" y="552055"/>
                  </a:lnTo>
                  <a:lnTo>
                    <a:pt x="48932" y="509020"/>
                  </a:lnTo>
                  <a:lnTo>
                    <a:pt x="65933" y="467148"/>
                  </a:lnTo>
                  <a:lnTo>
                    <a:pt x="85245" y="426521"/>
                  </a:lnTo>
                  <a:lnTo>
                    <a:pt x="106783" y="387222"/>
                  </a:lnTo>
                  <a:lnTo>
                    <a:pt x="130468" y="349331"/>
                  </a:lnTo>
                  <a:lnTo>
                    <a:pt x="156216" y="312932"/>
                  </a:lnTo>
                  <a:lnTo>
                    <a:pt x="183947" y="278104"/>
                  </a:lnTo>
                  <a:lnTo>
                    <a:pt x="213578" y="244931"/>
                  </a:lnTo>
                  <a:lnTo>
                    <a:pt x="245027" y="213494"/>
                  </a:lnTo>
                  <a:lnTo>
                    <a:pt x="278214" y="183875"/>
                  </a:lnTo>
                  <a:lnTo>
                    <a:pt x="313055" y="156155"/>
                  </a:lnTo>
                  <a:lnTo>
                    <a:pt x="349469" y="130417"/>
                  </a:lnTo>
                  <a:lnTo>
                    <a:pt x="387374" y="106741"/>
                  </a:lnTo>
                  <a:lnTo>
                    <a:pt x="426689" y="85211"/>
                  </a:lnTo>
                  <a:lnTo>
                    <a:pt x="467331" y="65908"/>
                  </a:lnTo>
                  <a:lnTo>
                    <a:pt x="509220" y="48912"/>
                  </a:lnTo>
                  <a:lnTo>
                    <a:pt x="552272" y="34308"/>
                  </a:lnTo>
                  <a:lnTo>
                    <a:pt x="596407" y="22175"/>
                  </a:lnTo>
                  <a:lnTo>
                    <a:pt x="641541" y="12596"/>
                  </a:lnTo>
                  <a:lnTo>
                    <a:pt x="687595" y="5652"/>
                  </a:lnTo>
                  <a:lnTo>
                    <a:pt x="734485" y="1426"/>
                  </a:lnTo>
                  <a:lnTo>
                    <a:pt x="782130" y="0"/>
                  </a:lnTo>
                  <a:lnTo>
                    <a:pt x="829776" y="1426"/>
                  </a:lnTo>
                  <a:lnTo>
                    <a:pt x="876666" y="5652"/>
                  </a:lnTo>
                  <a:lnTo>
                    <a:pt x="922720" y="12596"/>
                  </a:lnTo>
                  <a:lnTo>
                    <a:pt x="967854" y="22175"/>
                  </a:lnTo>
                  <a:lnTo>
                    <a:pt x="1011989" y="34308"/>
                  </a:lnTo>
                  <a:lnTo>
                    <a:pt x="1055041" y="48912"/>
                  </a:lnTo>
                  <a:lnTo>
                    <a:pt x="1096930" y="65908"/>
                  </a:lnTo>
                  <a:lnTo>
                    <a:pt x="1137572" y="85211"/>
                  </a:lnTo>
                  <a:lnTo>
                    <a:pt x="1176887" y="106741"/>
                  </a:lnTo>
                  <a:lnTo>
                    <a:pt x="1214792" y="130417"/>
                  </a:lnTo>
                  <a:lnTo>
                    <a:pt x="1251207" y="156155"/>
                  </a:lnTo>
                  <a:lnTo>
                    <a:pt x="1286048" y="183875"/>
                  </a:lnTo>
                  <a:lnTo>
                    <a:pt x="1319234" y="213494"/>
                  </a:lnTo>
                  <a:lnTo>
                    <a:pt x="1350683" y="244931"/>
                  </a:lnTo>
                  <a:lnTo>
                    <a:pt x="1380314" y="278104"/>
                  </a:lnTo>
                  <a:lnTo>
                    <a:pt x="1408045" y="312932"/>
                  </a:lnTo>
                  <a:lnTo>
                    <a:pt x="1433793" y="349331"/>
                  </a:lnTo>
                  <a:lnTo>
                    <a:pt x="1457478" y="387222"/>
                  </a:lnTo>
                  <a:lnTo>
                    <a:pt x="1479016" y="426521"/>
                  </a:lnTo>
                  <a:lnTo>
                    <a:pt x="1498327" y="467148"/>
                  </a:lnTo>
                  <a:lnTo>
                    <a:pt x="1515329" y="509020"/>
                  </a:lnTo>
                  <a:lnTo>
                    <a:pt x="1529940" y="552055"/>
                  </a:lnTo>
                  <a:lnTo>
                    <a:pt x="1542077" y="596172"/>
                  </a:lnTo>
                  <a:lnTo>
                    <a:pt x="1551660" y="641289"/>
                  </a:lnTo>
                  <a:lnTo>
                    <a:pt x="1558606" y="687325"/>
                  </a:lnTo>
                  <a:lnTo>
                    <a:pt x="1562834" y="734197"/>
                  </a:lnTo>
                  <a:lnTo>
                    <a:pt x="1564261" y="781823"/>
                  </a:lnTo>
                  <a:lnTo>
                    <a:pt x="1562834" y="829450"/>
                  </a:lnTo>
                  <a:lnTo>
                    <a:pt x="1558606" y="876322"/>
                  </a:lnTo>
                  <a:lnTo>
                    <a:pt x="1551660" y="922357"/>
                  </a:lnTo>
                  <a:lnTo>
                    <a:pt x="1542077" y="967474"/>
                  </a:lnTo>
                  <a:lnTo>
                    <a:pt x="1529940" y="1011592"/>
                  </a:lnTo>
                  <a:lnTo>
                    <a:pt x="1515329" y="1054627"/>
                  </a:lnTo>
                  <a:lnTo>
                    <a:pt x="1498327" y="1096499"/>
                  </a:lnTo>
                  <a:lnTo>
                    <a:pt x="1479016" y="1137125"/>
                  </a:lnTo>
                  <a:lnTo>
                    <a:pt x="1457478" y="1176425"/>
                  </a:lnTo>
                  <a:lnTo>
                    <a:pt x="1433793" y="1214315"/>
                  </a:lnTo>
                  <a:lnTo>
                    <a:pt x="1408045" y="1250715"/>
                  </a:lnTo>
                  <a:lnTo>
                    <a:pt x="1380314" y="1285542"/>
                  </a:lnTo>
                  <a:lnTo>
                    <a:pt x="1350683" y="1318716"/>
                  </a:lnTo>
                  <a:lnTo>
                    <a:pt x="1319234" y="1350153"/>
                  </a:lnTo>
                  <a:lnTo>
                    <a:pt x="1286048" y="1379772"/>
                  </a:lnTo>
                  <a:lnTo>
                    <a:pt x="1251207" y="1407492"/>
                  </a:lnTo>
                  <a:lnTo>
                    <a:pt x="1214792" y="1433230"/>
                  </a:lnTo>
                  <a:lnTo>
                    <a:pt x="1176887" y="1456905"/>
                  </a:lnTo>
                  <a:lnTo>
                    <a:pt x="1137572" y="1478435"/>
                  </a:lnTo>
                  <a:lnTo>
                    <a:pt x="1096930" y="1497739"/>
                  </a:lnTo>
                  <a:lnTo>
                    <a:pt x="1055041" y="1514734"/>
                  </a:lnTo>
                  <a:lnTo>
                    <a:pt x="1011989" y="1529339"/>
                  </a:lnTo>
                  <a:lnTo>
                    <a:pt x="967854" y="1541472"/>
                  </a:lnTo>
                  <a:lnTo>
                    <a:pt x="922720" y="1551050"/>
                  </a:lnTo>
                  <a:lnTo>
                    <a:pt x="876666" y="1557994"/>
                  </a:lnTo>
                  <a:lnTo>
                    <a:pt x="829776" y="1562220"/>
                  </a:lnTo>
                  <a:lnTo>
                    <a:pt x="782130" y="1563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947854" y="2246512"/>
            <a:ext cx="1876425" cy="2191385"/>
            <a:chOff x="947854" y="2246512"/>
            <a:chExt cx="1876425" cy="2191385"/>
          </a:xfrm>
        </p:grpSpPr>
        <p:sp>
          <p:nvSpPr>
            <p:cNvPr id="29" name="object 29"/>
            <p:cNvSpPr/>
            <p:nvPr/>
          </p:nvSpPr>
          <p:spPr>
            <a:xfrm>
              <a:off x="947854" y="2246512"/>
              <a:ext cx="1876425" cy="2191385"/>
            </a:xfrm>
            <a:custGeom>
              <a:avLst/>
              <a:gdLst/>
              <a:ahLst/>
              <a:cxnLst/>
              <a:rect l="l" t="t" r="r" b="b"/>
              <a:pathLst>
                <a:path w="1876425" h="2191385">
                  <a:moveTo>
                    <a:pt x="937439" y="2191339"/>
                  </a:moveTo>
                  <a:lnTo>
                    <a:pt x="913417" y="2184638"/>
                  </a:lnTo>
                  <a:lnTo>
                    <a:pt x="896098" y="2164534"/>
                  </a:lnTo>
                  <a:lnTo>
                    <a:pt x="827941" y="2003702"/>
                  </a:lnTo>
                  <a:lnTo>
                    <a:pt x="803145" y="1955970"/>
                  </a:lnTo>
                  <a:lnTo>
                    <a:pt x="770894" y="1913761"/>
                  </a:lnTo>
                  <a:lnTo>
                    <a:pt x="732047" y="1877770"/>
                  </a:lnTo>
                  <a:lnTo>
                    <a:pt x="687461" y="1848695"/>
                  </a:lnTo>
                  <a:lnTo>
                    <a:pt x="637995" y="1827233"/>
                  </a:lnTo>
                  <a:lnTo>
                    <a:pt x="593990" y="1811149"/>
                  </a:lnTo>
                  <a:lnTo>
                    <a:pt x="551045" y="1792963"/>
                  </a:lnTo>
                  <a:lnTo>
                    <a:pt x="509222" y="1772735"/>
                  </a:lnTo>
                  <a:lnTo>
                    <a:pt x="468586" y="1750530"/>
                  </a:lnTo>
                  <a:lnTo>
                    <a:pt x="429197" y="1726409"/>
                  </a:lnTo>
                  <a:lnTo>
                    <a:pt x="391119" y="1700435"/>
                  </a:lnTo>
                  <a:lnTo>
                    <a:pt x="354415" y="1672672"/>
                  </a:lnTo>
                  <a:lnTo>
                    <a:pt x="319147" y="1643180"/>
                  </a:lnTo>
                  <a:lnTo>
                    <a:pt x="285377" y="1612024"/>
                  </a:lnTo>
                  <a:lnTo>
                    <a:pt x="253169" y="1579265"/>
                  </a:lnTo>
                  <a:lnTo>
                    <a:pt x="222584" y="1544967"/>
                  </a:lnTo>
                  <a:lnTo>
                    <a:pt x="193686" y="1509192"/>
                  </a:lnTo>
                  <a:lnTo>
                    <a:pt x="166538" y="1472002"/>
                  </a:lnTo>
                  <a:lnTo>
                    <a:pt x="141201" y="1433460"/>
                  </a:lnTo>
                  <a:lnTo>
                    <a:pt x="117739" y="1393629"/>
                  </a:lnTo>
                  <a:lnTo>
                    <a:pt x="96214" y="1352572"/>
                  </a:lnTo>
                  <a:lnTo>
                    <a:pt x="76689" y="1310350"/>
                  </a:lnTo>
                  <a:lnTo>
                    <a:pt x="59227" y="1267027"/>
                  </a:lnTo>
                  <a:lnTo>
                    <a:pt x="43889" y="1222665"/>
                  </a:lnTo>
                  <a:lnTo>
                    <a:pt x="30739" y="1177328"/>
                  </a:lnTo>
                  <a:lnTo>
                    <a:pt x="19840" y="1131076"/>
                  </a:lnTo>
                  <a:lnTo>
                    <a:pt x="11254" y="1083974"/>
                  </a:lnTo>
                  <a:lnTo>
                    <a:pt x="5043" y="1036083"/>
                  </a:lnTo>
                  <a:lnTo>
                    <a:pt x="1271" y="987467"/>
                  </a:lnTo>
                  <a:lnTo>
                    <a:pt x="0" y="938188"/>
                  </a:lnTo>
                  <a:lnTo>
                    <a:pt x="1217" y="889901"/>
                  </a:lnTo>
                  <a:lnTo>
                    <a:pt x="4832" y="842249"/>
                  </a:lnTo>
                  <a:lnTo>
                    <a:pt x="10784" y="795290"/>
                  </a:lnTo>
                  <a:lnTo>
                    <a:pt x="19016" y="749084"/>
                  </a:lnTo>
                  <a:lnTo>
                    <a:pt x="29469" y="703690"/>
                  </a:lnTo>
                  <a:lnTo>
                    <a:pt x="42084" y="659166"/>
                  </a:lnTo>
                  <a:lnTo>
                    <a:pt x="56804" y="615571"/>
                  </a:lnTo>
                  <a:lnTo>
                    <a:pt x="73569" y="572965"/>
                  </a:lnTo>
                  <a:lnTo>
                    <a:pt x="92321" y="531405"/>
                  </a:lnTo>
                  <a:lnTo>
                    <a:pt x="113001" y="490952"/>
                  </a:lnTo>
                  <a:lnTo>
                    <a:pt x="135551" y="451663"/>
                  </a:lnTo>
                  <a:lnTo>
                    <a:pt x="159913" y="413598"/>
                  </a:lnTo>
                  <a:lnTo>
                    <a:pt x="186028" y="376816"/>
                  </a:lnTo>
                  <a:lnTo>
                    <a:pt x="213837" y="341375"/>
                  </a:lnTo>
                  <a:lnTo>
                    <a:pt x="243282" y="307335"/>
                  </a:lnTo>
                  <a:lnTo>
                    <a:pt x="274304" y="274755"/>
                  </a:lnTo>
                  <a:lnTo>
                    <a:pt x="306845" y="243692"/>
                  </a:lnTo>
                  <a:lnTo>
                    <a:pt x="340847" y="214207"/>
                  </a:lnTo>
                  <a:lnTo>
                    <a:pt x="376250" y="186358"/>
                  </a:lnTo>
                  <a:lnTo>
                    <a:pt x="412997" y="160204"/>
                  </a:lnTo>
                  <a:lnTo>
                    <a:pt x="451028" y="135803"/>
                  </a:lnTo>
                  <a:lnTo>
                    <a:pt x="490286" y="113216"/>
                  </a:lnTo>
                  <a:lnTo>
                    <a:pt x="530712" y="92500"/>
                  </a:lnTo>
                  <a:lnTo>
                    <a:pt x="572247" y="73714"/>
                  </a:lnTo>
                  <a:lnTo>
                    <a:pt x="614833" y="56918"/>
                  </a:lnTo>
                  <a:lnTo>
                    <a:pt x="658411" y="42171"/>
                  </a:lnTo>
                  <a:lnTo>
                    <a:pt x="702922" y="29531"/>
                  </a:lnTo>
                  <a:lnTo>
                    <a:pt x="748309" y="19056"/>
                  </a:lnTo>
                  <a:lnTo>
                    <a:pt x="794513" y="10807"/>
                  </a:lnTo>
                  <a:lnTo>
                    <a:pt x="841475" y="4842"/>
                  </a:lnTo>
                  <a:lnTo>
                    <a:pt x="889136" y="1220"/>
                  </a:lnTo>
                  <a:lnTo>
                    <a:pt x="937439" y="0"/>
                  </a:lnTo>
                  <a:lnTo>
                    <a:pt x="985745" y="1220"/>
                  </a:lnTo>
                  <a:lnTo>
                    <a:pt x="1033416" y="4842"/>
                  </a:lnTo>
                  <a:lnTo>
                    <a:pt x="1080393" y="10807"/>
                  </a:lnTo>
                  <a:lnTo>
                    <a:pt x="1126617" y="19056"/>
                  </a:lnTo>
                  <a:lnTo>
                    <a:pt x="1172029" y="29531"/>
                  </a:lnTo>
                  <a:lnTo>
                    <a:pt x="1216571" y="42171"/>
                  </a:lnTo>
                  <a:lnTo>
                    <a:pt x="1260183" y="56918"/>
                  </a:lnTo>
                  <a:lnTo>
                    <a:pt x="1302806" y="73714"/>
                  </a:lnTo>
                  <a:lnTo>
                    <a:pt x="1344382" y="92500"/>
                  </a:lnTo>
                  <a:lnTo>
                    <a:pt x="1384851" y="113216"/>
                  </a:lnTo>
                  <a:lnTo>
                    <a:pt x="1424155" y="135803"/>
                  </a:lnTo>
                  <a:lnTo>
                    <a:pt x="1462235" y="160204"/>
                  </a:lnTo>
                  <a:lnTo>
                    <a:pt x="1499032" y="186358"/>
                  </a:lnTo>
                  <a:lnTo>
                    <a:pt x="1534486" y="214207"/>
                  </a:lnTo>
                  <a:lnTo>
                    <a:pt x="1568540" y="243692"/>
                  </a:lnTo>
                  <a:lnTo>
                    <a:pt x="1601133" y="274755"/>
                  </a:lnTo>
                  <a:lnTo>
                    <a:pt x="1632208" y="307335"/>
                  </a:lnTo>
                  <a:lnTo>
                    <a:pt x="1661705" y="341375"/>
                  </a:lnTo>
                  <a:lnTo>
                    <a:pt x="1689565" y="376816"/>
                  </a:lnTo>
                  <a:lnTo>
                    <a:pt x="1715729" y="413598"/>
                  </a:lnTo>
                  <a:lnTo>
                    <a:pt x="1740139" y="451663"/>
                  </a:lnTo>
                  <a:lnTo>
                    <a:pt x="1762736" y="490952"/>
                  </a:lnTo>
                  <a:lnTo>
                    <a:pt x="1783460" y="531405"/>
                  </a:lnTo>
                  <a:lnTo>
                    <a:pt x="1802252" y="572965"/>
                  </a:lnTo>
                  <a:lnTo>
                    <a:pt x="1819055" y="615571"/>
                  </a:lnTo>
                  <a:lnTo>
                    <a:pt x="1833808" y="659166"/>
                  </a:lnTo>
                  <a:lnTo>
                    <a:pt x="1846453" y="703690"/>
                  </a:lnTo>
                  <a:lnTo>
                    <a:pt x="1856932" y="749084"/>
                  </a:lnTo>
                  <a:lnTo>
                    <a:pt x="1865184" y="795290"/>
                  </a:lnTo>
                  <a:lnTo>
                    <a:pt x="1871151" y="842249"/>
                  </a:lnTo>
                  <a:lnTo>
                    <a:pt x="1874775" y="889901"/>
                  </a:lnTo>
                  <a:lnTo>
                    <a:pt x="1875996" y="938188"/>
                  </a:lnTo>
                  <a:lnTo>
                    <a:pt x="1874725" y="987462"/>
                  </a:lnTo>
                  <a:lnTo>
                    <a:pt x="1870952" y="1036064"/>
                  </a:lnTo>
                  <a:lnTo>
                    <a:pt x="1864740" y="1083931"/>
                  </a:lnTo>
                  <a:lnTo>
                    <a:pt x="1856151" y="1131004"/>
                  </a:lnTo>
                  <a:lnTo>
                    <a:pt x="1845247" y="1177220"/>
                  </a:lnTo>
                  <a:lnTo>
                    <a:pt x="1832091" y="1222519"/>
                  </a:lnTo>
                  <a:lnTo>
                    <a:pt x="1816744" y="1266838"/>
                  </a:lnTo>
                  <a:lnTo>
                    <a:pt x="1799270" y="1310117"/>
                  </a:lnTo>
                  <a:lnTo>
                    <a:pt x="1779729" y="1352294"/>
                  </a:lnTo>
                  <a:lnTo>
                    <a:pt x="1758185" y="1393307"/>
                  </a:lnTo>
                  <a:lnTo>
                    <a:pt x="1734699" y="1433097"/>
                  </a:lnTo>
                  <a:lnTo>
                    <a:pt x="1709334" y="1471600"/>
                  </a:lnTo>
                  <a:lnTo>
                    <a:pt x="1682152" y="1508757"/>
                  </a:lnTo>
                  <a:lnTo>
                    <a:pt x="1653215" y="1544505"/>
                  </a:lnTo>
                  <a:lnTo>
                    <a:pt x="1622586" y="1578783"/>
                  </a:lnTo>
                  <a:lnTo>
                    <a:pt x="1590326" y="1611530"/>
                  </a:lnTo>
                  <a:lnTo>
                    <a:pt x="1556498" y="1642684"/>
                  </a:lnTo>
                  <a:lnTo>
                    <a:pt x="1521164" y="1672185"/>
                  </a:lnTo>
                  <a:lnTo>
                    <a:pt x="1484386" y="1699971"/>
                  </a:lnTo>
                  <a:lnTo>
                    <a:pt x="1446226" y="1725980"/>
                  </a:lnTo>
                  <a:lnTo>
                    <a:pt x="1406748" y="1750152"/>
                  </a:lnTo>
                  <a:lnTo>
                    <a:pt x="1366012" y="1772424"/>
                  </a:lnTo>
                  <a:lnTo>
                    <a:pt x="1324081" y="1792736"/>
                  </a:lnTo>
                  <a:lnTo>
                    <a:pt x="1281018" y="1811026"/>
                  </a:lnTo>
                  <a:lnTo>
                    <a:pt x="1236884" y="1827233"/>
                  </a:lnTo>
                  <a:lnTo>
                    <a:pt x="1187953" y="1848695"/>
                  </a:lnTo>
                  <a:lnTo>
                    <a:pt x="1143636" y="1877770"/>
                  </a:lnTo>
                  <a:lnTo>
                    <a:pt x="1104788" y="1913761"/>
                  </a:lnTo>
                  <a:lnTo>
                    <a:pt x="1072270" y="1955970"/>
                  </a:lnTo>
                  <a:lnTo>
                    <a:pt x="1046937" y="2003702"/>
                  </a:lnTo>
                  <a:lnTo>
                    <a:pt x="978780" y="2164534"/>
                  </a:lnTo>
                  <a:lnTo>
                    <a:pt x="961462" y="2184638"/>
                  </a:lnTo>
                  <a:lnTo>
                    <a:pt x="937439" y="2191339"/>
                  </a:lnTo>
                  <a:close/>
                </a:path>
              </a:pathLst>
            </a:custGeom>
            <a:solidFill>
              <a:srgbClr val="F17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1183" y="2401823"/>
              <a:ext cx="1658111" cy="165506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04280" y="2402877"/>
              <a:ext cx="1564640" cy="1564005"/>
            </a:xfrm>
            <a:custGeom>
              <a:avLst/>
              <a:gdLst/>
              <a:ahLst/>
              <a:cxnLst/>
              <a:rect l="l" t="t" r="r" b="b"/>
              <a:pathLst>
                <a:path w="1564639" h="1564004">
                  <a:moveTo>
                    <a:pt x="782130" y="1563647"/>
                  </a:moveTo>
                  <a:lnTo>
                    <a:pt x="734485" y="1562220"/>
                  </a:lnTo>
                  <a:lnTo>
                    <a:pt x="687595" y="1557994"/>
                  </a:lnTo>
                  <a:lnTo>
                    <a:pt x="641541" y="1551050"/>
                  </a:lnTo>
                  <a:lnTo>
                    <a:pt x="596407" y="1541472"/>
                  </a:lnTo>
                  <a:lnTo>
                    <a:pt x="552272" y="1529339"/>
                  </a:lnTo>
                  <a:lnTo>
                    <a:pt x="509220" y="1514734"/>
                  </a:lnTo>
                  <a:lnTo>
                    <a:pt x="467331" y="1497739"/>
                  </a:lnTo>
                  <a:lnTo>
                    <a:pt x="426689" y="1478435"/>
                  </a:lnTo>
                  <a:lnTo>
                    <a:pt x="387374" y="1456905"/>
                  </a:lnTo>
                  <a:lnTo>
                    <a:pt x="349469" y="1433230"/>
                  </a:lnTo>
                  <a:lnTo>
                    <a:pt x="313055" y="1407492"/>
                  </a:lnTo>
                  <a:lnTo>
                    <a:pt x="278214" y="1379772"/>
                  </a:lnTo>
                  <a:lnTo>
                    <a:pt x="245027" y="1350153"/>
                  </a:lnTo>
                  <a:lnTo>
                    <a:pt x="213578" y="1318716"/>
                  </a:lnTo>
                  <a:lnTo>
                    <a:pt x="183947" y="1285542"/>
                  </a:lnTo>
                  <a:lnTo>
                    <a:pt x="156216" y="1250715"/>
                  </a:lnTo>
                  <a:lnTo>
                    <a:pt x="130468" y="1214315"/>
                  </a:lnTo>
                  <a:lnTo>
                    <a:pt x="106783" y="1176425"/>
                  </a:lnTo>
                  <a:lnTo>
                    <a:pt x="85245" y="1137125"/>
                  </a:lnTo>
                  <a:lnTo>
                    <a:pt x="65933" y="1096499"/>
                  </a:lnTo>
                  <a:lnTo>
                    <a:pt x="48932" y="1054627"/>
                  </a:lnTo>
                  <a:lnTo>
                    <a:pt x="34321" y="1011592"/>
                  </a:lnTo>
                  <a:lnTo>
                    <a:pt x="22183" y="967474"/>
                  </a:lnTo>
                  <a:lnTo>
                    <a:pt x="12601" y="922357"/>
                  </a:lnTo>
                  <a:lnTo>
                    <a:pt x="5655" y="876322"/>
                  </a:lnTo>
                  <a:lnTo>
                    <a:pt x="1427" y="829450"/>
                  </a:lnTo>
                  <a:lnTo>
                    <a:pt x="0" y="781823"/>
                  </a:lnTo>
                  <a:lnTo>
                    <a:pt x="1427" y="734197"/>
                  </a:lnTo>
                  <a:lnTo>
                    <a:pt x="5655" y="687325"/>
                  </a:lnTo>
                  <a:lnTo>
                    <a:pt x="12601" y="641289"/>
                  </a:lnTo>
                  <a:lnTo>
                    <a:pt x="22183" y="596172"/>
                  </a:lnTo>
                  <a:lnTo>
                    <a:pt x="34321" y="552055"/>
                  </a:lnTo>
                  <a:lnTo>
                    <a:pt x="48932" y="509020"/>
                  </a:lnTo>
                  <a:lnTo>
                    <a:pt x="65933" y="467148"/>
                  </a:lnTo>
                  <a:lnTo>
                    <a:pt x="85245" y="426521"/>
                  </a:lnTo>
                  <a:lnTo>
                    <a:pt x="106783" y="387222"/>
                  </a:lnTo>
                  <a:lnTo>
                    <a:pt x="130468" y="349331"/>
                  </a:lnTo>
                  <a:lnTo>
                    <a:pt x="156216" y="312932"/>
                  </a:lnTo>
                  <a:lnTo>
                    <a:pt x="183947" y="278104"/>
                  </a:lnTo>
                  <a:lnTo>
                    <a:pt x="213578" y="244931"/>
                  </a:lnTo>
                  <a:lnTo>
                    <a:pt x="245027" y="213494"/>
                  </a:lnTo>
                  <a:lnTo>
                    <a:pt x="278214" y="183875"/>
                  </a:lnTo>
                  <a:lnTo>
                    <a:pt x="313055" y="156155"/>
                  </a:lnTo>
                  <a:lnTo>
                    <a:pt x="349469" y="130417"/>
                  </a:lnTo>
                  <a:lnTo>
                    <a:pt x="387374" y="106741"/>
                  </a:lnTo>
                  <a:lnTo>
                    <a:pt x="426689" y="85211"/>
                  </a:lnTo>
                  <a:lnTo>
                    <a:pt x="467331" y="65908"/>
                  </a:lnTo>
                  <a:lnTo>
                    <a:pt x="509220" y="48912"/>
                  </a:lnTo>
                  <a:lnTo>
                    <a:pt x="552272" y="34308"/>
                  </a:lnTo>
                  <a:lnTo>
                    <a:pt x="596407" y="22175"/>
                  </a:lnTo>
                  <a:lnTo>
                    <a:pt x="641541" y="12596"/>
                  </a:lnTo>
                  <a:lnTo>
                    <a:pt x="687595" y="5652"/>
                  </a:lnTo>
                  <a:lnTo>
                    <a:pt x="734485" y="1426"/>
                  </a:lnTo>
                  <a:lnTo>
                    <a:pt x="782130" y="0"/>
                  </a:lnTo>
                  <a:lnTo>
                    <a:pt x="829776" y="1426"/>
                  </a:lnTo>
                  <a:lnTo>
                    <a:pt x="876666" y="5652"/>
                  </a:lnTo>
                  <a:lnTo>
                    <a:pt x="922720" y="12596"/>
                  </a:lnTo>
                  <a:lnTo>
                    <a:pt x="967854" y="22175"/>
                  </a:lnTo>
                  <a:lnTo>
                    <a:pt x="1011989" y="34308"/>
                  </a:lnTo>
                  <a:lnTo>
                    <a:pt x="1055041" y="48912"/>
                  </a:lnTo>
                  <a:lnTo>
                    <a:pt x="1096930" y="65908"/>
                  </a:lnTo>
                  <a:lnTo>
                    <a:pt x="1137572" y="85211"/>
                  </a:lnTo>
                  <a:lnTo>
                    <a:pt x="1176887" y="106741"/>
                  </a:lnTo>
                  <a:lnTo>
                    <a:pt x="1214792" y="130417"/>
                  </a:lnTo>
                  <a:lnTo>
                    <a:pt x="1251207" y="156155"/>
                  </a:lnTo>
                  <a:lnTo>
                    <a:pt x="1286048" y="183875"/>
                  </a:lnTo>
                  <a:lnTo>
                    <a:pt x="1319234" y="213494"/>
                  </a:lnTo>
                  <a:lnTo>
                    <a:pt x="1350683" y="244931"/>
                  </a:lnTo>
                  <a:lnTo>
                    <a:pt x="1380314" y="278104"/>
                  </a:lnTo>
                  <a:lnTo>
                    <a:pt x="1408045" y="312932"/>
                  </a:lnTo>
                  <a:lnTo>
                    <a:pt x="1433793" y="349331"/>
                  </a:lnTo>
                  <a:lnTo>
                    <a:pt x="1457478" y="387222"/>
                  </a:lnTo>
                  <a:lnTo>
                    <a:pt x="1479016" y="426521"/>
                  </a:lnTo>
                  <a:lnTo>
                    <a:pt x="1498327" y="467148"/>
                  </a:lnTo>
                  <a:lnTo>
                    <a:pt x="1515329" y="509020"/>
                  </a:lnTo>
                  <a:lnTo>
                    <a:pt x="1529940" y="552055"/>
                  </a:lnTo>
                  <a:lnTo>
                    <a:pt x="1542077" y="596172"/>
                  </a:lnTo>
                  <a:lnTo>
                    <a:pt x="1551660" y="641289"/>
                  </a:lnTo>
                  <a:lnTo>
                    <a:pt x="1558606" y="687325"/>
                  </a:lnTo>
                  <a:lnTo>
                    <a:pt x="1562834" y="734197"/>
                  </a:lnTo>
                  <a:lnTo>
                    <a:pt x="1564261" y="781823"/>
                  </a:lnTo>
                  <a:lnTo>
                    <a:pt x="1562834" y="829450"/>
                  </a:lnTo>
                  <a:lnTo>
                    <a:pt x="1558606" y="876322"/>
                  </a:lnTo>
                  <a:lnTo>
                    <a:pt x="1551660" y="922357"/>
                  </a:lnTo>
                  <a:lnTo>
                    <a:pt x="1542077" y="967474"/>
                  </a:lnTo>
                  <a:lnTo>
                    <a:pt x="1529940" y="1011592"/>
                  </a:lnTo>
                  <a:lnTo>
                    <a:pt x="1515329" y="1054627"/>
                  </a:lnTo>
                  <a:lnTo>
                    <a:pt x="1498327" y="1096499"/>
                  </a:lnTo>
                  <a:lnTo>
                    <a:pt x="1479016" y="1137125"/>
                  </a:lnTo>
                  <a:lnTo>
                    <a:pt x="1457478" y="1176425"/>
                  </a:lnTo>
                  <a:lnTo>
                    <a:pt x="1433793" y="1214315"/>
                  </a:lnTo>
                  <a:lnTo>
                    <a:pt x="1408045" y="1250715"/>
                  </a:lnTo>
                  <a:lnTo>
                    <a:pt x="1380314" y="1285542"/>
                  </a:lnTo>
                  <a:lnTo>
                    <a:pt x="1350683" y="1318716"/>
                  </a:lnTo>
                  <a:lnTo>
                    <a:pt x="1319234" y="1350153"/>
                  </a:lnTo>
                  <a:lnTo>
                    <a:pt x="1286048" y="1379772"/>
                  </a:lnTo>
                  <a:lnTo>
                    <a:pt x="1251207" y="1407492"/>
                  </a:lnTo>
                  <a:lnTo>
                    <a:pt x="1214792" y="1433230"/>
                  </a:lnTo>
                  <a:lnTo>
                    <a:pt x="1176887" y="1456905"/>
                  </a:lnTo>
                  <a:lnTo>
                    <a:pt x="1137572" y="1478435"/>
                  </a:lnTo>
                  <a:lnTo>
                    <a:pt x="1096930" y="1497739"/>
                  </a:lnTo>
                  <a:lnTo>
                    <a:pt x="1055041" y="1514734"/>
                  </a:lnTo>
                  <a:lnTo>
                    <a:pt x="1011989" y="1529339"/>
                  </a:lnTo>
                  <a:lnTo>
                    <a:pt x="967854" y="1541472"/>
                  </a:lnTo>
                  <a:lnTo>
                    <a:pt x="922720" y="1551050"/>
                  </a:lnTo>
                  <a:lnTo>
                    <a:pt x="876666" y="1557994"/>
                  </a:lnTo>
                  <a:lnTo>
                    <a:pt x="829776" y="1562220"/>
                  </a:lnTo>
                  <a:lnTo>
                    <a:pt x="782130" y="1563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88196" y="2671983"/>
              <a:ext cx="1000125" cy="1000125"/>
            </a:xfrm>
            <a:custGeom>
              <a:avLst/>
              <a:gdLst/>
              <a:ahLst/>
              <a:cxnLst/>
              <a:rect l="l" t="t" r="r" b="b"/>
              <a:pathLst>
                <a:path w="1000125" h="1000125">
                  <a:moveTo>
                    <a:pt x="569053" y="482837"/>
                  </a:moveTo>
                  <a:lnTo>
                    <a:pt x="534512" y="482837"/>
                  </a:lnTo>
                  <a:lnTo>
                    <a:pt x="534512" y="145703"/>
                  </a:lnTo>
                  <a:lnTo>
                    <a:pt x="542238" y="137978"/>
                  </a:lnTo>
                  <a:lnTo>
                    <a:pt x="689716" y="137978"/>
                  </a:lnTo>
                  <a:lnTo>
                    <a:pt x="689716" y="7724"/>
                  </a:lnTo>
                  <a:lnTo>
                    <a:pt x="697442" y="0"/>
                  </a:lnTo>
                  <a:lnTo>
                    <a:pt x="992401" y="0"/>
                  </a:lnTo>
                  <a:lnTo>
                    <a:pt x="1000125" y="7724"/>
                  </a:lnTo>
                  <a:lnTo>
                    <a:pt x="1000125" y="34450"/>
                  </a:lnTo>
                  <a:lnTo>
                    <a:pt x="724168" y="34450"/>
                  </a:lnTo>
                  <a:lnTo>
                    <a:pt x="724168" y="172429"/>
                  </a:lnTo>
                  <a:lnTo>
                    <a:pt x="569053" y="172429"/>
                  </a:lnTo>
                  <a:lnTo>
                    <a:pt x="569053" y="482837"/>
                  </a:lnTo>
                  <a:close/>
                </a:path>
                <a:path w="1000125" h="1000125">
                  <a:moveTo>
                    <a:pt x="1000125" y="275868"/>
                  </a:moveTo>
                  <a:lnTo>
                    <a:pt x="965587" y="275868"/>
                  </a:lnTo>
                  <a:lnTo>
                    <a:pt x="965587" y="34450"/>
                  </a:lnTo>
                  <a:lnTo>
                    <a:pt x="1000125" y="34450"/>
                  </a:lnTo>
                  <a:lnTo>
                    <a:pt x="1000125" y="275868"/>
                  </a:lnTo>
                  <a:close/>
                </a:path>
                <a:path w="1000125" h="1000125">
                  <a:moveTo>
                    <a:pt x="878771" y="195070"/>
                  </a:moveTo>
                  <a:lnTo>
                    <a:pt x="840214" y="195070"/>
                  </a:lnTo>
                  <a:lnTo>
                    <a:pt x="898460" y="78489"/>
                  </a:lnTo>
                  <a:lnTo>
                    <a:pt x="914980" y="68975"/>
                  </a:lnTo>
                  <a:lnTo>
                    <a:pt x="921636" y="70765"/>
                  </a:lnTo>
                  <a:lnTo>
                    <a:pt x="927024" y="74985"/>
                  </a:lnTo>
                  <a:lnTo>
                    <a:pt x="930248" y="80754"/>
                  </a:lnTo>
                  <a:lnTo>
                    <a:pt x="931074" y="87321"/>
                  </a:lnTo>
                  <a:lnTo>
                    <a:pt x="929271" y="93939"/>
                  </a:lnTo>
                  <a:lnTo>
                    <a:pt x="878771" y="195070"/>
                  </a:lnTo>
                  <a:close/>
                </a:path>
                <a:path w="1000125" h="1000125">
                  <a:moveTo>
                    <a:pt x="845808" y="241418"/>
                  </a:moveTo>
                  <a:lnTo>
                    <a:pt x="840394" y="241418"/>
                  </a:lnTo>
                  <a:lnTo>
                    <a:pt x="835952" y="239643"/>
                  </a:lnTo>
                  <a:lnTo>
                    <a:pt x="832756" y="236356"/>
                  </a:lnTo>
                  <a:lnTo>
                    <a:pt x="763768" y="167368"/>
                  </a:lnTo>
                  <a:lnTo>
                    <a:pt x="759972" y="161669"/>
                  </a:lnTo>
                  <a:lnTo>
                    <a:pt x="758707" y="155204"/>
                  </a:lnTo>
                  <a:lnTo>
                    <a:pt x="759972" y="148739"/>
                  </a:lnTo>
                  <a:lnTo>
                    <a:pt x="763768" y="143039"/>
                  </a:lnTo>
                  <a:lnTo>
                    <a:pt x="769466" y="139244"/>
                  </a:lnTo>
                  <a:lnTo>
                    <a:pt x="775931" y="137978"/>
                  </a:lnTo>
                  <a:lnTo>
                    <a:pt x="782396" y="139244"/>
                  </a:lnTo>
                  <a:lnTo>
                    <a:pt x="788096" y="143039"/>
                  </a:lnTo>
                  <a:lnTo>
                    <a:pt x="840214" y="195070"/>
                  </a:lnTo>
                  <a:lnTo>
                    <a:pt x="878771" y="195070"/>
                  </a:lnTo>
                  <a:lnTo>
                    <a:pt x="860371" y="231917"/>
                  </a:lnTo>
                  <a:lnTo>
                    <a:pt x="857796" y="236891"/>
                  </a:lnTo>
                  <a:lnTo>
                    <a:pt x="853179" y="240352"/>
                  </a:lnTo>
                  <a:lnTo>
                    <a:pt x="847674" y="241241"/>
                  </a:lnTo>
                  <a:lnTo>
                    <a:pt x="845808" y="241418"/>
                  </a:lnTo>
                  <a:close/>
                </a:path>
                <a:path w="1000125" h="1000125">
                  <a:moveTo>
                    <a:pt x="992401" y="310409"/>
                  </a:moveTo>
                  <a:lnTo>
                    <a:pt x="697442" y="310409"/>
                  </a:lnTo>
                  <a:lnTo>
                    <a:pt x="689716" y="302683"/>
                  </a:lnTo>
                  <a:lnTo>
                    <a:pt x="689716" y="172429"/>
                  </a:lnTo>
                  <a:lnTo>
                    <a:pt x="724168" y="172429"/>
                  </a:lnTo>
                  <a:lnTo>
                    <a:pt x="724168" y="275868"/>
                  </a:lnTo>
                  <a:lnTo>
                    <a:pt x="1000125" y="275868"/>
                  </a:lnTo>
                  <a:lnTo>
                    <a:pt x="1000125" y="302683"/>
                  </a:lnTo>
                  <a:lnTo>
                    <a:pt x="992401" y="310409"/>
                  </a:lnTo>
                  <a:close/>
                </a:path>
                <a:path w="1000125" h="1000125">
                  <a:moveTo>
                    <a:pt x="992401" y="655266"/>
                  </a:moveTo>
                  <a:lnTo>
                    <a:pt x="697442" y="655266"/>
                  </a:lnTo>
                  <a:lnTo>
                    <a:pt x="689716" y="647542"/>
                  </a:lnTo>
                  <a:lnTo>
                    <a:pt x="689716" y="517287"/>
                  </a:lnTo>
                  <a:lnTo>
                    <a:pt x="490472" y="517287"/>
                  </a:lnTo>
                  <a:lnTo>
                    <a:pt x="482837" y="509563"/>
                  </a:lnTo>
                  <a:lnTo>
                    <a:pt x="482837" y="490561"/>
                  </a:lnTo>
                  <a:lnTo>
                    <a:pt x="490472" y="482837"/>
                  </a:lnTo>
                  <a:lnTo>
                    <a:pt x="689716" y="482837"/>
                  </a:lnTo>
                  <a:lnTo>
                    <a:pt x="689716" y="352582"/>
                  </a:lnTo>
                  <a:lnTo>
                    <a:pt x="697442" y="344859"/>
                  </a:lnTo>
                  <a:lnTo>
                    <a:pt x="992401" y="344859"/>
                  </a:lnTo>
                  <a:lnTo>
                    <a:pt x="1000125" y="352582"/>
                  </a:lnTo>
                  <a:lnTo>
                    <a:pt x="1000125" y="379397"/>
                  </a:lnTo>
                  <a:lnTo>
                    <a:pt x="724168" y="379397"/>
                  </a:lnTo>
                  <a:lnTo>
                    <a:pt x="724168" y="620727"/>
                  </a:lnTo>
                  <a:lnTo>
                    <a:pt x="1000125" y="620727"/>
                  </a:lnTo>
                  <a:lnTo>
                    <a:pt x="1000125" y="647542"/>
                  </a:lnTo>
                  <a:lnTo>
                    <a:pt x="992401" y="655266"/>
                  </a:lnTo>
                  <a:close/>
                </a:path>
                <a:path w="1000125" h="1000125">
                  <a:moveTo>
                    <a:pt x="1000125" y="620727"/>
                  </a:moveTo>
                  <a:lnTo>
                    <a:pt x="965587" y="620727"/>
                  </a:lnTo>
                  <a:lnTo>
                    <a:pt x="965587" y="379397"/>
                  </a:lnTo>
                  <a:lnTo>
                    <a:pt x="1000125" y="379397"/>
                  </a:lnTo>
                  <a:lnTo>
                    <a:pt x="1000125" y="620727"/>
                  </a:lnTo>
                  <a:close/>
                </a:path>
                <a:path w="1000125" h="1000125">
                  <a:moveTo>
                    <a:pt x="878771" y="539929"/>
                  </a:moveTo>
                  <a:lnTo>
                    <a:pt x="840214" y="539929"/>
                  </a:lnTo>
                  <a:lnTo>
                    <a:pt x="898460" y="423437"/>
                  </a:lnTo>
                  <a:lnTo>
                    <a:pt x="902668" y="418035"/>
                  </a:lnTo>
                  <a:lnTo>
                    <a:pt x="908416" y="414780"/>
                  </a:lnTo>
                  <a:lnTo>
                    <a:pt x="914980" y="413923"/>
                  </a:lnTo>
                  <a:lnTo>
                    <a:pt x="921636" y="415713"/>
                  </a:lnTo>
                  <a:lnTo>
                    <a:pt x="927024" y="419919"/>
                  </a:lnTo>
                  <a:lnTo>
                    <a:pt x="930248" y="425657"/>
                  </a:lnTo>
                  <a:lnTo>
                    <a:pt x="931074" y="432194"/>
                  </a:lnTo>
                  <a:lnTo>
                    <a:pt x="929271" y="438798"/>
                  </a:lnTo>
                  <a:lnTo>
                    <a:pt x="878771" y="539929"/>
                  </a:lnTo>
                  <a:close/>
                </a:path>
                <a:path w="1000125" h="1000125">
                  <a:moveTo>
                    <a:pt x="845808" y="586278"/>
                  </a:moveTo>
                  <a:lnTo>
                    <a:pt x="840394" y="586278"/>
                  </a:lnTo>
                  <a:lnTo>
                    <a:pt x="835952" y="584500"/>
                  </a:lnTo>
                  <a:lnTo>
                    <a:pt x="832756" y="581216"/>
                  </a:lnTo>
                  <a:lnTo>
                    <a:pt x="763768" y="512227"/>
                  </a:lnTo>
                  <a:lnTo>
                    <a:pt x="759972" y="506528"/>
                  </a:lnTo>
                  <a:lnTo>
                    <a:pt x="758707" y="500062"/>
                  </a:lnTo>
                  <a:lnTo>
                    <a:pt x="759972" y="493597"/>
                  </a:lnTo>
                  <a:lnTo>
                    <a:pt x="763768" y="487897"/>
                  </a:lnTo>
                  <a:lnTo>
                    <a:pt x="769466" y="484102"/>
                  </a:lnTo>
                  <a:lnTo>
                    <a:pt x="775931" y="482837"/>
                  </a:lnTo>
                  <a:lnTo>
                    <a:pt x="782396" y="484102"/>
                  </a:lnTo>
                  <a:lnTo>
                    <a:pt x="788096" y="487897"/>
                  </a:lnTo>
                  <a:lnTo>
                    <a:pt x="840214" y="539929"/>
                  </a:lnTo>
                  <a:lnTo>
                    <a:pt x="878771" y="539929"/>
                  </a:lnTo>
                  <a:lnTo>
                    <a:pt x="860371" y="576776"/>
                  </a:lnTo>
                  <a:lnTo>
                    <a:pt x="857796" y="581747"/>
                  </a:lnTo>
                  <a:lnTo>
                    <a:pt x="853179" y="585212"/>
                  </a:lnTo>
                  <a:lnTo>
                    <a:pt x="847674" y="586100"/>
                  </a:lnTo>
                  <a:lnTo>
                    <a:pt x="845808" y="586278"/>
                  </a:lnTo>
                  <a:close/>
                </a:path>
                <a:path w="1000125" h="1000125">
                  <a:moveTo>
                    <a:pt x="992401" y="1000125"/>
                  </a:moveTo>
                  <a:lnTo>
                    <a:pt x="697442" y="1000125"/>
                  </a:lnTo>
                  <a:lnTo>
                    <a:pt x="689716" y="992401"/>
                  </a:lnTo>
                  <a:lnTo>
                    <a:pt x="689716" y="862146"/>
                  </a:lnTo>
                  <a:lnTo>
                    <a:pt x="542238" y="862146"/>
                  </a:lnTo>
                  <a:lnTo>
                    <a:pt x="534512" y="854420"/>
                  </a:lnTo>
                  <a:lnTo>
                    <a:pt x="534512" y="517287"/>
                  </a:lnTo>
                  <a:lnTo>
                    <a:pt x="569053" y="517287"/>
                  </a:lnTo>
                  <a:lnTo>
                    <a:pt x="569053" y="827697"/>
                  </a:lnTo>
                  <a:lnTo>
                    <a:pt x="724168" y="827697"/>
                  </a:lnTo>
                  <a:lnTo>
                    <a:pt x="724168" y="965587"/>
                  </a:lnTo>
                  <a:lnTo>
                    <a:pt x="1000125" y="965587"/>
                  </a:lnTo>
                  <a:lnTo>
                    <a:pt x="1000125" y="992401"/>
                  </a:lnTo>
                  <a:lnTo>
                    <a:pt x="992401" y="1000125"/>
                  </a:lnTo>
                  <a:close/>
                </a:path>
                <a:path w="1000125" h="1000125">
                  <a:moveTo>
                    <a:pt x="724168" y="827697"/>
                  </a:moveTo>
                  <a:lnTo>
                    <a:pt x="689716" y="827697"/>
                  </a:lnTo>
                  <a:lnTo>
                    <a:pt x="689716" y="697442"/>
                  </a:lnTo>
                  <a:lnTo>
                    <a:pt x="697442" y="689716"/>
                  </a:lnTo>
                  <a:lnTo>
                    <a:pt x="992401" y="689716"/>
                  </a:lnTo>
                  <a:lnTo>
                    <a:pt x="1000125" y="697442"/>
                  </a:lnTo>
                  <a:lnTo>
                    <a:pt x="1000125" y="724256"/>
                  </a:lnTo>
                  <a:lnTo>
                    <a:pt x="724168" y="724256"/>
                  </a:lnTo>
                  <a:lnTo>
                    <a:pt x="724168" y="827697"/>
                  </a:lnTo>
                  <a:close/>
                </a:path>
                <a:path w="1000125" h="1000125">
                  <a:moveTo>
                    <a:pt x="1000125" y="965587"/>
                  </a:moveTo>
                  <a:lnTo>
                    <a:pt x="965587" y="965587"/>
                  </a:lnTo>
                  <a:lnTo>
                    <a:pt x="965587" y="724256"/>
                  </a:lnTo>
                  <a:lnTo>
                    <a:pt x="1000125" y="724256"/>
                  </a:lnTo>
                  <a:lnTo>
                    <a:pt x="1000125" y="965587"/>
                  </a:lnTo>
                  <a:close/>
                </a:path>
                <a:path w="1000125" h="1000125">
                  <a:moveTo>
                    <a:pt x="878783" y="884788"/>
                  </a:moveTo>
                  <a:lnTo>
                    <a:pt x="840214" y="884788"/>
                  </a:lnTo>
                  <a:lnTo>
                    <a:pt x="898460" y="768207"/>
                  </a:lnTo>
                  <a:lnTo>
                    <a:pt x="902668" y="762819"/>
                  </a:lnTo>
                  <a:lnTo>
                    <a:pt x="908416" y="759594"/>
                  </a:lnTo>
                  <a:lnTo>
                    <a:pt x="914980" y="758767"/>
                  </a:lnTo>
                  <a:lnTo>
                    <a:pt x="921636" y="760570"/>
                  </a:lnTo>
                  <a:lnTo>
                    <a:pt x="927024" y="764790"/>
                  </a:lnTo>
                  <a:lnTo>
                    <a:pt x="930248" y="770560"/>
                  </a:lnTo>
                  <a:lnTo>
                    <a:pt x="931074" y="777128"/>
                  </a:lnTo>
                  <a:lnTo>
                    <a:pt x="929271" y="783746"/>
                  </a:lnTo>
                  <a:lnTo>
                    <a:pt x="878783" y="884788"/>
                  </a:lnTo>
                  <a:close/>
                </a:path>
                <a:path w="1000125" h="1000125">
                  <a:moveTo>
                    <a:pt x="845808" y="931134"/>
                  </a:moveTo>
                  <a:lnTo>
                    <a:pt x="840394" y="931134"/>
                  </a:lnTo>
                  <a:lnTo>
                    <a:pt x="835952" y="929359"/>
                  </a:lnTo>
                  <a:lnTo>
                    <a:pt x="832756" y="926075"/>
                  </a:lnTo>
                  <a:lnTo>
                    <a:pt x="763768" y="857084"/>
                  </a:lnTo>
                  <a:lnTo>
                    <a:pt x="759972" y="851423"/>
                  </a:lnTo>
                  <a:lnTo>
                    <a:pt x="758707" y="844954"/>
                  </a:lnTo>
                  <a:lnTo>
                    <a:pt x="759972" y="838468"/>
                  </a:lnTo>
                  <a:lnTo>
                    <a:pt x="763768" y="832756"/>
                  </a:lnTo>
                  <a:lnTo>
                    <a:pt x="769466" y="828960"/>
                  </a:lnTo>
                  <a:lnTo>
                    <a:pt x="775940" y="827697"/>
                  </a:lnTo>
                  <a:lnTo>
                    <a:pt x="782396" y="828960"/>
                  </a:lnTo>
                  <a:lnTo>
                    <a:pt x="788096" y="832756"/>
                  </a:lnTo>
                  <a:lnTo>
                    <a:pt x="840214" y="884788"/>
                  </a:lnTo>
                  <a:lnTo>
                    <a:pt x="878783" y="884788"/>
                  </a:lnTo>
                  <a:lnTo>
                    <a:pt x="860371" y="921636"/>
                  </a:lnTo>
                  <a:lnTo>
                    <a:pt x="857796" y="926607"/>
                  </a:lnTo>
                  <a:lnTo>
                    <a:pt x="853179" y="930071"/>
                  </a:lnTo>
                  <a:lnTo>
                    <a:pt x="847674" y="930957"/>
                  </a:lnTo>
                  <a:lnTo>
                    <a:pt x="845808" y="931134"/>
                  </a:lnTo>
                  <a:close/>
                </a:path>
                <a:path w="1000125" h="1000125">
                  <a:moveTo>
                    <a:pt x="440573" y="881681"/>
                  </a:moveTo>
                  <a:lnTo>
                    <a:pt x="7724" y="881681"/>
                  </a:lnTo>
                  <a:lnTo>
                    <a:pt x="0" y="873955"/>
                  </a:lnTo>
                  <a:lnTo>
                    <a:pt x="0" y="591694"/>
                  </a:lnTo>
                  <a:lnTo>
                    <a:pt x="6475" y="545302"/>
                  </a:lnTo>
                  <a:lnTo>
                    <a:pt x="24701" y="503850"/>
                  </a:lnTo>
                  <a:lnTo>
                    <a:pt x="52875" y="469124"/>
                  </a:lnTo>
                  <a:lnTo>
                    <a:pt x="89192" y="442908"/>
                  </a:lnTo>
                  <a:lnTo>
                    <a:pt x="131852" y="426989"/>
                  </a:lnTo>
                  <a:lnTo>
                    <a:pt x="101310" y="400545"/>
                  </a:lnTo>
                  <a:lnTo>
                    <a:pt x="77835" y="367533"/>
                  </a:lnTo>
                  <a:lnTo>
                    <a:pt x="62767" y="329310"/>
                  </a:lnTo>
                  <a:lnTo>
                    <a:pt x="57446" y="287233"/>
                  </a:lnTo>
                  <a:lnTo>
                    <a:pt x="63487" y="242390"/>
                  </a:lnTo>
                  <a:lnTo>
                    <a:pt x="80528" y="202078"/>
                  </a:lnTo>
                  <a:lnTo>
                    <a:pt x="106946" y="167912"/>
                  </a:lnTo>
                  <a:lnTo>
                    <a:pt x="141119" y="141507"/>
                  </a:lnTo>
                  <a:lnTo>
                    <a:pt x="181423" y="124480"/>
                  </a:lnTo>
                  <a:lnTo>
                    <a:pt x="226235" y="118445"/>
                  </a:lnTo>
                  <a:lnTo>
                    <a:pt x="271048" y="124480"/>
                  </a:lnTo>
                  <a:lnTo>
                    <a:pt x="311352" y="141507"/>
                  </a:lnTo>
                  <a:lnTo>
                    <a:pt x="326090" y="152895"/>
                  </a:lnTo>
                  <a:lnTo>
                    <a:pt x="226235" y="152895"/>
                  </a:lnTo>
                  <a:lnTo>
                    <a:pt x="183829" y="159757"/>
                  </a:lnTo>
                  <a:lnTo>
                    <a:pt x="146958" y="178856"/>
                  </a:lnTo>
                  <a:lnTo>
                    <a:pt x="117857" y="207957"/>
                  </a:lnTo>
                  <a:lnTo>
                    <a:pt x="98759" y="244827"/>
                  </a:lnTo>
                  <a:lnTo>
                    <a:pt x="91897" y="287233"/>
                  </a:lnTo>
                  <a:lnTo>
                    <a:pt x="98774" y="329659"/>
                  </a:lnTo>
                  <a:lnTo>
                    <a:pt x="117857" y="366479"/>
                  </a:lnTo>
                  <a:lnTo>
                    <a:pt x="146958" y="395554"/>
                  </a:lnTo>
                  <a:lnTo>
                    <a:pt x="183829" y="414631"/>
                  </a:lnTo>
                  <a:lnTo>
                    <a:pt x="226235" y="421484"/>
                  </a:lnTo>
                  <a:lnTo>
                    <a:pt x="326836" y="421484"/>
                  </a:lnTo>
                  <a:lnTo>
                    <a:pt x="319465" y="427787"/>
                  </a:lnTo>
                  <a:lnTo>
                    <a:pt x="361197" y="444135"/>
                  </a:lnTo>
                  <a:lnTo>
                    <a:pt x="379055" y="457355"/>
                  </a:lnTo>
                  <a:lnTo>
                    <a:pt x="168788" y="457355"/>
                  </a:lnTo>
                  <a:lnTo>
                    <a:pt x="126382" y="464217"/>
                  </a:lnTo>
                  <a:lnTo>
                    <a:pt x="89511" y="483315"/>
                  </a:lnTo>
                  <a:lnTo>
                    <a:pt x="60410" y="512416"/>
                  </a:lnTo>
                  <a:lnTo>
                    <a:pt x="41312" y="549287"/>
                  </a:lnTo>
                  <a:lnTo>
                    <a:pt x="34450" y="591694"/>
                  </a:lnTo>
                  <a:lnTo>
                    <a:pt x="34450" y="847229"/>
                  </a:lnTo>
                  <a:lnTo>
                    <a:pt x="448299" y="847229"/>
                  </a:lnTo>
                  <a:lnTo>
                    <a:pt x="448299" y="873955"/>
                  </a:lnTo>
                  <a:lnTo>
                    <a:pt x="440573" y="881681"/>
                  </a:lnTo>
                  <a:close/>
                </a:path>
                <a:path w="1000125" h="1000125">
                  <a:moveTo>
                    <a:pt x="326836" y="421484"/>
                  </a:moveTo>
                  <a:lnTo>
                    <a:pt x="226235" y="421484"/>
                  </a:lnTo>
                  <a:lnTo>
                    <a:pt x="268642" y="414631"/>
                  </a:lnTo>
                  <a:lnTo>
                    <a:pt x="305512" y="395554"/>
                  </a:lnTo>
                  <a:lnTo>
                    <a:pt x="334613" y="366479"/>
                  </a:lnTo>
                  <a:lnTo>
                    <a:pt x="353697" y="329659"/>
                  </a:lnTo>
                  <a:lnTo>
                    <a:pt x="360574" y="287233"/>
                  </a:lnTo>
                  <a:lnTo>
                    <a:pt x="353712" y="244827"/>
                  </a:lnTo>
                  <a:lnTo>
                    <a:pt x="334613" y="207957"/>
                  </a:lnTo>
                  <a:lnTo>
                    <a:pt x="305512" y="178856"/>
                  </a:lnTo>
                  <a:lnTo>
                    <a:pt x="268642" y="159757"/>
                  </a:lnTo>
                  <a:lnTo>
                    <a:pt x="226235" y="152895"/>
                  </a:lnTo>
                  <a:lnTo>
                    <a:pt x="326090" y="152895"/>
                  </a:lnTo>
                  <a:lnTo>
                    <a:pt x="345524" y="167912"/>
                  </a:lnTo>
                  <a:lnTo>
                    <a:pt x="371942" y="202078"/>
                  </a:lnTo>
                  <a:lnTo>
                    <a:pt x="388983" y="242390"/>
                  </a:lnTo>
                  <a:lnTo>
                    <a:pt x="395024" y="287233"/>
                  </a:lnTo>
                  <a:lnTo>
                    <a:pt x="389611" y="329659"/>
                  </a:lnTo>
                  <a:lnTo>
                    <a:pt x="374292" y="368132"/>
                  </a:lnTo>
                  <a:lnTo>
                    <a:pt x="350449" y="401293"/>
                  </a:lnTo>
                  <a:lnTo>
                    <a:pt x="326836" y="421484"/>
                  </a:lnTo>
                  <a:close/>
                </a:path>
                <a:path w="1000125" h="1000125">
                  <a:moveTo>
                    <a:pt x="448299" y="847229"/>
                  </a:moveTo>
                  <a:lnTo>
                    <a:pt x="413847" y="847229"/>
                  </a:lnTo>
                  <a:lnTo>
                    <a:pt x="413847" y="591694"/>
                  </a:lnTo>
                  <a:lnTo>
                    <a:pt x="406985" y="549253"/>
                  </a:lnTo>
                  <a:lnTo>
                    <a:pt x="387887" y="512378"/>
                  </a:lnTo>
                  <a:lnTo>
                    <a:pt x="358786" y="483289"/>
                  </a:lnTo>
                  <a:lnTo>
                    <a:pt x="321916" y="464208"/>
                  </a:lnTo>
                  <a:lnTo>
                    <a:pt x="279510" y="457355"/>
                  </a:lnTo>
                  <a:lnTo>
                    <a:pt x="379055" y="457355"/>
                  </a:lnTo>
                  <a:lnTo>
                    <a:pt x="396689" y="470408"/>
                  </a:lnTo>
                  <a:lnTo>
                    <a:pt x="424199" y="504899"/>
                  </a:lnTo>
                  <a:lnTo>
                    <a:pt x="441983" y="545897"/>
                  </a:lnTo>
                  <a:lnTo>
                    <a:pt x="448299" y="591694"/>
                  </a:lnTo>
                  <a:lnTo>
                    <a:pt x="448299" y="847229"/>
                  </a:lnTo>
                  <a:close/>
                </a:path>
                <a:path w="1000125" h="1000125">
                  <a:moveTo>
                    <a:pt x="122263" y="847229"/>
                  </a:moveTo>
                  <a:lnTo>
                    <a:pt x="34450" y="847229"/>
                  </a:lnTo>
                  <a:lnTo>
                    <a:pt x="87723" y="847140"/>
                  </a:lnTo>
                  <a:lnTo>
                    <a:pt x="87723" y="580772"/>
                  </a:lnTo>
                  <a:lnTo>
                    <a:pt x="95448" y="573135"/>
                  </a:lnTo>
                  <a:lnTo>
                    <a:pt x="114538" y="573135"/>
                  </a:lnTo>
                  <a:lnTo>
                    <a:pt x="122263" y="580772"/>
                  </a:lnTo>
                  <a:lnTo>
                    <a:pt x="122263" y="847229"/>
                  </a:lnTo>
                  <a:close/>
                </a:path>
                <a:path w="1000125" h="1000125">
                  <a:moveTo>
                    <a:pt x="364748" y="847229"/>
                  </a:moveTo>
                  <a:lnTo>
                    <a:pt x="330207" y="847229"/>
                  </a:lnTo>
                  <a:lnTo>
                    <a:pt x="330207" y="580772"/>
                  </a:lnTo>
                  <a:lnTo>
                    <a:pt x="337933" y="573135"/>
                  </a:lnTo>
                  <a:lnTo>
                    <a:pt x="357022" y="573135"/>
                  </a:lnTo>
                  <a:lnTo>
                    <a:pt x="364748" y="580772"/>
                  </a:lnTo>
                  <a:lnTo>
                    <a:pt x="364748" y="847229"/>
                  </a:lnTo>
                  <a:close/>
                </a:path>
              </a:pathLst>
            </a:custGeom>
            <a:solidFill>
              <a:srgbClr val="EC29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6129769" y="2671990"/>
            <a:ext cx="1057275" cy="952500"/>
          </a:xfrm>
          <a:custGeom>
            <a:avLst/>
            <a:gdLst/>
            <a:ahLst/>
            <a:cxnLst/>
            <a:rect l="l" t="t" r="r" b="b"/>
            <a:pathLst>
              <a:path w="1057275" h="952500">
                <a:moveTo>
                  <a:pt x="974598" y="653605"/>
                </a:moveTo>
                <a:lnTo>
                  <a:pt x="953452" y="608342"/>
                </a:lnTo>
                <a:lnTo>
                  <a:pt x="942378" y="600849"/>
                </a:lnTo>
                <a:lnTo>
                  <a:pt x="942378" y="656894"/>
                </a:lnTo>
                <a:lnTo>
                  <a:pt x="941324" y="664489"/>
                </a:lnTo>
                <a:lnTo>
                  <a:pt x="938250" y="672084"/>
                </a:lnTo>
                <a:lnTo>
                  <a:pt x="933323" y="679069"/>
                </a:lnTo>
                <a:lnTo>
                  <a:pt x="926693" y="684809"/>
                </a:lnTo>
                <a:lnTo>
                  <a:pt x="925868" y="685634"/>
                </a:lnTo>
                <a:lnTo>
                  <a:pt x="627697" y="912266"/>
                </a:lnTo>
                <a:lnTo>
                  <a:pt x="616648" y="917511"/>
                </a:lnTo>
                <a:lnTo>
                  <a:pt x="604888" y="919759"/>
                </a:lnTo>
                <a:lnTo>
                  <a:pt x="592975" y="919073"/>
                </a:lnTo>
                <a:lnTo>
                  <a:pt x="581444" y="915543"/>
                </a:lnTo>
                <a:lnTo>
                  <a:pt x="461175" y="860539"/>
                </a:lnTo>
                <a:lnTo>
                  <a:pt x="428866" y="845756"/>
                </a:lnTo>
                <a:lnTo>
                  <a:pt x="405523" y="835075"/>
                </a:lnTo>
                <a:lnTo>
                  <a:pt x="394106" y="831113"/>
                </a:lnTo>
                <a:lnTo>
                  <a:pt x="382295" y="829233"/>
                </a:lnTo>
                <a:lnTo>
                  <a:pt x="370332" y="829652"/>
                </a:lnTo>
                <a:lnTo>
                  <a:pt x="358444" y="832612"/>
                </a:lnTo>
                <a:lnTo>
                  <a:pt x="313855" y="845756"/>
                </a:lnTo>
                <a:lnTo>
                  <a:pt x="313855" y="625690"/>
                </a:lnTo>
                <a:lnTo>
                  <a:pt x="344360" y="617601"/>
                </a:lnTo>
                <a:lnTo>
                  <a:pt x="381368" y="616356"/>
                </a:lnTo>
                <a:lnTo>
                  <a:pt x="424891" y="625119"/>
                </a:lnTo>
                <a:lnTo>
                  <a:pt x="474903" y="647039"/>
                </a:lnTo>
                <a:lnTo>
                  <a:pt x="525754" y="671703"/>
                </a:lnTo>
                <a:lnTo>
                  <a:pt x="572566" y="689127"/>
                </a:lnTo>
                <a:lnTo>
                  <a:pt x="614743" y="701319"/>
                </a:lnTo>
                <a:lnTo>
                  <a:pt x="682307" y="717842"/>
                </a:lnTo>
                <a:lnTo>
                  <a:pt x="700481" y="724027"/>
                </a:lnTo>
                <a:lnTo>
                  <a:pt x="708914" y="729894"/>
                </a:lnTo>
                <a:lnTo>
                  <a:pt x="710298" y="736549"/>
                </a:lnTo>
                <a:lnTo>
                  <a:pt x="707212" y="746544"/>
                </a:lnTo>
                <a:lnTo>
                  <a:pt x="701725" y="755535"/>
                </a:lnTo>
                <a:lnTo>
                  <a:pt x="693915" y="763447"/>
                </a:lnTo>
                <a:lnTo>
                  <a:pt x="683869" y="770216"/>
                </a:lnTo>
                <a:lnTo>
                  <a:pt x="648919" y="779818"/>
                </a:lnTo>
                <a:lnTo>
                  <a:pt x="604989" y="778116"/>
                </a:lnTo>
                <a:lnTo>
                  <a:pt x="554240" y="765479"/>
                </a:lnTo>
                <a:lnTo>
                  <a:pt x="498856" y="742289"/>
                </a:lnTo>
                <a:lnTo>
                  <a:pt x="492467" y="740562"/>
                </a:lnTo>
                <a:lnTo>
                  <a:pt x="486156" y="741362"/>
                </a:lnTo>
                <a:lnTo>
                  <a:pt x="480618" y="744486"/>
                </a:lnTo>
                <a:lnTo>
                  <a:pt x="476554" y="749681"/>
                </a:lnTo>
                <a:lnTo>
                  <a:pt x="474814" y="756031"/>
                </a:lnTo>
                <a:lnTo>
                  <a:pt x="475627" y="762304"/>
                </a:lnTo>
                <a:lnTo>
                  <a:pt x="524662" y="789825"/>
                </a:lnTo>
                <a:lnTo>
                  <a:pt x="563486" y="802957"/>
                </a:lnTo>
                <a:lnTo>
                  <a:pt x="634314" y="813727"/>
                </a:lnTo>
                <a:lnTo>
                  <a:pt x="652272" y="812825"/>
                </a:lnTo>
                <a:lnTo>
                  <a:pt x="698728" y="799769"/>
                </a:lnTo>
                <a:lnTo>
                  <a:pt x="724573" y="779818"/>
                </a:lnTo>
                <a:lnTo>
                  <a:pt x="727748" y="776681"/>
                </a:lnTo>
                <a:lnTo>
                  <a:pt x="736942" y="762012"/>
                </a:lnTo>
                <a:lnTo>
                  <a:pt x="742505" y="745578"/>
                </a:lnTo>
                <a:lnTo>
                  <a:pt x="791349" y="708621"/>
                </a:lnTo>
                <a:lnTo>
                  <a:pt x="894473" y="630618"/>
                </a:lnTo>
                <a:lnTo>
                  <a:pt x="901687" y="626783"/>
                </a:lnTo>
                <a:lnTo>
                  <a:pt x="909447" y="625182"/>
                </a:lnTo>
                <a:lnTo>
                  <a:pt x="917359" y="625881"/>
                </a:lnTo>
                <a:lnTo>
                  <a:pt x="942378" y="656894"/>
                </a:lnTo>
                <a:lnTo>
                  <a:pt x="942378" y="600849"/>
                </a:lnTo>
                <a:lnTo>
                  <a:pt x="939076" y="598601"/>
                </a:lnTo>
                <a:lnTo>
                  <a:pt x="922959" y="592899"/>
                </a:lnTo>
                <a:lnTo>
                  <a:pt x="906145" y="591820"/>
                </a:lnTo>
                <a:lnTo>
                  <a:pt x="889482" y="595363"/>
                </a:lnTo>
                <a:lnTo>
                  <a:pt x="873823" y="603516"/>
                </a:lnTo>
                <a:lnTo>
                  <a:pt x="735076" y="708621"/>
                </a:lnTo>
                <a:lnTo>
                  <a:pt x="721804" y="697865"/>
                </a:lnTo>
                <a:lnTo>
                  <a:pt x="703897" y="689635"/>
                </a:lnTo>
                <a:lnTo>
                  <a:pt x="682574" y="683107"/>
                </a:lnTo>
                <a:lnTo>
                  <a:pt x="624065" y="669099"/>
                </a:lnTo>
                <a:lnTo>
                  <a:pt x="583933" y="657618"/>
                </a:lnTo>
                <a:lnTo>
                  <a:pt x="539457" y="641045"/>
                </a:lnTo>
                <a:lnTo>
                  <a:pt x="491426" y="617486"/>
                </a:lnTo>
                <a:lnTo>
                  <a:pt x="488823" y="616356"/>
                </a:lnTo>
                <a:lnTo>
                  <a:pt x="437146" y="593877"/>
                </a:lnTo>
                <a:lnTo>
                  <a:pt x="428231" y="592023"/>
                </a:lnTo>
                <a:lnTo>
                  <a:pt x="388594" y="583819"/>
                </a:lnTo>
                <a:lnTo>
                  <a:pt x="346240" y="584225"/>
                </a:lnTo>
                <a:lnTo>
                  <a:pt x="310540" y="592023"/>
                </a:lnTo>
                <a:lnTo>
                  <a:pt x="310070" y="591210"/>
                </a:lnTo>
                <a:lnTo>
                  <a:pt x="302437" y="577977"/>
                </a:lnTo>
                <a:lnTo>
                  <a:pt x="290931" y="567080"/>
                </a:lnTo>
                <a:lnTo>
                  <a:pt x="280809" y="562102"/>
                </a:lnTo>
                <a:lnTo>
                  <a:pt x="280809" y="613371"/>
                </a:lnTo>
                <a:lnTo>
                  <a:pt x="280809" y="864641"/>
                </a:lnTo>
                <a:lnTo>
                  <a:pt x="279209" y="873302"/>
                </a:lnTo>
                <a:lnTo>
                  <a:pt x="274828" y="880338"/>
                </a:lnTo>
                <a:lnTo>
                  <a:pt x="268262" y="885075"/>
                </a:lnTo>
                <a:lnTo>
                  <a:pt x="260159" y="886815"/>
                </a:lnTo>
                <a:lnTo>
                  <a:pt x="214731" y="886815"/>
                </a:lnTo>
                <a:lnTo>
                  <a:pt x="214731" y="591210"/>
                </a:lnTo>
                <a:lnTo>
                  <a:pt x="260159" y="591210"/>
                </a:lnTo>
                <a:lnTo>
                  <a:pt x="268262" y="592937"/>
                </a:lnTo>
                <a:lnTo>
                  <a:pt x="274828" y="597674"/>
                </a:lnTo>
                <a:lnTo>
                  <a:pt x="279209" y="604710"/>
                </a:lnTo>
                <a:lnTo>
                  <a:pt x="280809" y="613371"/>
                </a:lnTo>
                <a:lnTo>
                  <a:pt x="280809" y="562102"/>
                </a:lnTo>
                <a:lnTo>
                  <a:pt x="276631" y="560044"/>
                </a:lnTo>
                <a:lnTo>
                  <a:pt x="260159" y="557542"/>
                </a:lnTo>
                <a:lnTo>
                  <a:pt x="90017" y="557542"/>
                </a:lnTo>
                <a:lnTo>
                  <a:pt x="82588" y="564934"/>
                </a:lnTo>
                <a:lnTo>
                  <a:pt x="82588" y="582993"/>
                </a:lnTo>
                <a:lnTo>
                  <a:pt x="90017" y="590384"/>
                </a:lnTo>
                <a:lnTo>
                  <a:pt x="181698" y="590384"/>
                </a:lnTo>
                <a:lnTo>
                  <a:pt x="181698" y="885990"/>
                </a:lnTo>
                <a:lnTo>
                  <a:pt x="7429" y="885990"/>
                </a:lnTo>
                <a:lnTo>
                  <a:pt x="0" y="893381"/>
                </a:lnTo>
                <a:lnTo>
                  <a:pt x="0" y="911440"/>
                </a:lnTo>
                <a:lnTo>
                  <a:pt x="7429" y="918832"/>
                </a:lnTo>
                <a:lnTo>
                  <a:pt x="260159" y="918832"/>
                </a:lnTo>
                <a:lnTo>
                  <a:pt x="303949" y="895972"/>
                </a:lnTo>
                <a:lnTo>
                  <a:pt x="311365" y="881062"/>
                </a:lnTo>
                <a:lnTo>
                  <a:pt x="368363" y="863003"/>
                </a:lnTo>
                <a:lnTo>
                  <a:pt x="375793" y="860539"/>
                </a:lnTo>
                <a:lnTo>
                  <a:pt x="384048" y="861352"/>
                </a:lnTo>
                <a:lnTo>
                  <a:pt x="391490" y="864641"/>
                </a:lnTo>
                <a:lnTo>
                  <a:pt x="567410" y="945108"/>
                </a:lnTo>
                <a:lnTo>
                  <a:pt x="575602" y="948347"/>
                </a:lnTo>
                <a:lnTo>
                  <a:pt x="584034" y="950658"/>
                </a:lnTo>
                <a:lnTo>
                  <a:pt x="592607" y="952042"/>
                </a:lnTo>
                <a:lnTo>
                  <a:pt x="601268" y="952500"/>
                </a:lnTo>
                <a:lnTo>
                  <a:pt x="613003" y="951712"/>
                </a:lnTo>
                <a:lnTo>
                  <a:pt x="624497" y="949312"/>
                </a:lnTo>
                <a:lnTo>
                  <a:pt x="635533" y="945222"/>
                </a:lnTo>
                <a:lnTo>
                  <a:pt x="645871" y="939355"/>
                </a:lnTo>
                <a:lnTo>
                  <a:pt x="646696" y="938542"/>
                </a:lnTo>
                <a:lnTo>
                  <a:pt x="671474" y="919759"/>
                </a:lnTo>
                <a:lnTo>
                  <a:pt x="945680" y="711911"/>
                </a:lnTo>
                <a:lnTo>
                  <a:pt x="958443" y="700608"/>
                </a:lnTo>
                <a:lnTo>
                  <a:pt x="967879" y="686765"/>
                </a:lnTo>
                <a:lnTo>
                  <a:pt x="973442" y="670915"/>
                </a:lnTo>
                <a:lnTo>
                  <a:pt x="974598" y="653605"/>
                </a:lnTo>
                <a:close/>
              </a:path>
              <a:path w="1057275" h="952500">
                <a:moveTo>
                  <a:pt x="1057186" y="319417"/>
                </a:moveTo>
                <a:lnTo>
                  <a:pt x="1049756" y="312026"/>
                </a:lnTo>
                <a:lnTo>
                  <a:pt x="1022489" y="312026"/>
                </a:lnTo>
                <a:lnTo>
                  <a:pt x="1022489" y="344868"/>
                </a:lnTo>
                <a:lnTo>
                  <a:pt x="1009675" y="383819"/>
                </a:lnTo>
                <a:lnTo>
                  <a:pt x="984402" y="415074"/>
                </a:lnTo>
                <a:lnTo>
                  <a:pt x="949667" y="435864"/>
                </a:lnTo>
                <a:lnTo>
                  <a:pt x="908519" y="443407"/>
                </a:lnTo>
                <a:lnTo>
                  <a:pt x="867346" y="435864"/>
                </a:lnTo>
                <a:lnTo>
                  <a:pt x="832535" y="415074"/>
                </a:lnTo>
                <a:lnTo>
                  <a:pt x="807008" y="383819"/>
                </a:lnTo>
                <a:lnTo>
                  <a:pt x="793711" y="344868"/>
                </a:lnTo>
                <a:lnTo>
                  <a:pt x="1022489" y="344868"/>
                </a:lnTo>
                <a:lnTo>
                  <a:pt x="1022489" y="312026"/>
                </a:lnTo>
                <a:lnTo>
                  <a:pt x="1016711" y="312026"/>
                </a:lnTo>
                <a:lnTo>
                  <a:pt x="981202" y="208559"/>
                </a:lnTo>
                <a:lnTo>
                  <a:pt x="981202" y="312026"/>
                </a:lnTo>
                <a:lnTo>
                  <a:pt x="835012" y="312026"/>
                </a:lnTo>
                <a:lnTo>
                  <a:pt x="903566" y="114960"/>
                </a:lnTo>
                <a:lnTo>
                  <a:pt x="913472" y="114960"/>
                </a:lnTo>
                <a:lnTo>
                  <a:pt x="981202" y="312026"/>
                </a:lnTo>
                <a:lnTo>
                  <a:pt x="981202" y="208559"/>
                </a:lnTo>
                <a:lnTo>
                  <a:pt x="949083" y="114960"/>
                </a:lnTo>
                <a:lnTo>
                  <a:pt x="944854" y="102641"/>
                </a:lnTo>
                <a:lnTo>
                  <a:pt x="953922" y="93624"/>
                </a:lnTo>
                <a:lnTo>
                  <a:pt x="960958" y="82829"/>
                </a:lnTo>
                <a:lnTo>
                  <a:pt x="961237" y="82105"/>
                </a:lnTo>
                <a:lnTo>
                  <a:pt x="965530" y="70650"/>
                </a:lnTo>
                <a:lnTo>
                  <a:pt x="967155" y="57480"/>
                </a:lnTo>
                <a:lnTo>
                  <a:pt x="962660" y="34988"/>
                </a:lnTo>
                <a:lnTo>
                  <a:pt x="961212" y="32842"/>
                </a:lnTo>
                <a:lnTo>
                  <a:pt x="950328" y="16725"/>
                </a:lnTo>
                <a:lnTo>
                  <a:pt x="933297" y="5372"/>
                </a:lnTo>
                <a:lnTo>
                  <a:pt x="933297" y="57480"/>
                </a:lnTo>
                <a:lnTo>
                  <a:pt x="931392" y="67208"/>
                </a:lnTo>
                <a:lnTo>
                  <a:pt x="926172" y="75031"/>
                </a:lnTo>
                <a:lnTo>
                  <a:pt x="918311" y="80225"/>
                </a:lnTo>
                <a:lnTo>
                  <a:pt x="908519" y="82105"/>
                </a:lnTo>
                <a:lnTo>
                  <a:pt x="898728" y="80225"/>
                </a:lnTo>
                <a:lnTo>
                  <a:pt x="890866" y="75031"/>
                </a:lnTo>
                <a:lnTo>
                  <a:pt x="890104" y="73901"/>
                </a:lnTo>
                <a:lnTo>
                  <a:pt x="885634" y="67208"/>
                </a:lnTo>
                <a:lnTo>
                  <a:pt x="883742" y="57480"/>
                </a:lnTo>
                <a:lnTo>
                  <a:pt x="885634" y="47739"/>
                </a:lnTo>
                <a:lnTo>
                  <a:pt x="890104" y="41059"/>
                </a:lnTo>
                <a:lnTo>
                  <a:pt x="890866" y="39928"/>
                </a:lnTo>
                <a:lnTo>
                  <a:pt x="898728" y="34734"/>
                </a:lnTo>
                <a:lnTo>
                  <a:pt x="908519" y="32842"/>
                </a:lnTo>
                <a:lnTo>
                  <a:pt x="918311" y="34734"/>
                </a:lnTo>
                <a:lnTo>
                  <a:pt x="926172" y="39928"/>
                </a:lnTo>
                <a:lnTo>
                  <a:pt x="931392" y="47739"/>
                </a:lnTo>
                <a:lnTo>
                  <a:pt x="933297" y="57480"/>
                </a:lnTo>
                <a:lnTo>
                  <a:pt x="933297" y="5372"/>
                </a:lnTo>
                <a:lnTo>
                  <a:pt x="931964" y="4470"/>
                </a:lnTo>
                <a:lnTo>
                  <a:pt x="909345" y="0"/>
                </a:lnTo>
                <a:lnTo>
                  <a:pt x="890587" y="3060"/>
                </a:lnTo>
                <a:lnTo>
                  <a:pt x="874547" y="11595"/>
                </a:lnTo>
                <a:lnTo>
                  <a:pt x="862076" y="24587"/>
                </a:lnTo>
                <a:lnTo>
                  <a:pt x="854011" y="41059"/>
                </a:lnTo>
                <a:lnTo>
                  <a:pt x="724331" y="41059"/>
                </a:lnTo>
                <a:lnTo>
                  <a:pt x="720318" y="32842"/>
                </a:lnTo>
                <a:lnTo>
                  <a:pt x="716267" y="24587"/>
                </a:lnTo>
                <a:lnTo>
                  <a:pt x="703795" y="11595"/>
                </a:lnTo>
                <a:lnTo>
                  <a:pt x="693775" y="6273"/>
                </a:lnTo>
                <a:lnTo>
                  <a:pt x="693775" y="57480"/>
                </a:lnTo>
                <a:lnTo>
                  <a:pt x="691883" y="67208"/>
                </a:lnTo>
                <a:lnTo>
                  <a:pt x="686650" y="75031"/>
                </a:lnTo>
                <a:lnTo>
                  <a:pt x="678789" y="80225"/>
                </a:lnTo>
                <a:lnTo>
                  <a:pt x="668997" y="82105"/>
                </a:lnTo>
                <a:lnTo>
                  <a:pt x="659206" y="80225"/>
                </a:lnTo>
                <a:lnTo>
                  <a:pt x="651344" y="75031"/>
                </a:lnTo>
                <a:lnTo>
                  <a:pt x="650582" y="73901"/>
                </a:lnTo>
                <a:lnTo>
                  <a:pt x="646112" y="67208"/>
                </a:lnTo>
                <a:lnTo>
                  <a:pt x="644220" y="57480"/>
                </a:lnTo>
                <a:lnTo>
                  <a:pt x="646112" y="47739"/>
                </a:lnTo>
                <a:lnTo>
                  <a:pt x="650582" y="41059"/>
                </a:lnTo>
                <a:lnTo>
                  <a:pt x="651344" y="39928"/>
                </a:lnTo>
                <a:lnTo>
                  <a:pt x="659206" y="34734"/>
                </a:lnTo>
                <a:lnTo>
                  <a:pt x="668997" y="32842"/>
                </a:lnTo>
                <a:lnTo>
                  <a:pt x="678789" y="34734"/>
                </a:lnTo>
                <a:lnTo>
                  <a:pt x="686650" y="39928"/>
                </a:lnTo>
                <a:lnTo>
                  <a:pt x="691883" y="47739"/>
                </a:lnTo>
                <a:lnTo>
                  <a:pt x="693775" y="57480"/>
                </a:lnTo>
                <a:lnTo>
                  <a:pt x="693775" y="6273"/>
                </a:lnTo>
                <a:lnTo>
                  <a:pt x="687755" y="3060"/>
                </a:lnTo>
                <a:lnTo>
                  <a:pt x="668997" y="0"/>
                </a:lnTo>
                <a:lnTo>
                  <a:pt x="650252" y="3060"/>
                </a:lnTo>
                <a:lnTo>
                  <a:pt x="634199" y="11595"/>
                </a:lnTo>
                <a:lnTo>
                  <a:pt x="621728" y="24587"/>
                </a:lnTo>
                <a:lnTo>
                  <a:pt x="613664" y="41059"/>
                </a:lnTo>
                <a:lnTo>
                  <a:pt x="484822" y="41059"/>
                </a:lnTo>
                <a:lnTo>
                  <a:pt x="480796" y="32842"/>
                </a:lnTo>
                <a:lnTo>
                  <a:pt x="476745" y="24587"/>
                </a:lnTo>
                <a:lnTo>
                  <a:pt x="464273" y="11595"/>
                </a:lnTo>
                <a:lnTo>
                  <a:pt x="454253" y="6273"/>
                </a:lnTo>
                <a:lnTo>
                  <a:pt x="454253" y="57480"/>
                </a:lnTo>
                <a:lnTo>
                  <a:pt x="452361" y="67208"/>
                </a:lnTo>
                <a:lnTo>
                  <a:pt x="447128" y="75031"/>
                </a:lnTo>
                <a:lnTo>
                  <a:pt x="439280" y="80225"/>
                </a:lnTo>
                <a:lnTo>
                  <a:pt x="429475" y="82105"/>
                </a:lnTo>
                <a:lnTo>
                  <a:pt x="419684" y="80225"/>
                </a:lnTo>
                <a:lnTo>
                  <a:pt x="411822" y="75031"/>
                </a:lnTo>
                <a:lnTo>
                  <a:pt x="406603" y="67208"/>
                </a:lnTo>
                <a:lnTo>
                  <a:pt x="404698" y="57480"/>
                </a:lnTo>
                <a:lnTo>
                  <a:pt x="406603" y="47739"/>
                </a:lnTo>
                <a:lnTo>
                  <a:pt x="411822" y="39928"/>
                </a:lnTo>
                <a:lnTo>
                  <a:pt x="419684" y="34734"/>
                </a:lnTo>
                <a:lnTo>
                  <a:pt x="429475" y="32842"/>
                </a:lnTo>
                <a:lnTo>
                  <a:pt x="439280" y="34734"/>
                </a:lnTo>
                <a:lnTo>
                  <a:pt x="447128" y="39928"/>
                </a:lnTo>
                <a:lnTo>
                  <a:pt x="452361" y="47739"/>
                </a:lnTo>
                <a:lnTo>
                  <a:pt x="454253" y="57480"/>
                </a:lnTo>
                <a:lnTo>
                  <a:pt x="454253" y="6273"/>
                </a:lnTo>
                <a:lnTo>
                  <a:pt x="448233" y="3060"/>
                </a:lnTo>
                <a:lnTo>
                  <a:pt x="429475" y="0"/>
                </a:lnTo>
                <a:lnTo>
                  <a:pt x="406857" y="4470"/>
                </a:lnTo>
                <a:lnTo>
                  <a:pt x="388493" y="16725"/>
                </a:lnTo>
                <a:lnTo>
                  <a:pt x="376174" y="34988"/>
                </a:lnTo>
                <a:lnTo>
                  <a:pt x="371665" y="57480"/>
                </a:lnTo>
                <a:lnTo>
                  <a:pt x="373176" y="70650"/>
                </a:lnTo>
                <a:lnTo>
                  <a:pt x="377545" y="82829"/>
                </a:lnTo>
                <a:lnTo>
                  <a:pt x="384556" y="93624"/>
                </a:lnTo>
                <a:lnTo>
                  <a:pt x="393966" y="102641"/>
                </a:lnTo>
                <a:lnTo>
                  <a:pt x="321284" y="312026"/>
                </a:lnTo>
                <a:lnTo>
                  <a:pt x="288239" y="312026"/>
                </a:lnTo>
                <a:lnTo>
                  <a:pt x="280809" y="319417"/>
                </a:lnTo>
                <a:lnTo>
                  <a:pt x="280809" y="328447"/>
                </a:lnTo>
                <a:lnTo>
                  <a:pt x="288429" y="375031"/>
                </a:lnTo>
                <a:lnTo>
                  <a:pt x="309587" y="415594"/>
                </a:lnTo>
                <a:lnTo>
                  <a:pt x="341820" y="447636"/>
                </a:lnTo>
                <a:lnTo>
                  <a:pt x="382612" y="468680"/>
                </a:lnTo>
                <a:lnTo>
                  <a:pt x="429475" y="476250"/>
                </a:lnTo>
                <a:lnTo>
                  <a:pt x="476338" y="468680"/>
                </a:lnTo>
                <a:lnTo>
                  <a:pt x="517131" y="447636"/>
                </a:lnTo>
                <a:lnTo>
                  <a:pt x="549363" y="415594"/>
                </a:lnTo>
                <a:lnTo>
                  <a:pt x="570534" y="375031"/>
                </a:lnTo>
                <a:lnTo>
                  <a:pt x="578142" y="328447"/>
                </a:lnTo>
                <a:lnTo>
                  <a:pt x="578142" y="319417"/>
                </a:lnTo>
                <a:lnTo>
                  <a:pt x="570712" y="312026"/>
                </a:lnTo>
                <a:lnTo>
                  <a:pt x="544283" y="312026"/>
                </a:lnTo>
                <a:lnTo>
                  <a:pt x="544283" y="344868"/>
                </a:lnTo>
                <a:lnTo>
                  <a:pt x="531101" y="383819"/>
                </a:lnTo>
                <a:lnTo>
                  <a:pt x="505777" y="415074"/>
                </a:lnTo>
                <a:lnTo>
                  <a:pt x="470992" y="435864"/>
                </a:lnTo>
                <a:lnTo>
                  <a:pt x="429475" y="443407"/>
                </a:lnTo>
                <a:lnTo>
                  <a:pt x="387959" y="435864"/>
                </a:lnTo>
                <a:lnTo>
                  <a:pt x="353187" y="415074"/>
                </a:lnTo>
                <a:lnTo>
                  <a:pt x="327850" y="383819"/>
                </a:lnTo>
                <a:lnTo>
                  <a:pt x="314680" y="344868"/>
                </a:lnTo>
                <a:lnTo>
                  <a:pt x="544283" y="344868"/>
                </a:lnTo>
                <a:lnTo>
                  <a:pt x="544283" y="312026"/>
                </a:lnTo>
                <a:lnTo>
                  <a:pt x="537679" y="312026"/>
                </a:lnTo>
                <a:lnTo>
                  <a:pt x="502158" y="208521"/>
                </a:lnTo>
                <a:lnTo>
                  <a:pt x="502158" y="312026"/>
                </a:lnTo>
                <a:lnTo>
                  <a:pt x="356793" y="312026"/>
                </a:lnTo>
                <a:lnTo>
                  <a:pt x="424522" y="114960"/>
                </a:lnTo>
                <a:lnTo>
                  <a:pt x="434428" y="114960"/>
                </a:lnTo>
                <a:lnTo>
                  <a:pt x="502158" y="312026"/>
                </a:lnTo>
                <a:lnTo>
                  <a:pt x="502158" y="208521"/>
                </a:lnTo>
                <a:lnTo>
                  <a:pt x="470052" y="114960"/>
                </a:lnTo>
                <a:lnTo>
                  <a:pt x="465823" y="102641"/>
                </a:lnTo>
                <a:lnTo>
                  <a:pt x="472287" y="96647"/>
                </a:lnTo>
                <a:lnTo>
                  <a:pt x="477901" y="89814"/>
                </a:lnTo>
                <a:lnTo>
                  <a:pt x="482434" y="82194"/>
                </a:lnTo>
                <a:lnTo>
                  <a:pt x="485648" y="73901"/>
                </a:lnTo>
                <a:lnTo>
                  <a:pt x="614489" y="73901"/>
                </a:lnTo>
                <a:lnTo>
                  <a:pt x="620433" y="87083"/>
                </a:lnTo>
                <a:lnTo>
                  <a:pt x="629246" y="98120"/>
                </a:lnTo>
                <a:lnTo>
                  <a:pt x="640384" y="106692"/>
                </a:lnTo>
                <a:lnTo>
                  <a:pt x="653300" y="112496"/>
                </a:lnTo>
                <a:lnTo>
                  <a:pt x="653300" y="426986"/>
                </a:lnTo>
                <a:lnTo>
                  <a:pt x="595490" y="426986"/>
                </a:lnTo>
                <a:lnTo>
                  <a:pt x="582663" y="429577"/>
                </a:lnTo>
                <a:lnTo>
                  <a:pt x="572160" y="436626"/>
                </a:lnTo>
                <a:lnTo>
                  <a:pt x="565061" y="447078"/>
                </a:lnTo>
                <a:lnTo>
                  <a:pt x="562457" y="459828"/>
                </a:lnTo>
                <a:lnTo>
                  <a:pt x="562457" y="492671"/>
                </a:lnTo>
                <a:lnTo>
                  <a:pt x="554189" y="492671"/>
                </a:lnTo>
                <a:lnTo>
                  <a:pt x="541362" y="495261"/>
                </a:lnTo>
                <a:lnTo>
                  <a:pt x="530860" y="502323"/>
                </a:lnTo>
                <a:lnTo>
                  <a:pt x="523760" y="512762"/>
                </a:lnTo>
                <a:lnTo>
                  <a:pt x="521157" y="525513"/>
                </a:lnTo>
                <a:lnTo>
                  <a:pt x="521157" y="583819"/>
                </a:lnTo>
                <a:lnTo>
                  <a:pt x="528586" y="591210"/>
                </a:lnTo>
                <a:lnTo>
                  <a:pt x="546760" y="591210"/>
                </a:lnTo>
                <a:lnTo>
                  <a:pt x="554189" y="583819"/>
                </a:lnTo>
                <a:lnTo>
                  <a:pt x="554189" y="525513"/>
                </a:lnTo>
                <a:lnTo>
                  <a:pt x="785456" y="525513"/>
                </a:lnTo>
                <a:lnTo>
                  <a:pt x="785456" y="583819"/>
                </a:lnTo>
                <a:lnTo>
                  <a:pt x="792886" y="591210"/>
                </a:lnTo>
                <a:lnTo>
                  <a:pt x="811060" y="591210"/>
                </a:lnTo>
                <a:lnTo>
                  <a:pt x="818489" y="583819"/>
                </a:lnTo>
                <a:lnTo>
                  <a:pt x="818489" y="525513"/>
                </a:lnTo>
                <a:lnTo>
                  <a:pt x="815886" y="512762"/>
                </a:lnTo>
                <a:lnTo>
                  <a:pt x="808786" y="502323"/>
                </a:lnTo>
                <a:lnTo>
                  <a:pt x="798283" y="495261"/>
                </a:lnTo>
                <a:lnTo>
                  <a:pt x="785456" y="492671"/>
                </a:lnTo>
                <a:lnTo>
                  <a:pt x="777189" y="492671"/>
                </a:lnTo>
                <a:lnTo>
                  <a:pt x="777189" y="459828"/>
                </a:lnTo>
                <a:lnTo>
                  <a:pt x="774585" y="447078"/>
                </a:lnTo>
                <a:lnTo>
                  <a:pt x="767486" y="436626"/>
                </a:lnTo>
                <a:lnTo>
                  <a:pt x="756983" y="429577"/>
                </a:lnTo>
                <a:lnTo>
                  <a:pt x="744156" y="426986"/>
                </a:lnTo>
                <a:lnTo>
                  <a:pt x="743331" y="426986"/>
                </a:lnTo>
                <a:lnTo>
                  <a:pt x="743331" y="459828"/>
                </a:lnTo>
                <a:lnTo>
                  <a:pt x="743331" y="492671"/>
                </a:lnTo>
                <a:lnTo>
                  <a:pt x="594664" y="492671"/>
                </a:lnTo>
                <a:lnTo>
                  <a:pt x="594664" y="459828"/>
                </a:lnTo>
                <a:lnTo>
                  <a:pt x="743331" y="459828"/>
                </a:lnTo>
                <a:lnTo>
                  <a:pt x="743331" y="426986"/>
                </a:lnTo>
                <a:lnTo>
                  <a:pt x="686346" y="426986"/>
                </a:lnTo>
                <a:lnTo>
                  <a:pt x="686346" y="112496"/>
                </a:lnTo>
                <a:lnTo>
                  <a:pt x="699604" y="106578"/>
                </a:lnTo>
                <a:lnTo>
                  <a:pt x="710704" y="97815"/>
                </a:lnTo>
                <a:lnTo>
                  <a:pt x="719328" y="86741"/>
                </a:lnTo>
                <a:lnTo>
                  <a:pt x="721436" y="82105"/>
                </a:lnTo>
                <a:lnTo>
                  <a:pt x="725157" y="73901"/>
                </a:lnTo>
                <a:lnTo>
                  <a:pt x="854011" y="73901"/>
                </a:lnTo>
                <a:lnTo>
                  <a:pt x="857224" y="82194"/>
                </a:lnTo>
                <a:lnTo>
                  <a:pt x="861745" y="89814"/>
                </a:lnTo>
                <a:lnTo>
                  <a:pt x="867359" y="96647"/>
                </a:lnTo>
                <a:lnTo>
                  <a:pt x="873823" y="102641"/>
                </a:lnTo>
                <a:lnTo>
                  <a:pt x="800315" y="312026"/>
                </a:lnTo>
                <a:lnTo>
                  <a:pt x="767283" y="312026"/>
                </a:lnTo>
                <a:lnTo>
                  <a:pt x="759853" y="319417"/>
                </a:lnTo>
                <a:lnTo>
                  <a:pt x="759853" y="328447"/>
                </a:lnTo>
                <a:lnTo>
                  <a:pt x="767461" y="375031"/>
                </a:lnTo>
                <a:lnTo>
                  <a:pt x="788631" y="415594"/>
                </a:lnTo>
                <a:lnTo>
                  <a:pt x="820864" y="447636"/>
                </a:lnTo>
                <a:lnTo>
                  <a:pt x="861656" y="468680"/>
                </a:lnTo>
                <a:lnTo>
                  <a:pt x="908519" y="476250"/>
                </a:lnTo>
                <a:lnTo>
                  <a:pt x="955382" y="468680"/>
                </a:lnTo>
                <a:lnTo>
                  <a:pt x="996175" y="447636"/>
                </a:lnTo>
                <a:lnTo>
                  <a:pt x="1028407" y="415594"/>
                </a:lnTo>
                <a:lnTo>
                  <a:pt x="1049578" y="375031"/>
                </a:lnTo>
                <a:lnTo>
                  <a:pt x="1057186" y="328447"/>
                </a:lnTo>
                <a:lnTo>
                  <a:pt x="1057186" y="319417"/>
                </a:lnTo>
                <a:close/>
              </a:path>
            </a:pathLst>
          </a:custGeom>
          <a:solidFill>
            <a:srgbClr val="F0A6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94036" y="7134018"/>
            <a:ext cx="3340735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spc="-130" dirty="0">
                <a:latin typeface="Arial Black"/>
                <a:cs typeface="Arial Black"/>
              </a:rPr>
              <a:t>Gestión</a:t>
            </a:r>
            <a:r>
              <a:rPr sz="2950" spc="-55" dirty="0">
                <a:latin typeface="Arial Black"/>
                <a:cs typeface="Arial Black"/>
              </a:rPr>
              <a:t> </a:t>
            </a:r>
            <a:r>
              <a:rPr sz="2950" spc="-35" dirty="0">
                <a:latin typeface="Arial Black"/>
                <a:cs typeface="Arial Black"/>
              </a:rPr>
              <a:t>de</a:t>
            </a:r>
            <a:r>
              <a:rPr sz="2950" spc="-55" dirty="0">
                <a:latin typeface="Arial Black"/>
                <a:cs typeface="Arial Black"/>
              </a:rPr>
              <a:t> </a:t>
            </a:r>
            <a:r>
              <a:rPr sz="2950" spc="-65" dirty="0">
                <a:latin typeface="Arial Black"/>
                <a:cs typeface="Arial Black"/>
              </a:rPr>
              <a:t>datos</a:t>
            </a:r>
            <a:endParaRPr sz="295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1770" y="7526211"/>
            <a:ext cx="2465070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spc="-75" dirty="0">
                <a:latin typeface="Arial Black"/>
                <a:cs typeface="Arial Black"/>
              </a:rPr>
              <a:t>y</a:t>
            </a:r>
            <a:r>
              <a:rPr sz="2950" spc="-114" dirty="0">
                <a:latin typeface="Arial Black"/>
                <a:cs typeface="Arial Black"/>
              </a:rPr>
              <a:t> </a:t>
            </a:r>
            <a:r>
              <a:rPr sz="2950" spc="-40" dirty="0">
                <a:latin typeface="Arial Black"/>
                <a:cs typeface="Arial Black"/>
              </a:rPr>
              <a:t>privacidad</a:t>
            </a:r>
            <a:endParaRPr sz="2950">
              <a:latin typeface="Arial Black"/>
              <a:cs typeface="Arial Blac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13890" y="7134018"/>
            <a:ext cx="2772410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spc="-550" dirty="0">
                <a:latin typeface="Arial Black"/>
                <a:cs typeface="Arial Black"/>
              </a:rPr>
              <a:t>É</a:t>
            </a:r>
            <a:r>
              <a:rPr sz="2950" spc="-180" dirty="0">
                <a:latin typeface="Arial Black"/>
                <a:cs typeface="Arial Black"/>
              </a:rPr>
              <a:t>t</a:t>
            </a:r>
            <a:r>
              <a:rPr sz="2950" spc="-175" dirty="0">
                <a:latin typeface="Arial Black"/>
                <a:cs typeface="Arial Black"/>
              </a:rPr>
              <a:t>i</a:t>
            </a:r>
            <a:r>
              <a:rPr sz="2950" spc="-165" dirty="0">
                <a:latin typeface="Arial Black"/>
                <a:cs typeface="Arial Black"/>
              </a:rPr>
              <a:t>c</a:t>
            </a:r>
            <a:r>
              <a:rPr sz="2950" spc="45" dirty="0">
                <a:latin typeface="Arial Black"/>
                <a:cs typeface="Arial Black"/>
              </a:rPr>
              <a:t>a</a:t>
            </a:r>
            <a:r>
              <a:rPr sz="2950" spc="-35" dirty="0">
                <a:latin typeface="Arial Black"/>
                <a:cs typeface="Arial Black"/>
              </a:rPr>
              <a:t> </a:t>
            </a:r>
            <a:r>
              <a:rPr sz="2950" spc="-75" dirty="0">
                <a:latin typeface="Arial Black"/>
                <a:cs typeface="Arial Black"/>
              </a:rPr>
              <a:t>y</a:t>
            </a:r>
            <a:r>
              <a:rPr sz="2950" spc="-35" dirty="0">
                <a:latin typeface="Arial Black"/>
                <a:cs typeface="Arial Black"/>
              </a:rPr>
              <a:t> </a:t>
            </a:r>
            <a:r>
              <a:rPr sz="2950" spc="-195" dirty="0">
                <a:latin typeface="Arial Black"/>
                <a:cs typeface="Arial Black"/>
              </a:rPr>
              <a:t>s</a:t>
            </a:r>
            <a:r>
              <a:rPr sz="2950" spc="-114" dirty="0">
                <a:latin typeface="Arial Black"/>
                <a:cs typeface="Arial Black"/>
              </a:rPr>
              <a:t>e</a:t>
            </a:r>
            <a:r>
              <a:rPr sz="2950" spc="-195" dirty="0">
                <a:latin typeface="Arial Black"/>
                <a:cs typeface="Arial Black"/>
              </a:rPr>
              <a:t>s</a:t>
            </a:r>
            <a:r>
              <a:rPr sz="2950" spc="70" dirty="0">
                <a:latin typeface="Arial Black"/>
                <a:cs typeface="Arial Black"/>
              </a:rPr>
              <a:t>g</a:t>
            </a:r>
            <a:r>
              <a:rPr sz="2950" spc="-50" dirty="0">
                <a:latin typeface="Arial Black"/>
                <a:cs typeface="Arial Black"/>
              </a:rPr>
              <a:t>o</a:t>
            </a:r>
            <a:r>
              <a:rPr sz="2950" spc="-220" dirty="0">
                <a:latin typeface="Arial Black"/>
                <a:cs typeface="Arial Black"/>
              </a:rPr>
              <a:t>s</a:t>
            </a:r>
            <a:endParaRPr sz="295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53611" y="7134018"/>
            <a:ext cx="2583180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spc="-110" dirty="0">
                <a:latin typeface="Arial Black"/>
                <a:cs typeface="Arial Black"/>
              </a:rPr>
              <a:t>Participación</a:t>
            </a:r>
            <a:endParaRPr sz="295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400824" y="7526211"/>
            <a:ext cx="2489200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spc="-5" dirty="0">
                <a:latin typeface="Arial Black"/>
                <a:cs typeface="Arial Black"/>
              </a:rPr>
              <a:t>ciudadana</a:t>
            </a:r>
            <a:r>
              <a:rPr sz="2950" spc="-114" dirty="0">
                <a:latin typeface="Arial Black"/>
                <a:cs typeface="Arial Black"/>
              </a:rPr>
              <a:t> </a:t>
            </a:r>
            <a:r>
              <a:rPr sz="2950" spc="-75" dirty="0">
                <a:latin typeface="Arial Black"/>
                <a:cs typeface="Arial Black"/>
              </a:rPr>
              <a:t>y</a:t>
            </a:r>
            <a:endParaRPr sz="2950">
              <a:latin typeface="Arial Black"/>
              <a:cs typeface="Arial Blac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348876" y="7918402"/>
            <a:ext cx="2592705" cy="4781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50" spc="-70" dirty="0">
                <a:latin typeface="Arial Black"/>
                <a:cs typeface="Arial Black"/>
              </a:rPr>
              <a:t>capacitación</a:t>
            </a:r>
            <a:endParaRPr sz="29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78510"/>
            <a:ext cx="6999022" cy="7208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96654" y="2185512"/>
            <a:ext cx="6800850" cy="416623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5080" indent="-635" algn="ctr">
              <a:lnSpc>
                <a:spcPts val="4650"/>
              </a:lnSpc>
              <a:spcBef>
                <a:spcPts val="295"/>
              </a:spcBef>
            </a:pPr>
            <a:r>
              <a:rPr sz="3900" b="1" spc="480" dirty="0">
                <a:solidFill>
                  <a:srgbClr val="0F1D5B"/>
                </a:solidFill>
                <a:latin typeface="Trebuchet MS"/>
                <a:cs typeface="Trebuchet MS"/>
              </a:rPr>
              <a:t>"</a:t>
            </a:r>
            <a:r>
              <a:rPr sz="3900" b="1" spc="-5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900" b="1" spc="11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855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3900" b="1" spc="420" dirty="0">
                <a:solidFill>
                  <a:srgbClr val="0F1D5B"/>
                </a:solidFill>
                <a:latin typeface="Trebuchet MS"/>
                <a:cs typeface="Trebuchet MS"/>
              </a:rPr>
              <a:t>un</a:t>
            </a:r>
            <a:r>
              <a:rPr sz="3900" b="1" spc="39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900" b="1" spc="28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42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900" b="1" spc="28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565" dirty="0">
                <a:solidFill>
                  <a:srgbClr val="0F1D5B"/>
                </a:solidFill>
                <a:latin typeface="Trebuchet MS"/>
                <a:cs typeface="Trebuchet MS"/>
              </a:rPr>
              <a:t>v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42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900" b="1" spc="-40" dirty="0">
                <a:solidFill>
                  <a:srgbClr val="0F1D5B"/>
                </a:solidFill>
                <a:latin typeface="Trebuchet MS"/>
                <a:cs typeface="Trebuchet MS"/>
              </a:rPr>
              <a:t>z</a:t>
            </a:r>
            <a:r>
              <a:rPr sz="3900" b="1" spc="58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95" dirty="0">
                <a:solidFill>
                  <a:srgbClr val="0F1D5B"/>
                </a:solidFill>
                <a:latin typeface="Trebuchet MS"/>
                <a:cs typeface="Trebuchet MS"/>
              </a:rPr>
              <a:t>i  </a:t>
            </a:r>
            <a:r>
              <a:rPr sz="3900" b="1" spc="155" dirty="0">
                <a:solidFill>
                  <a:srgbClr val="0F1D5B"/>
                </a:solidFill>
                <a:latin typeface="Trebuchet MS"/>
                <a:cs typeface="Trebuchet MS"/>
              </a:rPr>
              <a:t>t</a:t>
            </a:r>
            <a:r>
              <a:rPr sz="3900" b="1" spc="2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39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900" b="1" spc="2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58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10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900" b="1" spc="2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58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39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900" b="1" spc="285" dirty="0">
                <a:solidFill>
                  <a:srgbClr val="0F1D5B"/>
                </a:solidFill>
                <a:latin typeface="Trebuchet MS"/>
                <a:cs typeface="Trebuchet MS"/>
              </a:rPr>
              <a:t>í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58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2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42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9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900" b="1" spc="700" dirty="0">
                <a:solidFill>
                  <a:srgbClr val="0F1D5B"/>
                </a:solidFill>
                <a:latin typeface="Trebuchet MS"/>
                <a:cs typeface="Trebuchet MS"/>
              </a:rPr>
              <a:t>g</a:t>
            </a:r>
            <a:r>
              <a:rPr sz="3900" b="1" spc="420" dirty="0">
                <a:solidFill>
                  <a:srgbClr val="0F1D5B"/>
                </a:solidFill>
                <a:latin typeface="Trebuchet MS"/>
                <a:cs typeface="Trebuchet MS"/>
              </a:rPr>
              <a:t>u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10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900" b="1" spc="16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-185" dirty="0">
                <a:solidFill>
                  <a:srgbClr val="0F1D5B"/>
                </a:solidFill>
                <a:latin typeface="Trebuchet MS"/>
                <a:cs typeface="Trebuchet MS"/>
              </a:rPr>
              <a:t>.</a:t>
            </a:r>
            <a:endParaRPr sz="3900">
              <a:latin typeface="Trebuchet MS"/>
              <a:cs typeface="Trebuchet MS"/>
            </a:endParaRPr>
          </a:p>
          <a:p>
            <a:pPr marL="557530" marR="549910" algn="ctr">
              <a:lnSpc>
                <a:spcPts val="4650"/>
              </a:lnSpc>
            </a:pPr>
            <a:r>
              <a:rPr sz="3900" b="1" spc="-5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900" b="1" spc="11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385" dirty="0">
                <a:solidFill>
                  <a:srgbClr val="0F1D5B"/>
                </a:solidFill>
                <a:latin typeface="Trebuchet MS"/>
                <a:cs typeface="Trebuchet MS"/>
              </a:rPr>
              <a:t>p</a:t>
            </a:r>
            <a:r>
              <a:rPr sz="3900" b="1" spc="15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900" b="1" spc="2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700" dirty="0">
                <a:solidFill>
                  <a:srgbClr val="0F1D5B"/>
                </a:solidFill>
                <a:latin typeface="Trebuchet MS"/>
                <a:cs typeface="Trebuchet MS"/>
              </a:rPr>
              <a:t>g</a:t>
            </a:r>
            <a:r>
              <a:rPr sz="3900" b="1" spc="15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900" b="1" spc="16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28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170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10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900" b="1" spc="2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700" dirty="0">
                <a:solidFill>
                  <a:srgbClr val="0F1D5B"/>
                </a:solidFill>
                <a:latin typeface="Trebuchet MS"/>
                <a:cs typeface="Trebuchet MS"/>
              </a:rPr>
              <a:t>g</a:t>
            </a:r>
            <a:r>
              <a:rPr sz="3900" b="1" spc="15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900" b="1" spc="585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415" dirty="0">
                <a:solidFill>
                  <a:srgbClr val="0F1D5B"/>
                </a:solidFill>
                <a:latin typeface="Trebuchet MS"/>
                <a:cs typeface="Trebuchet MS"/>
              </a:rPr>
              <a:t>a  </a:t>
            </a:r>
            <a:r>
              <a:rPr sz="3900" b="1" spc="155" dirty="0">
                <a:solidFill>
                  <a:srgbClr val="0F1D5B"/>
                </a:solidFill>
                <a:latin typeface="Trebuchet MS"/>
                <a:cs typeface="Trebuchet MS"/>
              </a:rPr>
              <a:t>tr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565" dirty="0">
                <a:solidFill>
                  <a:srgbClr val="0F1D5B"/>
                </a:solidFill>
                <a:latin typeface="Trebuchet MS"/>
                <a:cs typeface="Trebuchet MS"/>
              </a:rPr>
              <a:t>v</a:t>
            </a:r>
            <a:r>
              <a:rPr sz="3900" b="1" spc="165" dirty="0">
                <a:solidFill>
                  <a:srgbClr val="0F1D5B"/>
                </a:solidFill>
                <a:latin typeface="Trebuchet MS"/>
                <a:cs typeface="Trebuchet MS"/>
              </a:rPr>
              <a:t>é</a:t>
            </a:r>
            <a:r>
              <a:rPr sz="3900" b="1" spc="585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390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900" b="1" spc="165" dirty="0">
                <a:solidFill>
                  <a:srgbClr val="0F1D5B"/>
                </a:solidFill>
                <a:latin typeface="Trebuchet MS"/>
                <a:cs typeface="Trebuchet MS"/>
              </a:rPr>
              <a:t>e</a:t>
            </a:r>
            <a:r>
              <a:rPr sz="3900" b="1" spc="110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380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855" dirty="0">
                <a:solidFill>
                  <a:srgbClr val="0F1D5B"/>
                </a:solidFill>
                <a:latin typeface="Trebuchet MS"/>
                <a:cs typeface="Trebuchet MS"/>
              </a:rPr>
              <a:t>m</a:t>
            </a:r>
            <a:r>
              <a:rPr sz="3900" b="1" spc="390" dirty="0">
                <a:solidFill>
                  <a:srgbClr val="0F1D5B"/>
                </a:solidFill>
                <a:latin typeface="Trebuchet MS"/>
                <a:cs typeface="Trebuchet MS"/>
              </a:rPr>
              <a:t>b</a:t>
            </a:r>
            <a:r>
              <a:rPr sz="3900" b="1" spc="9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900" b="1" spc="280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570" dirty="0">
                <a:solidFill>
                  <a:srgbClr val="0F1D5B"/>
                </a:solidFill>
                <a:latin typeface="Trebuchet MS"/>
                <a:cs typeface="Trebuchet MS"/>
              </a:rPr>
              <a:t>y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105" dirty="0">
                <a:solidFill>
                  <a:srgbClr val="0F1D5B"/>
                </a:solidFill>
                <a:latin typeface="Trebuchet MS"/>
                <a:cs typeface="Trebuchet MS"/>
              </a:rPr>
              <a:t>l</a:t>
            </a:r>
            <a:r>
              <a:rPr sz="3900" b="1" spc="415" dirty="0">
                <a:solidFill>
                  <a:srgbClr val="0F1D5B"/>
                </a:solidFill>
                <a:latin typeface="Trebuchet MS"/>
                <a:cs typeface="Trebuchet MS"/>
              </a:rPr>
              <a:t>a  </a:t>
            </a:r>
            <a:r>
              <a:rPr sz="3900" b="1" spc="320" dirty="0">
                <a:solidFill>
                  <a:srgbClr val="0F1D5B"/>
                </a:solidFill>
                <a:latin typeface="Trebuchet MS"/>
                <a:cs typeface="Trebuchet MS"/>
              </a:rPr>
              <a:t>innovación."</a:t>
            </a:r>
            <a:endParaRPr sz="3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4470"/>
              </a:spcBef>
            </a:pPr>
            <a:r>
              <a:rPr sz="3900" b="1" spc="23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900" b="1" spc="90" dirty="0">
                <a:solidFill>
                  <a:srgbClr val="0F1D5B"/>
                </a:solidFill>
                <a:latin typeface="Trebuchet MS"/>
                <a:cs typeface="Trebuchet MS"/>
              </a:rPr>
              <a:t>i</a:t>
            </a:r>
            <a:r>
              <a:rPr sz="3900" b="1" spc="380" dirty="0">
                <a:solidFill>
                  <a:srgbClr val="0F1D5B"/>
                </a:solidFill>
                <a:latin typeface="Trebuchet MS"/>
                <a:cs typeface="Trebuchet MS"/>
              </a:rPr>
              <a:t>c</a:t>
            </a:r>
            <a:r>
              <a:rPr sz="3900" b="1" spc="409" dirty="0">
                <a:solidFill>
                  <a:srgbClr val="0F1D5B"/>
                </a:solidFill>
                <a:latin typeface="Trebuchet MS"/>
                <a:cs typeface="Trebuchet MS"/>
              </a:rPr>
              <a:t>h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15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900" b="1" spc="395" dirty="0">
                <a:solidFill>
                  <a:srgbClr val="0F1D5B"/>
                </a:solidFill>
                <a:latin typeface="Trebuchet MS"/>
                <a:cs typeface="Trebuchet MS"/>
              </a:rPr>
              <a:t>d</a:t>
            </a:r>
            <a:r>
              <a:rPr sz="3900" b="1" spc="-509" dirty="0">
                <a:solidFill>
                  <a:srgbClr val="0F1D5B"/>
                </a:solidFill>
                <a:latin typeface="Trebuchet MS"/>
                <a:cs typeface="Trebuchet MS"/>
              </a:rPr>
              <a:t> </a:t>
            </a:r>
            <a:r>
              <a:rPr sz="3900" b="1" spc="350" dirty="0">
                <a:solidFill>
                  <a:srgbClr val="0F1D5B"/>
                </a:solidFill>
                <a:latin typeface="Trebuchet MS"/>
                <a:cs typeface="Trebuchet MS"/>
              </a:rPr>
              <a:t>B</a:t>
            </a:r>
            <a:r>
              <a:rPr sz="3900" b="1" spc="155" dirty="0">
                <a:solidFill>
                  <a:srgbClr val="0F1D5B"/>
                </a:solidFill>
                <a:latin typeface="Trebuchet MS"/>
                <a:cs typeface="Trebuchet MS"/>
              </a:rPr>
              <a:t>r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a</a:t>
            </a:r>
            <a:r>
              <a:rPr sz="3900" b="1" spc="420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r>
              <a:rPr sz="3900" b="1" spc="580" dirty="0">
                <a:solidFill>
                  <a:srgbClr val="0F1D5B"/>
                </a:solidFill>
                <a:latin typeface="Trebuchet MS"/>
                <a:cs typeface="Trebuchet MS"/>
              </a:rPr>
              <a:t>s</a:t>
            </a:r>
            <a:r>
              <a:rPr sz="3900" b="1" spc="275" dirty="0">
                <a:solidFill>
                  <a:srgbClr val="0F1D5B"/>
                </a:solidFill>
                <a:latin typeface="Trebuchet MS"/>
                <a:cs typeface="Trebuchet MS"/>
              </a:rPr>
              <a:t>o</a:t>
            </a:r>
            <a:r>
              <a:rPr sz="3900" b="1" spc="425" dirty="0">
                <a:solidFill>
                  <a:srgbClr val="0F1D5B"/>
                </a:solidFill>
                <a:latin typeface="Trebuchet MS"/>
                <a:cs typeface="Trebuchet MS"/>
              </a:rPr>
              <a:t>n</a:t>
            </a:r>
            <a:endParaRPr sz="3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4103" y="1287892"/>
            <a:ext cx="10144760" cy="1390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950" spc="405" dirty="0">
                <a:latin typeface="Arial"/>
                <a:cs typeface="Arial"/>
              </a:rPr>
              <a:t>¡Muchas</a:t>
            </a:r>
            <a:r>
              <a:rPr sz="8950" spc="125" dirty="0">
                <a:latin typeface="Arial"/>
                <a:cs typeface="Arial"/>
              </a:rPr>
              <a:t> </a:t>
            </a:r>
            <a:r>
              <a:rPr sz="8950" spc="430" dirty="0">
                <a:latin typeface="Arial"/>
                <a:cs typeface="Arial"/>
              </a:rPr>
              <a:t>gracias!</a:t>
            </a:r>
            <a:endParaRPr sz="89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117" y="3261283"/>
            <a:ext cx="733424" cy="7143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117" y="6914082"/>
            <a:ext cx="733424" cy="74294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049396" y="3261268"/>
            <a:ext cx="1828800" cy="1828800"/>
            <a:chOff x="11049396" y="3261268"/>
            <a:chExt cx="1828800" cy="1828800"/>
          </a:xfrm>
        </p:grpSpPr>
        <p:sp>
          <p:nvSpPr>
            <p:cNvPr id="6" name="object 6"/>
            <p:cNvSpPr/>
            <p:nvPr/>
          </p:nvSpPr>
          <p:spPr>
            <a:xfrm>
              <a:off x="11049396" y="3261268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1828798" y="1828798"/>
                  </a:moveTo>
                  <a:lnTo>
                    <a:pt x="0" y="1828798"/>
                  </a:lnTo>
                  <a:lnTo>
                    <a:pt x="0" y="0"/>
                  </a:lnTo>
                  <a:lnTo>
                    <a:pt x="1828798" y="0"/>
                  </a:lnTo>
                  <a:lnTo>
                    <a:pt x="1828798" y="18287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148250" y="3384835"/>
              <a:ext cx="1631314" cy="0"/>
            </a:xfrm>
            <a:custGeom>
              <a:avLst/>
              <a:gdLst/>
              <a:ahLst/>
              <a:cxnLst/>
              <a:rect l="l" t="t" r="r" b="b"/>
              <a:pathLst>
                <a:path w="1631315">
                  <a:moveTo>
                    <a:pt x="0" y="0"/>
                  </a:moveTo>
                  <a:lnTo>
                    <a:pt x="345988" y="0"/>
                  </a:lnTo>
                </a:path>
                <a:path w="1631315">
                  <a:moveTo>
                    <a:pt x="444842" y="0"/>
                  </a:moveTo>
                  <a:lnTo>
                    <a:pt x="543696" y="0"/>
                  </a:lnTo>
                </a:path>
                <a:path w="1631315">
                  <a:moveTo>
                    <a:pt x="593123" y="0"/>
                  </a:moveTo>
                  <a:lnTo>
                    <a:pt x="691977" y="0"/>
                  </a:lnTo>
                </a:path>
                <a:path w="1631315">
                  <a:moveTo>
                    <a:pt x="790831" y="0"/>
                  </a:moveTo>
                  <a:lnTo>
                    <a:pt x="988539" y="0"/>
                  </a:lnTo>
                </a:path>
                <a:path w="1631315">
                  <a:moveTo>
                    <a:pt x="1037966" y="0"/>
                  </a:moveTo>
                  <a:lnTo>
                    <a:pt x="1186247" y="0"/>
                  </a:lnTo>
                </a:path>
                <a:path w="1631315">
                  <a:moveTo>
                    <a:pt x="1285101" y="0"/>
                  </a:moveTo>
                  <a:lnTo>
                    <a:pt x="1631090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48238" y="3409555"/>
              <a:ext cx="346075" cy="49530"/>
            </a:xfrm>
            <a:custGeom>
              <a:avLst/>
              <a:gdLst/>
              <a:ahLst/>
              <a:cxnLst/>
              <a:rect l="l" t="t" r="r" b="b"/>
              <a:pathLst>
                <a:path w="346075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346075" h="49529">
                  <a:moveTo>
                    <a:pt x="345998" y="0"/>
                  </a:moveTo>
                  <a:lnTo>
                    <a:pt x="296570" y="0"/>
                  </a:lnTo>
                  <a:lnTo>
                    <a:pt x="296570" y="49428"/>
                  </a:lnTo>
                  <a:lnTo>
                    <a:pt x="345998" y="49428"/>
                  </a:lnTo>
                  <a:lnTo>
                    <a:pt x="3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93092" y="3434262"/>
              <a:ext cx="791210" cy="0"/>
            </a:xfrm>
            <a:custGeom>
              <a:avLst/>
              <a:gdLst/>
              <a:ahLst/>
              <a:cxnLst/>
              <a:rect l="l" t="t" r="r" b="b"/>
              <a:pathLst>
                <a:path w="791209">
                  <a:moveTo>
                    <a:pt x="0" y="0"/>
                  </a:moveTo>
                  <a:lnTo>
                    <a:pt x="345988" y="0"/>
                  </a:lnTo>
                </a:path>
                <a:path w="791209">
                  <a:moveTo>
                    <a:pt x="395415" y="0"/>
                  </a:moveTo>
                  <a:lnTo>
                    <a:pt x="444842" y="0"/>
                  </a:lnTo>
                </a:path>
                <a:path w="791209">
                  <a:moveTo>
                    <a:pt x="593123" y="0"/>
                  </a:moveTo>
                  <a:lnTo>
                    <a:pt x="691977" y="0"/>
                  </a:lnTo>
                </a:path>
                <a:path w="791209">
                  <a:moveTo>
                    <a:pt x="741404" y="0"/>
                  </a:moveTo>
                  <a:lnTo>
                    <a:pt x="790831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48238" y="3409555"/>
              <a:ext cx="1631314" cy="99060"/>
            </a:xfrm>
            <a:custGeom>
              <a:avLst/>
              <a:gdLst/>
              <a:ahLst/>
              <a:cxnLst/>
              <a:rect l="l" t="t" r="r" b="b"/>
              <a:pathLst>
                <a:path w="1631315" h="99060">
                  <a:moveTo>
                    <a:pt x="49428" y="49428"/>
                  </a:moveTo>
                  <a:lnTo>
                    <a:pt x="0" y="49428"/>
                  </a:lnTo>
                  <a:lnTo>
                    <a:pt x="0" y="98856"/>
                  </a:lnTo>
                  <a:lnTo>
                    <a:pt x="49428" y="98856"/>
                  </a:lnTo>
                  <a:lnTo>
                    <a:pt x="49428" y="49428"/>
                  </a:lnTo>
                  <a:close/>
                </a:path>
                <a:path w="1631315" h="99060">
                  <a:moveTo>
                    <a:pt x="247142" y="49428"/>
                  </a:moveTo>
                  <a:lnTo>
                    <a:pt x="98856" y="49428"/>
                  </a:lnTo>
                  <a:lnTo>
                    <a:pt x="98856" y="98856"/>
                  </a:lnTo>
                  <a:lnTo>
                    <a:pt x="247142" y="98856"/>
                  </a:lnTo>
                  <a:lnTo>
                    <a:pt x="247142" y="49428"/>
                  </a:lnTo>
                  <a:close/>
                </a:path>
                <a:path w="1631315" h="99060">
                  <a:moveTo>
                    <a:pt x="345998" y="49428"/>
                  </a:moveTo>
                  <a:lnTo>
                    <a:pt x="296570" y="49428"/>
                  </a:lnTo>
                  <a:lnTo>
                    <a:pt x="296570" y="98856"/>
                  </a:lnTo>
                  <a:lnTo>
                    <a:pt x="345998" y="98856"/>
                  </a:lnTo>
                  <a:lnTo>
                    <a:pt x="345998" y="49428"/>
                  </a:lnTo>
                  <a:close/>
                </a:path>
                <a:path w="1631315" h="99060">
                  <a:moveTo>
                    <a:pt x="1334528" y="0"/>
                  </a:moveTo>
                  <a:lnTo>
                    <a:pt x="1285113" y="0"/>
                  </a:lnTo>
                  <a:lnTo>
                    <a:pt x="1285113" y="49428"/>
                  </a:lnTo>
                  <a:lnTo>
                    <a:pt x="1334528" y="49428"/>
                  </a:lnTo>
                  <a:lnTo>
                    <a:pt x="1334528" y="0"/>
                  </a:lnTo>
                  <a:close/>
                </a:path>
                <a:path w="1631315" h="99060">
                  <a:moveTo>
                    <a:pt x="1631099" y="0"/>
                  </a:moveTo>
                  <a:lnTo>
                    <a:pt x="1581670" y="0"/>
                  </a:lnTo>
                  <a:lnTo>
                    <a:pt x="1581670" y="49428"/>
                  </a:lnTo>
                  <a:lnTo>
                    <a:pt x="1631099" y="49428"/>
                  </a:lnTo>
                  <a:lnTo>
                    <a:pt x="1631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43665" y="3483689"/>
              <a:ext cx="791210" cy="0"/>
            </a:xfrm>
            <a:custGeom>
              <a:avLst/>
              <a:gdLst/>
              <a:ahLst/>
              <a:cxnLst/>
              <a:rect l="l" t="t" r="r" b="b"/>
              <a:pathLst>
                <a:path w="791209">
                  <a:moveTo>
                    <a:pt x="0" y="0"/>
                  </a:moveTo>
                  <a:lnTo>
                    <a:pt x="98853" y="0"/>
                  </a:lnTo>
                </a:path>
                <a:path w="791209">
                  <a:moveTo>
                    <a:pt x="247134" y="0"/>
                  </a:moveTo>
                  <a:lnTo>
                    <a:pt x="296561" y="0"/>
                  </a:lnTo>
                </a:path>
                <a:path w="791209">
                  <a:moveTo>
                    <a:pt x="395415" y="0"/>
                  </a:moveTo>
                  <a:lnTo>
                    <a:pt x="543696" y="0"/>
                  </a:lnTo>
                </a:path>
                <a:path w="791209">
                  <a:moveTo>
                    <a:pt x="642550" y="0"/>
                  </a:moveTo>
                  <a:lnTo>
                    <a:pt x="691977" y="0"/>
                  </a:lnTo>
                </a:path>
                <a:path w="791209">
                  <a:moveTo>
                    <a:pt x="741404" y="0"/>
                  </a:moveTo>
                  <a:lnTo>
                    <a:pt x="790831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48238" y="3458984"/>
              <a:ext cx="1631314" cy="99060"/>
            </a:xfrm>
            <a:custGeom>
              <a:avLst/>
              <a:gdLst/>
              <a:ahLst/>
              <a:cxnLst/>
              <a:rect l="l" t="t" r="r" b="b"/>
              <a:pathLst>
                <a:path w="1631315" h="99060">
                  <a:moveTo>
                    <a:pt x="49428" y="49428"/>
                  </a:moveTo>
                  <a:lnTo>
                    <a:pt x="0" y="49428"/>
                  </a:lnTo>
                  <a:lnTo>
                    <a:pt x="0" y="98856"/>
                  </a:lnTo>
                  <a:lnTo>
                    <a:pt x="49428" y="98856"/>
                  </a:lnTo>
                  <a:lnTo>
                    <a:pt x="49428" y="49428"/>
                  </a:lnTo>
                  <a:close/>
                </a:path>
                <a:path w="1631315" h="99060">
                  <a:moveTo>
                    <a:pt x="247142" y="49428"/>
                  </a:moveTo>
                  <a:lnTo>
                    <a:pt x="98856" y="49428"/>
                  </a:lnTo>
                  <a:lnTo>
                    <a:pt x="98856" y="98856"/>
                  </a:lnTo>
                  <a:lnTo>
                    <a:pt x="247142" y="98856"/>
                  </a:lnTo>
                  <a:lnTo>
                    <a:pt x="247142" y="49428"/>
                  </a:lnTo>
                  <a:close/>
                </a:path>
                <a:path w="1631315" h="99060">
                  <a:moveTo>
                    <a:pt x="345998" y="49428"/>
                  </a:moveTo>
                  <a:lnTo>
                    <a:pt x="296570" y="49428"/>
                  </a:lnTo>
                  <a:lnTo>
                    <a:pt x="296570" y="98856"/>
                  </a:lnTo>
                  <a:lnTo>
                    <a:pt x="345998" y="98856"/>
                  </a:lnTo>
                  <a:lnTo>
                    <a:pt x="345998" y="49428"/>
                  </a:lnTo>
                  <a:close/>
                </a:path>
                <a:path w="1631315" h="99060">
                  <a:moveTo>
                    <a:pt x="1334528" y="0"/>
                  </a:moveTo>
                  <a:lnTo>
                    <a:pt x="1285113" y="0"/>
                  </a:lnTo>
                  <a:lnTo>
                    <a:pt x="1285113" y="49428"/>
                  </a:lnTo>
                  <a:lnTo>
                    <a:pt x="1334528" y="49428"/>
                  </a:lnTo>
                  <a:lnTo>
                    <a:pt x="1334528" y="0"/>
                  </a:lnTo>
                  <a:close/>
                </a:path>
                <a:path w="1631315" h="99060">
                  <a:moveTo>
                    <a:pt x="1532242" y="0"/>
                  </a:moveTo>
                  <a:lnTo>
                    <a:pt x="1383957" y="0"/>
                  </a:lnTo>
                  <a:lnTo>
                    <a:pt x="1383957" y="49428"/>
                  </a:lnTo>
                  <a:lnTo>
                    <a:pt x="1532242" y="49428"/>
                  </a:lnTo>
                  <a:lnTo>
                    <a:pt x="1532242" y="0"/>
                  </a:lnTo>
                  <a:close/>
                </a:path>
                <a:path w="1631315" h="99060">
                  <a:moveTo>
                    <a:pt x="1631099" y="0"/>
                  </a:moveTo>
                  <a:lnTo>
                    <a:pt x="1581670" y="0"/>
                  </a:lnTo>
                  <a:lnTo>
                    <a:pt x="1581670" y="49428"/>
                  </a:lnTo>
                  <a:lnTo>
                    <a:pt x="1631099" y="49428"/>
                  </a:lnTo>
                  <a:lnTo>
                    <a:pt x="1631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43665" y="3533116"/>
              <a:ext cx="840740" cy="0"/>
            </a:xfrm>
            <a:custGeom>
              <a:avLst/>
              <a:gdLst/>
              <a:ahLst/>
              <a:cxnLst/>
              <a:rect l="l" t="t" r="r" b="b"/>
              <a:pathLst>
                <a:path w="840740">
                  <a:moveTo>
                    <a:pt x="0" y="0"/>
                  </a:moveTo>
                  <a:lnTo>
                    <a:pt x="148280" y="0"/>
                  </a:lnTo>
                </a:path>
                <a:path w="840740">
                  <a:moveTo>
                    <a:pt x="296561" y="0"/>
                  </a:moveTo>
                  <a:lnTo>
                    <a:pt x="444842" y="0"/>
                  </a:lnTo>
                </a:path>
                <a:path w="840740">
                  <a:moveTo>
                    <a:pt x="593123" y="0"/>
                  </a:moveTo>
                  <a:lnTo>
                    <a:pt x="642550" y="0"/>
                  </a:lnTo>
                </a:path>
                <a:path w="840740">
                  <a:moveTo>
                    <a:pt x="691977" y="0"/>
                  </a:moveTo>
                  <a:lnTo>
                    <a:pt x="840258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48238" y="3508412"/>
              <a:ext cx="1631314" cy="99060"/>
            </a:xfrm>
            <a:custGeom>
              <a:avLst/>
              <a:gdLst/>
              <a:ahLst/>
              <a:cxnLst/>
              <a:rect l="l" t="t" r="r" b="b"/>
              <a:pathLst>
                <a:path w="1631315" h="99060">
                  <a:moveTo>
                    <a:pt x="49428" y="49428"/>
                  </a:moveTo>
                  <a:lnTo>
                    <a:pt x="0" y="49428"/>
                  </a:lnTo>
                  <a:lnTo>
                    <a:pt x="0" y="98856"/>
                  </a:lnTo>
                  <a:lnTo>
                    <a:pt x="49428" y="98856"/>
                  </a:lnTo>
                  <a:lnTo>
                    <a:pt x="49428" y="49428"/>
                  </a:lnTo>
                  <a:close/>
                </a:path>
                <a:path w="1631315" h="99060">
                  <a:moveTo>
                    <a:pt x="247142" y="49428"/>
                  </a:moveTo>
                  <a:lnTo>
                    <a:pt x="98856" y="49428"/>
                  </a:lnTo>
                  <a:lnTo>
                    <a:pt x="98856" y="98856"/>
                  </a:lnTo>
                  <a:lnTo>
                    <a:pt x="247142" y="98856"/>
                  </a:lnTo>
                  <a:lnTo>
                    <a:pt x="247142" y="49428"/>
                  </a:lnTo>
                  <a:close/>
                </a:path>
                <a:path w="1631315" h="99060">
                  <a:moveTo>
                    <a:pt x="345998" y="49428"/>
                  </a:moveTo>
                  <a:lnTo>
                    <a:pt x="296570" y="49428"/>
                  </a:lnTo>
                  <a:lnTo>
                    <a:pt x="296570" y="98856"/>
                  </a:lnTo>
                  <a:lnTo>
                    <a:pt x="345998" y="98856"/>
                  </a:lnTo>
                  <a:lnTo>
                    <a:pt x="345998" y="49428"/>
                  </a:lnTo>
                  <a:close/>
                </a:path>
                <a:path w="1631315" h="99060">
                  <a:moveTo>
                    <a:pt x="1334528" y="0"/>
                  </a:moveTo>
                  <a:lnTo>
                    <a:pt x="1285113" y="0"/>
                  </a:lnTo>
                  <a:lnTo>
                    <a:pt x="1285113" y="49428"/>
                  </a:lnTo>
                  <a:lnTo>
                    <a:pt x="1334528" y="49428"/>
                  </a:lnTo>
                  <a:lnTo>
                    <a:pt x="1334528" y="0"/>
                  </a:lnTo>
                  <a:close/>
                </a:path>
                <a:path w="1631315" h="99060">
                  <a:moveTo>
                    <a:pt x="1532242" y="0"/>
                  </a:moveTo>
                  <a:lnTo>
                    <a:pt x="1383957" y="0"/>
                  </a:lnTo>
                  <a:lnTo>
                    <a:pt x="1383957" y="49428"/>
                  </a:lnTo>
                  <a:lnTo>
                    <a:pt x="1532242" y="49428"/>
                  </a:lnTo>
                  <a:lnTo>
                    <a:pt x="1532242" y="0"/>
                  </a:lnTo>
                  <a:close/>
                </a:path>
                <a:path w="1631315" h="99060">
                  <a:moveTo>
                    <a:pt x="1631099" y="0"/>
                  </a:moveTo>
                  <a:lnTo>
                    <a:pt x="1581670" y="0"/>
                  </a:lnTo>
                  <a:lnTo>
                    <a:pt x="1581670" y="49428"/>
                  </a:lnTo>
                  <a:lnTo>
                    <a:pt x="1631099" y="49428"/>
                  </a:lnTo>
                  <a:lnTo>
                    <a:pt x="1631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43665" y="3582543"/>
              <a:ext cx="791210" cy="0"/>
            </a:xfrm>
            <a:custGeom>
              <a:avLst/>
              <a:gdLst/>
              <a:ahLst/>
              <a:cxnLst/>
              <a:rect l="l" t="t" r="r" b="b"/>
              <a:pathLst>
                <a:path w="791209">
                  <a:moveTo>
                    <a:pt x="0" y="0"/>
                  </a:moveTo>
                  <a:lnTo>
                    <a:pt x="49426" y="0"/>
                  </a:lnTo>
                </a:path>
                <a:path w="791209">
                  <a:moveTo>
                    <a:pt x="98853" y="0"/>
                  </a:moveTo>
                  <a:lnTo>
                    <a:pt x="148280" y="0"/>
                  </a:lnTo>
                </a:path>
                <a:path w="791209">
                  <a:moveTo>
                    <a:pt x="345988" y="0"/>
                  </a:moveTo>
                  <a:lnTo>
                    <a:pt x="395415" y="0"/>
                  </a:lnTo>
                </a:path>
                <a:path w="791209">
                  <a:moveTo>
                    <a:pt x="444842" y="0"/>
                  </a:moveTo>
                  <a:lnTo>
                    <a:pt x="543696" y="0"/>
                  </a:lnTo>
                </a:path>
                <a:path w="791209">
                  <a:moveTo>
                    <a:pt x="642550" y="0"/>
                  </a:moveTo>
                  <a:lnTo>
                    <a:pt x="790831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48238" y="3557840"/>
              <a:ext cx="1631314" cy="99060"/>
            </a:xfrm>
            <a:custGeom>
              <a:avLst/>
              <a:gdLst/>
              <a:ahLst/>
              <a:cxnLst/>
              <a:rect l="l" t="t" r="r" b="b"/>
              <a:pathLst>
                <a:path w="1631315" h="99060">
                  <a:moveTo>
                    <a:pt x="49428" y="49428"/>
                  </a:moveTo>
                  <a:lnTo>
                    <a:pt x="0" y="49428"/>
                  </a:lnTo>
                  <a:lnTo>
                    <a:pt x="0" y="98844"/>
                  </a:lnTo>
                  <a:lnTo>
                    <a:pt x="49428" y="98844"/>
                  </a:lnTo>
                  <a:lnTo>
                    <a:pt x="49428" y="49428"/>
                  </a:lnTo>
                  <a:close/>
                </a:path>
                <a:path w="1631315" h="99060">
                  <a:moveTo>
                    <a:pt x="345998" y="49428"/>
                  </a:moveTo>
                  <a:lnTo>
                    <a:pt x="296570" y="49428"/>
                  </a:lnTo>
                  <a:lnTo>
                    <a:pt x="296570" y="98844"/>
                  </a:lnTo>
                  <a:lnTo>
                    <a:pt x="345998" y="98844"/>
                  </a:lnTo>
                  <a:lnTo>
                    <a:pt x="345998" y="49428"/>
                  </a:lnTo>
                  <a:close/>
                </a:path>
                <a:path w="1631315" h="99060">
                  <a:moveTo>
                    <a:pt x="1334528" y="0"/>
                  </a:moveTo>
                  <a:lnTo>
                    <a:pt x="1285113" y="0"/>
                  </a:lnTo>
                  <a:lnTo>
                    <a:pt x="1285113" y="49428"/>
                  </a:lnTo>
                  <a:lnTo>
                    <a:pt x="1334528" y="49428"/>
                  </a:lnTo>
                  <a:lnTo>
                    <a:pt x="1334528" y="0"/>
                  </a:lnTo>
                  <a:close/>
                </a:path>
                <a:path w="1631315" h="99060">
                  <a:moveTo>
                    <a:pt x="1532242" y="0"/>
                  </a:moveTo>
                  <a:lnTo>
                    <a:pt x="1383957" y="0"/>
                  </a:lnTo>
                  <a:lnTo>
                    <a:pt x="1383957" y="49428"/>
                  </a:lnTo>
                  <a:lnTo>
                    <a:pt x="1532242" y="49428"/>
                  </a:lnTo>
                  <a:lnTo>
                    <a:pt x="1532242" y="0"/>
                  </a:lnTo>
                  <a:close/>
                </a:path>
                <a:path w="1631315" h="99060">
                  <a:moveTo>
                    <a:pt x="1631099" y="0"/>
                  </a:moveTo>
                  <a:lnTo>
                    <a:pt x="1581670" y="0"/>
                  </a:lnTo>
                  <a:lnTo>
                    <a:pt x="1581670" y="49428"/>
                  </a:lnTo>
                  <a:lnTo>
                    <a:pt x="1631099" y="49428"/>
                  </a:lnTo>
                  <a:lnTo>
                    <a:pt x="1631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543665" y="3631970"/>
              <a:ext cx="494665" cy="0"/>
            </a:xfrm>
            <a:custGeom>
              <a:avLst/>
              <a:gdLst/>
              <a:ahLst/>
              <a:cxnLst/>
              <a:rect l="l" t="t" r="r" b="b"/>
              <a:pathLst>
                <a:path w="494665">
                  <a:moveTo>
                    <a:pt x="0" y="0"/>
                  </a:moveTo>
                  <a:lnTo>
                    <a:pt x="247134" y="0"/>
                  </a:lnTo>
                </a:path>
                <a:path w="494665">
                  <a:moveTo>
                    <a:pt x="345988" y="0"/>
                  </a:moveTo>
                  <a:lnTo>
                    <a:pt x="494269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36780" y="3607269"/>
              <a:ext cx="642620" cy="49530"/>
            </a:xfrm>
            <a:custGeom>
              <a:avLst/>
              <a:gdLst/>
              <a:ahLst/>
              <a:cxnLst/>
              <a:rect l="l" t="t" r="r" b="b"/>
              <a:pathLst>
                <a:path w="642620" h="49529">
                  <a:moveTo>
                    <a:pt x="49428" y="0"/>
                  </a:moveTo>
                  <a:lnTo>
                    <a:pt x="0" y="0"/>
                  </a:lnTo>
                  <a:lnTo>
                    <a:pt x="0" y="49415"/>
                  </a:lnTo>
                  <a:lnTo>
                    <a:pt x="49428" y="49415"/>
                  </a:lnTo>
                  <a:lnTo>
                    <a:pt x="49428" y="0"/>
                  </a:lnTo>
                  <a:close/>
                </a:path>
                <a:path w="642620" h="49529">
                  <a:moveTo>
                    <a:pt x="148285" y="0"/>
                  </a:moveTo>
                  <a:lnTo>
                    <a:pt x="98856" y="0"/>
                  </a:lnTo>
                  <a:lnTo>
                    <a:pt x="98856" y="49415"/>
                  </a:lnTo>
                  <a:lnTo>
                    <a:pt x="148285" y="49415"/>
                  </a:lnTo>
                  <a:lnTo>
                    <a:pt x="148285" y="0"/>
                  </a:lnTo>
                  <a:close/>
                </a:path>
                <a:path w="642620" h="49529">
                  <a:moveTo>
                    <a:pt x="345986" y="0"/>
                  </a:moveTo>
                  <a:lnTo>
                    <a:pt x="296570" y="0"/>
                  </a:lnTo>
                  <a:lnTo>
                    <a:pt x="296570" y="49415"/>
                  </a:lnTo>
                  <a:lnTo>
                    <a:pt x="345986" y="49415"/>
                  </a:lnTo>
                  <a:lnTo>
                    <a:pt x="345986" y="0"/>
                  </a:lnTo>
                  <a:close/>
                </a:path>
                <a:path w="642620" h="49529">
                  <a:moveTo>
                    <a:pt x="642556" y="0"/>
                  </a:moveTo>
                  <a:lnTo>
                    <a:pt x="593128" y="0"/>
                  </a:lnTo>
                  <a:lnTo>
                    <a:pt x="593128" y="49415"/>
                  </a:lnTo>
                  <a:lnTo>
                    <a:pt x="642556" y="49415"/>
                  </a:lnTo>
                  <a:lnTo>
                    <a:pt x="6425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148250" y="3681397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0" y="0"/>
                  </a:moveTo>
                  <a:lnTo>
                    <a:pt x="345988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43665" y="3656685"/>
              <a:ext cx="247650" cy="49530"/>
            </a:xfrm>
            <a:custGeom>
              <a:avLst/>
              <a:gdLst/>
              <a:ahLst/>
              <a:cxnLst/>
              <a:rect l="l" t="t" r="r" b="b"/>
              <a:pathLst>
                <a:path w="247650" h="49529">
                  <a:moveTo>
                    <a:pt x="49415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15" y="49428"/>
                  </a:lnTo>
                  <a:lnTo>
                    <a:pt x="49415" y="0"/>
                  </a:lnTo>
                  <a:close/>
                </a:path>
                <a:path w="247650" h="49529">
                  <a:moveTo>
                    <a:pt x="148272" y="0"/>
                  </a:moveTo>
                  <a:lnTo>
                    <a:pt x="98844" y="0"/>
                  </a:lnTo>
                  <a:lnTo>
                    <a:pt x="98844" y="49428"/>
                  </a:lnTo>
                  <a:lnTo>
                    <a:pt x="148272" y="49428"/>
                  </a:lnTo>
                  <a:lnTo>
                    <a:pt x="148272" y="0"/>
                  </a:lnTo>
                  <a:close/>
                </a:path>
                <a:path w="247650" h="49529">
                  <a:moveTo>
                    <a:pt x="247129" y="0"/>
                  </a:moveTo>
                  <a:lnTo>
                    <a:pt x="197700" y="0"/>
                  </a:lnTo>
                  <a:lnTo>
                    <a:pt x="197700" y="49428"/>
                  </a:lnTo>
                  <a:lnTo>
                    <a:pt x="247129" y="49428"/>
                  </a:lnTo>
                  <a:lnTo>
                    <a:pt x="2471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840227" y="3681397"/>
              <a:ext cx="148590" cy="0"/>
            </a:xfrm>
            <a:custGeom>
              <a:avLst/>
              <a:gdLst/>
              <a:ahLst/>
              <a:cxnLst/>
              <a:rect l="l" t="t" r="r" b="b"/>
              <a:pathLst>
                <a:path w="148590">
                  <a:moveTo>
                    <a:pt x="0" y="0"/>
                  </a:moveTo>
                  <a:lnTo>
                    <a:pt x="49426" y="0"/>
                  </a:lnTo>
                </a:path>
                <a:path w="148590">
                  <a:moveTo>
                    <a:pt x="98853" y="0"/>
                  </a:moveTo>
                  <a:lnTo>
                    <a:pt x="148280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037924" y="3656685"/>
              <a:ext cx="346075" cy="49530"/>
            </a:xfrm>
            <a:custGeom>
              <a:avLst/>
              <a:gdLst/>
              <a:ahLst/>
              <a:cxnLst/>
              <a:rect l="l" t="t" r="r" b="b"/>
              <a:pathLst>
                <a:path w="346075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346075" h="49529">
                  <a:moveTo>
                    <a:pt x="148285" y="0"/>
                  </a:moveTo>
                  <a:lnTo>
                    <a:pt x="98856" y="0"/>
                  </a:lnTo>
                  <a:lnTo>
                    <a:pt x="98856" y="49428"/>
                  </a:lnTo>
                  <a:lnTo>
                    <a:pt x="148285" y="49428"/>
                  </a:lnTo>
                  <a:lnTo>
                    <a:pt x="148285" y="0"/>
                  </a:lnTo>
                  <a:close/>
                </a:path>
                <a:path w="346075" h="49529">
                  <a:moveTo>
                    <a:pt x="247142" y="0"/>
                  </a:moveTo>
                  <a:lnTo>
                    <a:pt x="197713" y="0"/>
                  </a:lnTo>
                  <a:lnTo>
                    <a:pt x="197713" y="49428"/>
                  </a:lnTo>
                  <a:lnTo>
                    <a:pt x="247142" y="49428"/>
                  </a:lnTo>
                  <a:lnTo>
                    <a:pt x="247142" y="0"/>
                  </a:lnTo>
                  <a:close/>
                </a:path>
                <a:path w="346075" h="49529">
                  <a:moveTo>
                    <a:pt x="345998" y="0"/>
                  </a:moveTo>
                  <a:lnTo>
                    <a:pt x="296570" y="0"/>
                  </a:lnTo>
                  <a:lnTo>
                    <a:pt x="296570" y="49428"/>
                  </a:lnTo>
                  <a:lnTo>
                    <a:pt x="345998" y="49428"/>
                  </a:lnTo>
                  <a:lnTo>
                    <a:pt x="3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433351" y="3681397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0" y="0"/>
                  </a:moveTo>
                  <a:lnTo>
                    <a:pt x="345988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43665" y="3706113"/>
              <a:ext cx="247650" cy="49530"/>
            </a:xfrm>
            <a:custGeom>
              <a:avLst/>
              <a:gdLst/>
              <a:ahLst/>
              <a:cxnLst/>
              <a:rect l="l" t="t" r="r" b="b"/>
              <a:pathLst>
                <a:path w="247650" h="49529">
                  <a:moveTo>
                    <a:pt x="49415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15" y="49428"/>
                  </a:lnTo>
                  <a:lnTo>
                    <a:pt x="49415" y="0"/>
                  </a:lnTo>
                  <a:close/>
                </a:path>
                <a:path w="247650" h="49529">
                  <a:moveTo>
                    <a:pt x="148272" y="0"/>
                  </a:moveTo>
                  <a:lnTo>
                    <a:pt x="98844" y="0"/>
                  </a:lnTo>
                  <a:lnTo>
                    <a:pt x="98844" y="49428"/>
                  </a:lnTo>
                  <a:lnTo>
                    <a:pt x="148272" y="49428"/>
                  </a:lnTo>
                  <a:lnTo>
                    <a:pt x="148272" y="0"/>
                  </a:lnTo>
                  <a:close/>
                </a:path>
                <a:path w="247650" h="49529">
                  <a:moveTo>
                    <a:pt x="247129" y="0"/>
                  </a:moveTo>
                  <a:lnTo>
                    <a:pt x="197700" y="0"/>
                  </a:lnTo>
                  <a:lnTo>
                    <a:pt x="197700" y="49428"/>
                  </a:lnTo>
                  <a:lnTo>
                    <a:pt x="247129" y="49428"/>
                  </a:lnTo>
                  <a:lnTo>
                    <a:pt x="2471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840227" y="3730824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>
                  <a:moveTo>
                    <a:pt x="0" y="0"/>
                  </a:moveTo>
                  <a:lnTo>
                    <a:pt x="98853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37935" y="370611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86216" y="3730824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>
                  <a:moveTo>
                    <a:pt x="0" y="0"/>
                  </a:moveTo>
                  <a:lnTo>
                    <a:pt x="98853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334497" y="370611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48250" y="3780251"/>
              <a:ext cx="494665" cy="0"/>
            </a:xfrm>
            <a:custGeom>
              <a:avLst/>
              <a:gdLst/>
              <a:ahLst/>
              <a:cxnLst/>
              <a:rect l="l" t="t" r="r" b="b"/>
              <a:pathLst>
                <a:path w="494665">
                  <a:moveTo>
                    <a:pt x="0" y="0"/>
                  </a:moveTo>
                  <a:lnTo>
                    <a:pt x="49426" y="0"/>
                  </a:lnTo>
                </a:path>
                <a:path w="494665">
                  <a:moveTo>
                    <a:pt x="98853" y="0"/>
                  </a:moveTo>
                  <a:lnTo>
                    <a:pt x="345988" y="0"/>
                  </a:lnTo>
                </a:path>
                <a:path w="494665">
                  <a:moveTo>
                    <a:pt x="444842" y="0"/>
                  </a:moveTo>
                  <a:lnTo>
                    <a:pt x="494269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691946" y="3755538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840227" y="3780251"/>
              <a:ext cx="445134" cy="0"/>
            </a:xfrm>
            <a:custGeom>
              <a:avLst/>
              <a:gdLst/>
              <a:ahLst/>
              <a:cxnLst/>
              <a:rect l="l" t="t" r="r" b="b"/>
              <a:pathLst>
                <a:path w="445134">
                  <a:moveTo>
                    <a:pt x="0" y="0"/>
                  </a:moveTo>
                  <a:lnTo>
                    <a:pt x="197707" y="0"/>
                  </a:lnTo>
                </a:path>
                <a:path w="445134">
                  <a:moveTo>
                    <a:pt x="296561" y="0"/>
                  </a:moveTo>
                  <a:lnTo>
                    <a:pt x="345988" y="0"/>
                  </a:lnTo>
                </a:path>
                <a:path w="445134">
                  <a:moveTo>
                    <a:pt x="395415" y="0"/>
                  </a:moveTo>
                  <a:lnTo>
                    <a:pt x="444842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334497" y="3755538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148250" y="3780251"/>
              <a:ext cx="1532255" cy="49530"/>
            </a:xfrm>
            <a:custGeom>
              <a:avLst/>
              <a:gdLst/>
              <a:ahLst/>
              <a:cxnLst/>
              <a:rect l="l" t="t" r="r" b="b"/>
              <a:pathLst>
                <a:path w="1532254" h="49529">
                  <a:moveTo>
                    <a:pt x="1285101" y="0"/>
                  </a:moveTo>
                  <a:lnTo>
                    <a:pt x="1532236" y="0"/>
                  </a:lnTo>
                </a:path>
                <a:path w="1532254" h="49529">
                  <a:moveTo>
                    <a:pt x="0" y="49426"/>
                  </a:moveTo>
                  <a:lnTo>
                    <a:pt x="98853" y="49426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296530" y="3804965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494238" y="3829678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426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691946" y="3804965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197677" y="3829678"/>
              <a:ext cx="1532255" cy="49530"/>
            </a:xfrm>
            <a:custGeom>
              <a:avLst/>
              <a:gdLst/>
              <a:ahLst/>
              <a:cxnLst/>
              <a:rect l="l" t="t" r="r" b="b"/>
              <a:pathLst>
                <a:path w="1532254" h="49529">
                  <a:moveTo>
                    <a:pt x="642550" y="0"/>
                  </a:moveTo>
                  <a:lnTo>
                    <a:pt x="691977" y="0"/>
                  </a:lnTo>
                </a:path>
                <a:path w="1532254" h="49529">
                  <a:moveTo>
                    <a:pt x="741404" y="0"/>
                  </a:moveTo>
                  <a:lnTo>
                    <a:pt x="790831" y="0"/>
                  </a:lnTo>
                </a:path>
                <a:path w="1532254" h="49529">
                  <a:moveTo>
                    <a:pt x="840258" y="0"/>
                  </a:moveTo>
                  <a:lnTo>
                    <a:pt x="988539" y="0"/>
                  </a:lnTo>
                </a:path>
                <a:path w="1532254" h="49529">
                  <a:moveTo>
                    <a:pt x="1087393" y="0"/>
                  </a:moveTo>
                  <a:lnTo>
                    <a:pt x="1186247" y="0"/>
                  </a:lnTo>
                </a:path>
                <a:path w="1532254" h="49529">
                  <a:moveTo>
                    <a:pt x="1235674" y="0"/>
                  </a:moveTo>
                  <a:lnTo>
                    <a:pt x="1334528" y="0"/>
                  </a:lnTo>
                </a:path>
                <a:path w="1532254" h="49529">
                  <a:moveTo>
                    <a:pt x="1383955" y="0"/>
                  </a:moveTo>
                  <a:lnTo>
                    <a:pt x="1532236" y="0"/>
                  </a:lnTo>
                </a:path>
                <a:path w="1532254" h="49529">
                  <a:moveTo>
                    <a:pt x="0" y="49426"/>
                  </a:moveTo>
                  <a:lnTo>
                    <a:pt x="49426" y="49426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296530" y="3854392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444811" y="3879105"/>
              <a:ext cx="247650" cy="0"/>
            </a:xfrm>
            <a:custGeom>
              <a:avLst/>
              <a:gdLst/>
              <a:ahLst/>
              <a:cxnLst/>
              <a:rect l="l" t="t" r="r" b="b"/>
              <a:pathLst>
                <a:path w="247650">
                  <a:moveTo>
                    <a:pt x="0" y="0"/>
                  </a:moveTo>
                  <a:lnTo>
                    <a:pt x="49426" y="0"/>
                  </a:lnTo>
                </a:path>
                <a:path w="247650">
                  <a:moveTo>
                    <a:pt x="98853" y="0"/>
                  </a:moveTo>
                  <a:lnTo>
                    <a:pt x="247134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741373" y="3854392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889654" y="3879105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98853" y="0"/>
                  </a:lnTo>
                </a:path>
                <a:path w="198120">
                  <a:moveTo>
                    <a:pt x="148280" y="0"/>
                  </a:moveTo>
                  <a:lnTo>
                    <a:pt x="197707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186216" y="3854392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334497" y="3879105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426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433351" y="3854392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532205" y="3879105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49426" y="0"/>
                  </a:lnTo>
                </a:path>
                <a:path w="198120">
                  <a:moveTo>
                    <a:pt x="98853" y="0"/>
                  </a:moveTo>
                  <a:lnTo>
                    <a:pt x="197707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148250" y="3903819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45957" y="3928532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>
                  <a:moveTo>
                    <a:pt x="0" y="0"/>
                  </a:moveTo>
                  <a:lnTo>
                    <a:pt x="98853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543665" y="3903827"/>
              <a:ext cx="247650" cy="49530"/>
            </a:xfrm>
            <a:custGeom>
              <a:avLst/>
              <a:gdLst/>
              <a:ahLst/>
              <a:cxnLst/>
              <a:rect l="l" t="t" r="r" b="b"/>
              <a:pathLst>
                <a:path w="247650" h="49529">
                  <a:moveTo>
                    <a:pt x="49415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15" y="49428"/>
                  </a:lnTo>
                  <a:lnTo>
                    <a:pt x="49415" y="0"/>
                  </a:lnTo>
                  <a:close/>
                </a:path>
                <a:path w="247650" h="49529">
                  <a:moveTo>
                    <a:pt x="148272" y="0"/>
                  </a:moveTo>
                  <a:lnTo>
                    <a:pt x="98844" y="0"/>
                  </a:lnTo>
                  <a:lnTo>
                    <a:pt x="98844" y="49428"/>
                  </a:lnTo>
                  <a:lnTo>
                    <a:pt x="148272" y="49428"/>
                  </a:lnTo>
                  <a:lnTo>
                    <a:pt x="148272" y="0"/>
                  </a:lnTo>
                  <a:close/>
                </a:path>
                <a:path w="247650" h="49529">
                  <a:moveTo>
                    <a:pt x="247129" y="0"/>
                  </a:moveTo>
                  <a:lnTo>
                    <a:pt x="197700" y="0"/>
                  </a:lnTo>
                  <a:lnTo>
                    <a:pt x="197700" y="49428"/>
                  </a:lnTo>
                  <a:lnTo>
                    <a:pt x="247129" y="49428"/>
                  </a:lnTo>
                  <a:lnTo>
                    <a:pt x="2471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840227" y="3928532"/>
              <a:ext cx="148590" cy="0"/>
            </a:xfrm>
            <a:custGeom>
              <a:avLst/>
              <a:gdLst/>
              <a:ahLst/>
              <a:cxnLst/>
              <a:rect l="l" t="t" r="r" b="b"/>
              <a:pathLst>
                <a:path w="148590">
                  <a:moveTo>
                    <a:pt x="0" y="0"/>
                  </a:moveTo>
                  <a:lnTo>
                    <a:pt x="148280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186209" y="3903827"/>
              <a:ext cx="297180" cy="49530"/>
            </a:xfrm>
            <a:custGeom>
              <a:avLst/>
              <a:gdLst/>
              <a:ahLst/>
              <a:cxnLst/>
              <a:rect l="l" t="t" r="r" b="b"/>
              <a:pathLst>
                <a:path w="297179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297179" h="49529">
                  <a:moveTo>
                    <a:pt x="296557" y="0"/>
                  </a:moveTo>
                  <a:lnTo>
                    <a:pt x="247142" y="0"/>
                  </a:lnTo>
                  <a:lnTo>
                    <a:pt x="247142" y="49428"/>
                  </a:lnTo>
                  <a:lnTo>
                    <a:pt x="296557" y="49428"/>
                  </a:lnTo>
                  <a:lnTo>
                    <a:pt x="296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532205" y="3928532"/>
              <a:ext cx="247650" cy="0"/>
            </a:xfrm>
            <a:custGeom>
              <a:avLst/>
              <a:gdLst/>
              <a:ahLst/>
              <a:cxnLst/>
              <a:rect l="l" t="t" r="r" b="b"/>
              <a:pathLst>
                <a:path w="247650">
                  <a:moveTo>
                    <a:pt x="0" y="0"/>
                  </a:moveTo>
                  <a:lnTo>
                    <a:pt x="247134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148250" y="3953246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296530" y="3977959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49426" y="0"/>
                  </a:lnTo>
                </a:path>
                <a:path w="198120">
                  <a:moveTo>
                    <a:pt x="98853" y="0"/>
                  </a:moveTo>
                  <a:lnTo>
                    <a:pt x="197707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543665" y="3953255"/>
              <a:ext cx="148590" cy="49530"/>
            </a:xfrm>
            <a:custGeom>
              <a:avLst/>
              <a:gdLst/>
              <a:ahLst/>
              <a:cxnLst/>
              <a:rect l="l" t="t" r="r" b="b"/>
              <a:pathLst>
                <a:path w="148590" h="49529">
                  <a:moveTo>
                    <a:pt x="49415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15" y="49428"/>
                  </a:lnTo>
                  <a:lnTo>
                    <a:pt x="49415" y="0"/>
                  </a:lnTo>
                  <a:close/>
                </a:path>
                <a:path w="148590" h="49529">
                  <a:moveTo>
                    <a:pt x="148272" y="0"/>
                  </a:moveTo>
                  <a:lnTo>
                    <a:pt x="98844" y="0"/>
                  </a:lnTo>
                  <a:lnTo>
                    <a:pt x="98844" y="49428"/>
                  </a:lnTo>
                  <a:lnTo>
                    <a:pt x="148272" y="49428"/>
                  </a:lnTo>
                  <a:lnTo>
                    <a:pt x="1482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197677" y="3977959"/>
              <a:ext cx="1532255" cy="49530"/>
            </a:xfrm>
            <a:custGeom>
              <a:avLst/>
              <a:gdLst/>
              <a:ahLst/>
              <a:cxnLst/>
              <a:rect l="l" t="t" r="r" b="b"/>
              <a:pathLst>
                <a:path w="1532254" h="49529">
                  <a:moveTo>
                    <a:pt x="840258" y="0"/>
                  </a:moveTo>
                  <a:lnTo>
                    <a:pt x="889685" y="0"/>
                  </a:lnTo>
                </a:path>
                <a:path w="1532254" h="49529">
                  <a:moveTo>
                    <a:pt x="1136820" y="0"/>
                  </a:moveTo>
                  <a:lnTo>
                    <a:pt x="1186247" y="0"/>
                  </a:lnTo>
                </a:path>
                <a:path w="1532254" h="49529">
                  <a:moveTo>
                    <a:pt x="1285101" y="0"/>
                  </a:moveTo>
                  <a:lnTo>
                    <a:pt x="1334528" y="0"/>
                  </a:lnTo>
                </a:path>
                <a:path w="1532254" h="49529">
                  <a:moveTo>
                    <a:pt x="1383955" y="0"/>
                  </a:moveTo>
                  <a:lnTo>
                    <a:pt x="1433382" y="0"/>
                  </a:lnTo>
                </a:path>
                <a:path w="1532254" h="49529">
                  <a:moveTo>
                    <a:pt x="1482809" y="0"/>
                  </a:moveTo>
                  <a:lnTo>
                    <a:pt x="1532236" y="0"/>
                  </a:lnTo>
                </a:path>
                <a:path w="1532254" h="49529">
                  <a:moveTo>
                    <a:pt x="0" y="49426"/>
                  </a:moveTo>
                  <a:lnTo>
                    <a:pt x="98853" y="49426"/>
                  </a:lnTo>
                </a:path>
                <a:path w="1532254" h="49529">
                  <a:moveTo>
                    <a:pt x="148280" y="49426"/>
                  </a:moveTo>
                  <a:lnTo>
                    <a:pt x="247134" y="49426"/>
                  </a:lnTo>
                </a:path>
                <a:path w="1532254" h="49529">
                  <a:moveTo>
                    <a:pt x="296561" y="49426"/>
                  </a:moveTo>
                  <a:lnTo>
                    <a:pt x="345988" y="49426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642519" y="4002673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741373" y="4027386"/>
              <a:ext cx="1038225" cy="0"/>
            </a:xfrm>
            <a:custGeom>
              <a:avLst/>
              <a:gdLst/>
              <a:ahLst/>
              <a:cxnLst/>
              <a:rect l="l" t="t" r="r" b="b"/>
              <a:pathLst>
                <a:path w="1038225">
                  <a:moveTo>
                    <a:pt x="0" y="0"/>
                  </a:moveTo>
                  <a:lnTo>
                    <a:pt x="247134" y="0"/>
                  </a:lnTo>
                </a:path>
                <a:path w="1038225">
                  <a:moveTo>
                    <a:pt x="395415" y="0"/>
                  </a:moveTo>
                  <a:lnTo>
                    <a:pt x="444842" y="0"/>
                  </a:lnTo>
                </a:path>
                <a:path w="1038225">
                  <a:moveTo>
                    <a:pt x="494269" y="0"/>
                  </a:moveTo>
                  <a:lnTo>
                    <a:pt x="543696" y="0"/>
                  </a:lnTo>
                </a:path>
                <a:path w="1038225">
                  <a:moveTo>
                    <a:pt x="642550" y="0"/>
                  </a:moveTo>
                  <a:lnTo>
                    <a:pt x="741404" y="0"/>
                  </a:lnTo>
                </a:path>
                <a:path w="1038225">
                  <a:moveTo>
                    <a:pt x="889685" y="0"/>
                  </a:moveTo>
                  <a:lnTo>
                    <a:pt x="1037966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148250" y="4052099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296530" y="4076813"/>
              <a:ext cx="1433830" cy="0"/>
            </a:xfrm>
            <a:custGeom>
              <a:avLst/>
              <a:gdLst/>
              <a:ahLst/>
              <a:cxnLst/>
              <a:rect l="l" t="t" r="r" b="b"/>
              <a:pathLst>
                <a:path w="1433829">
                  <a:moveTo>
                    <a:pt x="0" y="0"/>
                  </a:moveTo>
                  <a:lnTo>
                    <a:pt x="49426" y="0"/>
                  </a:lnTo>
                </a:path>
                <a:path w="1433829">
                  <a:moveTo>
                    <a:pt x="148280" y="0"/>
                  </a:moveTo>
                  <a:lnTo>
                    <a:pt x="247134" y="0"/>
                  </a:lnTo>
                </a:path>
                <a:path w="1433829">
                  <a:moveTo>
                    <a:pt x="296561" y="0"/>
                  </a:moveTo>
                  <a:lnTo>
                    <a:pt x="395415" y="0"/>
                  </a:lnTo>
                </a:path>
                <a:path w="1433829">
                  <a:moveTo>
                    <a:pt x="494269" y="0"/>
                  </a:moveTo>
                  <a:lnTo>
                    <a:pt x="543696" y="0"/>
                  </a:lnTo>
                </a:path>
                <a:path w="1433829">
                  <a:moveTo>
                    <a:pt x="691977" y="0"/>
                  </a:moveTo>
                  <a:lnTo>
                    <a:pt x="840258" y="0"/>
                  </a:lnTo>
                </a:path>
                <a:path w="1433829">
                  <a:moveTo>
                    <a:pt x="889685" y="0"/>
                  </a:moveTo>
                  <a:lnTo>
                    <a:pt x="939112" y="0"/>
                  </a:lnTo>
                </a:path>
                <a:path w="1433829">
                  <a:moveTo>
                    <a:pt x="1037966" y="0"/>
                  </a:moveTo>
                  <a:lnTo>
                    <a:pt x="1235674" y="0"/>
                  </a:lnTo>
                </a:path>
                <a:path w="1433829">
                  <a:moveTo>
                    <a:pt x="1383955" y="0"/>
                  </a:moveTo>
                  <a:lnTo>
                    <a:pt x="1433382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148250" y="4101526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148250" y="4126240"/>
              <a:ext cx="1631314" cy="297180"/>
            </a:xfrm>
            <a:custGeom>
              <a:avLst/>
              <a:gdLst/>
              <a:ahLst/>
              <a:cxnLst/>
              <a:rect l="l" t="t" r="r" b="b"/>
              <a:pathLst>
                <a:path w="1631315" h="297179">
                  <a:moveTo>
                    <a:pt x="345988" y="0"/>
                  </a:moveTo>
                  <a:lnTo>
                    <a:pt x="395415" y="0"/>
                  </a:lnTo>
                </a:path>
                <a:path w="1631315" h="297179">
                  <a:moveTo>
                    <a:pt x="494269" y="0"/>
                  </a:moveTo>
                  <a:lnTo>
                    <a:pt x="593123" y="0"/>
                  </a:lnTo>
                </a:path>
                <a:path w="1631315" h="297179">
                  <a:moveTo>
                    <a:pt x="790831" y="0"/>
                  </a:moveTo>
                  <a:lnTo>
                    <a:pt x="840258" y="0"/>
                  </a:lnTo>
                </a:path>
                <a:path w="1631315" h="297179">
                  <a:moveTo>
                    <a:pt x="939112" y="0"/>
                  </a:moveTo>
                  <a:lnTo>
                    <a:pt x="1087393" y="0"/>
                  </a:lnTo>
                </a:path>
                <a:path w="1631315" h="297179">
                  <a:moveTo>
                    <a:pt x="1186247" y="0"/>
                  </a:moveTo>
                  <a:lnTo>
                    <a:pt x="1334528" y="0"/>
                  </a:lnTo>
                </a:path>
                <a:path w="1631315" h="297179">
                  <a:moveTo>
                    <a:pt x="1383955" y="0"/>
                  </a:moveTo>
                  <a:lnTo>
                    <a:pt x="1532236" y="0"/>
                  </a:lnTo>
                </a:path>
                <a:path w="1631315" h="297179">
                  <a:moveTo>
                    <a:pt x="98853" y="49426"/>
                  </a:moveTo>
                  <a:lnTo>
                    <a:pt x="197707" y="49426"/>
                  </a:lnTo>
                </a:path>
                <a:path w="1631315" h="297179">
                  <a:moveTo>
                    <a:pt x="247134" y="49426"/>
                  </a:moveTo>
                  <a:lnTo>
                    <a:pt x="395415" y="49426"/>
                  </a:lnTo>
                </a:path>
                <a:path w="1631315" h="297179">
                  <a:moveTo>
                    <a:pt x="444842" y="49426"/>
                  </a:moveTo>
                  <a:lnTo>
                    <a:pt x="494269" y="49426"/>
                  </a:lnTo>
                </a:path>
                <a:path w="1631315" h="297179">
                  <a:moveTo>
                    <a:pt x="642550" y="49426"/>
                  </a:moveTo>
                  <a:lnTo>
                    <a:pt x="741404" y="49426"/>
                  </a:lnTo>
                </a:path>
                <a:path w="1631315" h="297179">
                  <a:moveTo>
                    <a:pt x="840258" y="49426"/>
                  </a:moveTo>
                  <a:lnTo>
                    <a:pt x="889685" y="49426"/>
                  </a:lnTo>
                </a:path>
                <a:path w="1631315" h="297179">
                  <a:moveTo>
                    <a:pt x="939112" y="49426"/>
                  </a:moveTo>
                  <a:lnTo>
                    <a:pt x="1037966" y="49426"/>
                  </a:lnTo>
                </a:path>
                <a:path w="1631315" h="297179">
                  <a:moveTo>
                    <a:pt x="1087393" y="49426"/>
                  </a:moveTo>
                  <a:lnTo>
                    <a:pt x="1186247" y="49426"/>
                  </a:lnTo>
                </a:path>
                <a:path w="1631315" h="297179">
                  <a:moveTo>
                    <a:pt x="1235674" y="49426"/>
                  </a:moveTo>
                  <a:lnTo>
                    <a:pt x="1285101" y="49426"/>
                  </a:lnTo>
                </a:path>
                <a:path w="1631315" h="297179">
                  <a:moveTo>
                    <a:pt x="1334528" y="49426"/>
                  </a:moveTo>
                  <a:lnTo>
                    <a:pt x="1433382" y="49426"/>
                  </a:lnTo>
                </a:path>
                <a:path w="1631315" h="297179">
                  <a:moveTo>
                    <a:pt x="1581663" y="49426"/>
                  </a:moveTo>
                  <a:lnTo>
                    <a:pt x="1631090" y="49426"/>
                  </a:lnTo>
                </a:path>
                <a:path w="1631315" h="297179">
                  <a:moveTo>
                    <a:pt x="0" y="98853"/>
                  </a:moveTo>
                  <a:lnTo>
                    <a:pt x="98853" y="98853"/>
                  </a:lnTo>
                </a:path>
                <a:path w="1631315" h="297179">
                  <a:moveTo>
                    <a:pt x="197707" y="98853"/>
                  </a:moveTo>
                  <a:lnTo>
                    <a:pt x="296561" y="98853"/>
                  </a:lnTo>
                </a:path>
                <a:path w="1631315" h="297179">
                  <a:moveTo>
                    <a:pt x="345988" y="98853"/>
                  </a:moveTo>
                  <a:lnTo>
                    <a:pt x="444842" y="98853"/>
                  </a:lnTo>
                </a:path>
                <a:path w="1631315" h="297179">
                  <a:moveTo>
                    <a:pt x="593123" y="98853"/>
                  </a:moveTo>
                  <a:lnTo>
                    <a:pt x="642550" y="98853"/>
                  </a:lnTo>
                </a:path>
                <a:path w="1631315" h="297179">
                  <a:moveTo>
                    <a:pt x="790831" y="98853"/>
                  </a:moveTo>
                  <a:lnTo>
                    <a:pt x="1087393" y="98853"/>
                  </a:lnTo>
                </a:path>
                <a:path w="1631315" h="297179">
                  <a:moveTo>
                    <a:pt x="1136820" y="98853"/>
                  </a:moveTo>
                  <a:lnTo>
                    <a:pt x="1186247" y="98853"/>
                  </a:lnTo>
                </a:path>
                <a:path w="1631315" h="297179">
                  <a:moveTo>
                    <a:pt x="1285101" y="98853"/>
                  </a:moveTo>
                  <a:lnTo>
                    <a:pt x="1383955" y="98853"/>
                  </a:lnTo>
                </a:path>
                <a:path w="1631315" h="297179">
                  <a:moveTo>
                    <a:pt x="1433382" y="98853"/>
                  </a:moveTo>
                  <a:lnTo>
                    <a:pt x="1631090" y="98853"/>
                  </a:lnTo>
                </a:path>
                <a:path w="1631315" h="297179">
                  <a:moveTo>
                    <a:pt x="0" y="148280"/>
                  </a:moveTo>
                  <a:lnTo>
                    <a:pt x="148280" y="148280"/>
                  </a:lnTo>
                </a:path>
                <a:path w="1631315" h="297179">
                  <a:moveTo>
                    <a:pt x="197707" y="148280"/>
                  </a:moveTo>
                  <a:lnTo>
                    <a:pt x="345988" y="148280"/>
                  </a:lnTo>
                </a:path>
                <a:path w="1631315" h="297179">
                  <a:moveTo>
                    <a:pt x="395415" y="148280"/>
                  </a:moveTo>
                  <a:lnTo>
                    <a:pt x="593123" y="148280"/>
                  </a:lnTo>
                </a:path>
                <a:path w="1631315" h="297179">
                  <a:moveTo>
                    <a:pt x="691977" y="148280"/>
                  </a:moveTo>
                  <a:lnTo>
                    <a:pt x="889685" y="148280"/>
                  </a:lnTo>
                </a:path>
                <a:path w="1631315" h="297179">
                  <a:moveTo>
                    <a:pt x="988539" y="148280"/>
                  </a:moveTo>
                  <a:lnTo>
                    <a:pt x="1136820" y="148280"/>
                  </a:lnTo>
                </a:path>
                <a:path w="1631315" h="297179">
                  <a:moveTo>
                    <a:pt x="1235674" y="148280"/>
                  </a:moveTo>
                  <a:lnTo>
                    <a:pt x="1285101" y="148280"/>
                  </a:lnTo>
                </a:path>
                <a:path w="1631315" h="297179">
                  <a:moveTo>
                    <a:pt x="1334528" y="148280"/>
                  </a:moveTo>
                  <a:lnTo>
                    <a:pt x="1433382" y="148280"/>
                  </a:lnTo>
                </a:path>
                <a:path w="1631315" h="297179">
                  <a:moveTo>
                    <a:pt x="1482809" y="148280"/>
                  </a:moveTo>
                  <a:lnTo>
                    <a:pt x="1581663" y="148280"/>
                  </a:lnTo>
                </a:path>
                <a:path w="1631315" h="297179">
                  <a:moveTo>
                    <a:pt x="0" y="197707"/>
                  </a:moveTo>
                  <a:lnTo>
                    <a:pt x="98853" y="197707"/>
                  </a:lnTo>
                </a:path>
                <a:path w="1631315" h="297179">
                  <a:moveTo>
                    <a:pt x="148280" y="197707"/>
                  </a:moveTo>
                  <a:lnTo>
                    <a:pt x="197707" y="197707"/>
                  </a:lnTo>
                </a:path>
                <a:path w="1631315" h="297179">
                  <a:moveTo>
                    <a:pt x="345988" y="197707"/>
                  </a:moveTo>
                  <a:lnTo>
                    <a:pt x="395415" y="197707"/>
                  </a:lnTo>
                </a:path>
                <a:path w="1631315" h="297179">
                  <a:moveTo>
                    <a:pt x="444842" y="197707"/>
                  </a:moveTo>
                  <a:lnTo>
                    <a:pt x="593123" y="197707"/>
                  </a:lnTo>
                </a:path>
                <a:path w="1631315" h="297179">
                  <a:moveTo>
                    <a:pt x="642550" y="197707"/>
                  </a:moveTo>
                  <a:lnTo>
                    <a:pt x="741404" y="197707"/>
                  </a:lnTo>
                </a:path>
                <a:path w="1631315" h="297179">
                  <a:moveTo>
                    <a:pt x="840258" y="197707"/>
                  </a:moveTo>
                  <a:lnTo>
                    <a:pt x="939112" y="197707"/>
                  </a:lnTo>
                </a:path>
                <a:path w="1631315" h="297179">
                  <a:moveTo>
                    <a:pt x="1037966" y="197707"/>
                  </a:moveTo>
                  <a:lnTo>
                    <a:pt x="1136820" y="197707"/>
                  </a:lnTo>
                </a:path>
                <a:path w="1631315" h="297179">
                  <a:moveTo>
                    <a:pt x="1186247" y="197707"/>
                  </a:moveTo>
                  <a:lnTo>
                    <a:pt x="1235674" y="197707"/>
                  </a:lnTo>
                </a:path>
                <a:path w="1631315" h="297179">
                  <a:moveTo>
                    <a:pt x="1334528" y="197707"/>
                  </a:moveTo>
                  <a:lnTo>
                    <a:pt x="1532236" y="197707"/>
                  </a:lnTo>
                </a:path>
                <a:path w="1631315" h="297179">
                  <a:moveTo>
                    <a:pt x="1581663" y="197707"/>
                  </a:moveTo>
                  <a:lnTo>
                    <a:pt x="1631090" y="197707"/>
                  </a:lnTo>
                </a:path>
                <a:path w="1631315" h="297179">
                  <a:moveTo>
                    <a:pt x="0" y="247134"/>
                  </a:moveTo>
                  <a:lnTo>
                    <a:pt x="49426" y="247134"/>
                  </a:lnTo>
                </a:path>
                <a:path w="1631315" h="297179">
                  <a:moveTo>
                    <a:pt x="98853" y="247134"/>
                  </a:moveTo>
                  <a:lnTo>
                    <a:pt x="148280" y="247134"/>
                  </a:lnTo>
                </a:path>
                <a:path w="1631315" h="297179">
                  <a:moveTo>
                    <a:pt x="197707" y="247134"/>
                  </a:moveTo>
                  <a:lnTo>
                    <a:pt x="345988" y="247134"/>
                  </a:lnTo>
                </a:path>
                <a:path w="1631315" h="297179">
                  <a:moveTo>
                    <a:pt x="444842" y="247134"/>
                  </a:moveTo>
                  <a:lnTo>
                    <a:pt x="494269" y="247134"/>
                  </a:lnTo>
                </a:path>
                <a:path w="1631315" h="297179">
                  <a:moveTo>
                    <a:pt x="543696" y="247134"/>
                  </a:moveTo>
                  <a:lnTo>
                    <a:pt x="642550" y="247134"/>
                  </a:lnTo>
                </a:path>
                <a:path w="1631315" h="297179">
                  <a:moveTo>
                    <a:pt x="741404" y="247134"/>
                  </a:moveTo>
                  <a:lnTo>
                    <a:pt x="840258" y="247134"/>
                  </a:lnTo>
                </a:path>
                <a:path w="1631315" h="297179">
                  <a:moveTo>
                    <a:pt x="988539" y="247134"/>
                  </a:moveTo>
                  <a:lnTo>
                    <a:pt x="1037966" y="247134"/>
                  </a:lnTo>
                </a:path>
                <a:path w="1631315" h="297179">
                  <a:moveTo>
                    <a:pt x="1087393" y="247134"/>
                  </a:moveTo>
                  <a:lnTo>
                    <a:pt x="1136820" y="247134"/>
                  </a:lnTo>
                </a:path>
                <a:path w="1631315" h="297179">
                  <a:moveTo>
                    <a:pt x="1334528" y="247134"/>
                  </a:moveTo>
                  <a:lnTo>
                    <a:pt x="1383955" y="247134"/>
                  </a:lnTo>
                </a:path>
                <a:path w="1631315" h="297179">
                  <a:moveTo>
                    <a:pt x="1433382" y="247134"/>
                  </a:moveTo>
                  <a:lnTo>
                    <a:pt x="1482809" y="247134"/>
                  </a:lnTo>
                </a:path>
                <a:path w="1631315" h="297179">
                  <a:moveTo>
                    <a:pt x="1532236" y="247134"/>
                  </a:moveTo>
                  <a:lnTo>
                    <a:pt x="1581663" y="247134"/>
                  </a:lnTo>
                </a:path>
                <a:path w="1631315" h="297179">
                  <a:moveTo>
                    <a:pt x="0" y="296561"/>
                  </a:moveTo>
                  <a:lnTo>
                    <a:pt x="98853" y="296561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296530" y="4398088"/>
              <a:ext cx="99060" cy="49530"/>
            </a:xfrm>
            <a:custGeom>
              <a:avLst/>
              <a:gdLst/>
              <a:ahLst/>
              <a:cxnLst/>
              <a:rect l="l" t="t" r="r" b="b"/>
              <a:pathLst>
                <a:path w="99059" h="49529">
                  <a:moveTo>
                    <a:pt x="0" y="0"/>
                  </a:moveTo>
                  <a:lnTo>
                    <a:pt x="98853" y="0"/>
                  </a:lnTo>
                  <a:lnTo>
                    <a:pt x="98853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494238" y="4422802"/>
              <a:ext cx="1285240" cy="0"/>
            </a:xfrm>
            <a:custGeom>
              <a:avLst/>
              <a:gdLst/>
              <a:ahLst/>
              <a:cxnLst/>
              <a:rect l="l" t="t" r="r" b="b"/>
              <a:pathLst>
                <a:path w="1285240">
                  <a:moveTo>
                    <a:pt x="0" y="0"/>
                  </a:moveTo>
                  <a:lnTo>
                    <a:pt x="148280" y="0"/>
                  </a:lnTo>
                </a:path>
                <a:path w="1285240">
                  <a:moveTo>
                    <a:pt x="197707" y="0"/>
                  </a:moveTo>
                  <a:lnTo>
                    <a:pt x="247134" y="0"/>
                  </a:lnTo>
                </a:path>
                <a:path w="1285240">
                  <a:moveTo>
                    <a:pt x="395415" y="0"/>
                  </a:moveTo>
                  <a:lnTo>
                    <a:pt x="444842" y="0"/>
                  </a:lnTo>
                </a:path>
                <a:path w="1285240">
                  <a:moveTo>
                    <a:pt x="494269" y="0"/>
                  </a:moveTo>
                  <a:lnTo>
                    <a:pt x="593123" y="0"/>
                  </a:lnTo>
                </a:path>
                <a:path w="1285240">
                  <a:moveTo>
                    <a:pt x="691977" y="0"/>
                  </a:moveTo>
                  <a:lnTo>
                    <a:pt x="741404" y="0"/>
                  </a:lnTo>
                </a:path>
                <a:path w="1285240">
                  <a:moveTo>
                    <a:pt x="790831" y="0"/>
                  </a:moveTo>
                  <a:lnTo>
                    <a:pt x="840258" y="0"/>
                  </a:lnTo>
                </a:path>
                <a:path w="1285240">
                  <a:moveTo>
                    <a:pt x="889685" y="0"/>
                  </a:moveTo>
                  <a:lnTo>
                    <a:pt x="988539" y="0"/>
                  </a:lnTo>
                </a:path>
                <a:path w="1285240">
                  <a:moveTo>
                    <a:pt x="1235674" y="0"/>
                  </a:moveTo>
                  <a:lnTo>
                    <a:pt x="1285101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148238" y="4447526"/>
              <a:ext cx="247650" cy="49530"/>
            </a:xfrm>
            <a:custGeom>
              <a:avLst/>
              <a:gdLst/>
              <a:ahLst/>
              <a:cxnLst/>
              <a:rect l="l" t="t" r="r" b="b"/>
              <a:pathLst>
                <a:path w="247650" h="49529">
                  <a:moveTo>
                    <a:pt x="49428" y="0"/>
                  </a:moveTo>
                  <a:lnTo>
                    <a:pt x="0" y="0"/>
                  </a:lnTo>
                  <a:lnTo>
                    <a:pt x="0" y="49415"/>
                  </a:lnTo>
                  <a:lnTo>
                    <a:pt x="49428" y="49415"/>
                  </a:lnTo>
                  <a:lnTo>
                    <a:pt x="49428" y="0"/>
                  </a:lnTo>
                  <a:close/>
                </a:path>
                <a:path w="247650" h="49529">
                  <a:moveTo>
                    <a:pt x="247142" y="0"/>
                  </a:moveTo>
                  <a:lnTo>
                    <a:pt x="148285" y="0"/>
                  </a:lnTo>
                  <a:lnTo>
                    <a:pt x="148285" y="49415"/>
                  </a:lnTo>
                  <a:lnTo>
                    <a:pt x="247142" y="49415"/>
                  </a:lnTo>
                  <a:lnTo>
                    <a:pt x="2471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444811" y="4472229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0" y="0"/>
                  </a:moveTo>
                  <a:lnTo>
                    <a:pt x="49426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543665" y="4447515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790800" y="4472229"/>
              <a:ext cx="939165" cy="0"/>
            </a:xfrm>
            <a:custGeom>
              <a:avLst/>
              <a:gdLst/>
              <a:ahLst/>
              <a:cxnLst/>
              <a:rect l="l" t="t" r="r" b="b"/>
              <a:pathLst>
                <a:path w="939165">
                  <a:moveTo>
                    <a:pt x="0" y="0"/>
                  </a:moveTo>
                  <a:lnTo>
                    <a:pt x="49426" y="0"/>
                  </a:lnTo>
                </a:path>
                <a:path w="939165">
                  <a:moveTo>
                    <a:pt x="98853" y="0"/>
                  </a:moveTo>
                  <a:lnTo>
                    <a:pt x="247134" y="0"/>
                  </a:lnTo>
                </a:path>
                <a:path w="939165">
                  <a:moveTo>
                    <a:pt x="345988" y="0"/>
                  </a:moveTo>
                  <a:lnTo>
                    <a:pt x="444842" y="0"/>
                  </a:lnTo>
                </a:path>
                <a:path w="939165">
                  <a:moveTo>
                    <a:pt x="543696" y="0"/>
                  </a:moveTo>
                  <a:lnTo>
                    <a:pt x="593123" y="0"/>
                  </a:lnTo>
                </a:path>
                <a:path w="939165">
                  <a:moveTo>
                    <a:pt x="889685" y="0"/>
                  </a:moveTo>
                  <a:lnTo>
                    <a:pt x="939112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148250" y="4496942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345957" y="4521656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>
                  <a:moveTo>
                    <a:pt x="0" y="0"/>
                  </a:moveTo>
                  <a:lnTo>
                    <a:pt x="98853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1543665" y="4496942"/>
              <a:ext cx="198120" cy="49530"/>
            </a:xfrm>
            <a:custGeom>
              <a:avLst/>
              <a:gdLst/>
              <a:ahLst/>
              <a:cxnLst/>
              <a:rect l="l" t="t" r="r" b="b"/>
              <a:pathLst>
                <a:path w="198120" h="49529">
                  <a:moveTo>
                    <a:pt x="49415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15" y="49428"/>
                  </a:lnTo>
                  <a:lnTo>
                    <a:pt x="49415" y="0"/>
                  </a:lnTo>
                  <a:close/>
                </a:path>
                <a:path w="198120" h="49529">
                  <a:moveTo>
                    <a:pt x="197700" y="0"/>
                  </a:moveTo>
                  <a:lnTo>
                    <a:pt x="148272" y="0"/>
                  </a:lnTo>
                  <a:lnTo>
                    <a:pt x="148272" y="49428"/>
                  </a:lnTo>
                  <a:lnTo>
                    <a:pt x="197700" y="49428"/>
                  </a:lnTo>
                  <a:lnTo>
                    <a:pt x="197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889654" y="4521656"/>
              <a:ext cx="791210" cy="0"/>
            </a:xfrm>
            <a:custGeom>
              <a:avLst/>
              <a:gdLst/>
              <a:ahLst/>
              <a:cxnLst/>
              <a:rect l="l" t="t" r="r" b="b"/>
              <a:pathLst>
                <a:path w="791209">
                  <a:moveTo>
                    <a:pt x="0" y="0"/>
                  </a:moveTo>
                  <a:lnTo>
                    <a:pt x="49426" y="0"/>
                  </a:lnTo>
                </a:path>
                <a:path w="791209">
                  <a:moveTo>
                    <a:pt x="296561" y="0"/>
                  </a:moveTo>
                  <a:lnTo>
                    <a:pt x="395415" y="0"/>
                  </a:lnTo>
                </a:path>
                <a:path w="791209">
                  <a:moveTo>
                    <a:pt x="494269" y="0"/>
                  </a:moveTo>
                  <a:lnTo>
                    <a:pt x="593123" y="0"/>
                  </a:lnTo>
                </a:path>
                <a:path w="791209">
                  <a:moveTo>
                    <a:pt x="691977" y="0"/>
                  </a:moveTo>
                  <a:lnTo>
                    <a:pt x="790831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148250" y="4546369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296530" y="4571083"/>
              <a:ext cx="297180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6561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691946" y="4546369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840227" y="4571083"/>
              <a:ext cx="741680" cy="0"/>
            </a:xfrm>
            <a:custGeom>
              <a:avLst/>
              <a:gdLst/>
              <a:ahLst/>
              <a:cxnLst/>
              <a:rect l="l" t="t" r="r" b="b"/>
              <a:pathLst>
                <a:path w="741679">
                  <a:moveTo>
                    <a:pt x="0" y="0"/>
                  </a:moveTo>
                  <a:lnTo>
                    <a:pt x="98853" y="0"/>
                  </a:lnTo>
                </a:path>
                <a:path w="741679">
                  <a:moveTo>
                    <a:pt x="148280" y="0"/>
                  </a:moveTo>
                  <a:lnTo>
                    <a:pt x="197707" y="0"/>
                  </a:lnTo>
                </a:path>
                <a:path w="741679">
                  <a:moveTo>
                    <a:pt x="395415" y="0"/>
                  </a:moveTo>
                  <a:lnTo>
                    <a:pt x="444842" y="0"/>
                  </a:lnTo>
                </a:path>
                <a:path w="741679">
                  <a:moveTo>
                    <a:pt x="494269" y="0"/>
                  </a:moveTo>
                  <a:lnTo>
                    <a:pt x="741404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631059" y="4546369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1543665" y="4620510"/>
              <a:ext cx="840740" cy="0"/>
            </a:xfrm>
            <a:custGeom>
              <a:avLst/>
              <a:gdLst/>
              <a:ahLst/>
              <a:cxnLst/>
              <a:rect l="l" t="t" r="r" b="b"/>
              <a:pathLst>
                <a:path w="840740">
                  <a:moveTo>
                    <a:pt x="0" y="0"/>
                  </a:moveTo>
                  <a:lnTo>
                    <a:pt x="197707" y="0"/>
                  </a:lnTo>
                </a:path>
                <a:path w="840740">
                  <a:moveTo>
                    <a:pt x="345988" y="0"/>
                  </a:moveTo>
                  <a:lnTo>
                    <a:pt x="444842" y="0"/>
                  </a:lnTo>
                </a:path>
                <a:path w="840740">
                  <a:moveTo>
                    <a:pt x="494269" y="0"/>
                  </a:moveTo>
                  <a:lnTo>
                    <a:pt x="741404" y="0"/>
                  </a:lnTo>
                </a:path>
                <a:path w="840740">
                  <a:moveTo>
                    <a:pt x="790831" y="0"/>
                  </a:moveTo>
                  <a:lnTo>
                    <a:pt x="840258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532195" y="4595799"/>
              <a:ext cx="148590" cy="49530"/>
            </a:xfrm>
            <a:custGeom>
              <a:avLst/>
              <a:gdLst/>
              <a:ahLst/>
              <a:cxnLst/>
              <a:rect l="l" t="t" r="r" b="b"/>
              <a:pathLst>
                <a:path w="148590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148590" h="49529">
                  <a:moveTo>
                    <a:pt x="148285" y="0"/>
                  </a:moveTo>
                  <a:lnTo>
                    <a:pt x="98856" y="0"/>
                  </a:lnTo>
                  <a:lnTo>
                    <a:pt x="98856" y="49428"/>
                  </a:lnTo>
                  <a:lnTo>
                    <a:pt x="148285" y="49428"/>
                  </a:lnTo>
                  <a:lnTo>
                    <a:pt x="1482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148250" y="4669937"/>
              <a:ext cx="1334770" cy="0"/>
            </a:xfrm>
            <a:custGeom>
              <a:avLst/>
              <a:gdLst/>
              <a:ahLst/>
              <a:cxnLst/>
              <a:rect l="l" t="t" r="r" b="b"/>
              <a:pathLst>
                <a:path w="1334770">
                  <a:moveTo>
                    <a:pt x="0" y="0"/>
                  </a:moveTo>
                  <a:lnTo>
                    <a:pt x="345988" y="0"/>
                  </a:lnTo>
                </a:path>
                <a:path w="1334770">
                  <a:moveTo>
                    <a:pt x="444842" y="0"/>
                  </a:moveTo>
                  <a:lnTo>
                    <a:pt x="494269" y="0"/>
                  </a:lnTo>
                </a:path>
                <a:path w="1334770">
                  <a:moveTo>
                    <a:pt x="593123" y="0"/>
                  </a:moveTo>
                  <a:lnTo>
                    <a:pt x="840258" y="0"/>
                  </a:lnTo>
                </a:path>
                <a:path w="1334770">
                  <a:moveTo>
                    <a:pt x="889685" y="0"/>
                  </a:moveTo>
                  <a:lnTo>
                    <a:pt x="939112" y="0"/>
                  </a:lnTo>
                </a:path>
                <a:path w="1334770">
                  <a:moveTo>
                    <a:pt x="988539" y="0"/>
                  </a:moveTo>
                  <a:lnTo>
                    <a:pt x="1037966" y="0"/>
                  </a:lnTo>
                </a:path>
                <a:path w="1334770">
                  <a:moveTo>
                    <a:pt x="1087393" y="0"/>
                  </a:moveTo>
                  <a:lnTo>
                    <a:pt x="1235674" y="0"/>
                  </a:lnTo>
                </a:path>
                <a:path w="1334770">
                  <a:moveTo>
                    <a:pt x="1285101" y="0"/>
                  </a:moveTo>
                  <a:lnTo>
                    <a:pt x="1334528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2532205" y="4645223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2631059" y="4669937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>
                  <a:moveTo>
                    <a:pt x="0" y="0"/>
                  </a:moveTo>
                  <a:lnTo>
                    <a:pt x="98853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148238" y="4694656"/>
              <a:ext cx="346075" cy="49530"/>
            </a:xfrm>
            <a:custGeom>
              <a:avLst/>
              <a:gdLst/>
              <a:ahLst/>
              <a:cxnLst/>
              <a:rect l="l" t="t" r="r" b="b"/>
              <a:pathLst>
                <a:path w="346075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346075" h="49529">
                  <a:moveTo>
                    <a:pt x="345998" y="0"/>
                  </a:moveTo>
                  <a:lnTo>
                    <a:pt x="296570" y="0"/>
                  </a:lnTo>
                  <a:lnTo>
                    <a:pt x="296570" y="49428"/>
                  </a:lnTo>
                  <a:lnTo>
                    <a:pt x="345998" y="49428"/>
                  </a:lnTo>
                  <a:lnTo>
                    <a:pt x="3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543665" y="4719364"/>
              <a:ext cx="593725" cy="0"/>
            </a:xfrm>
            <a:custGeom>
              <a:avLst/>
              <a:gdLst/>
              <a:ahLst/>
              <a:cxnLst/>
              <a:rect l="l" t="t" r="r" b="b"/>
              <a:pathLst>
                <a:path w="593725">
                  <a:moveTo>
                    <a:pt x="0" y="0"/>
                  </a:moveTo>
                  <a:lnTo>
                    <a:pt x="148280" y="0"/>
                  </a:lnTo>
                </a:path>
                <a:path w="593725">
                  <a:moveTo>
                    <a:pt x="197707" y="0"/>
                  </a:moveTo>
                  <a:lnTo>
                    <a:pt x="247134" y="0"/>
                  </a:lnTo>
                </a:path>
                <a:path w="593725">
                  <a:moveTo>
                    <a:pt x="296561" y="0"/>
                  </a:moveTo>
                  <a:lnTo>
                    <a:pt x="345988" y="0"/>
                  </a:lnTo>
                </a:path>
                <a:path w="593725">
                  <a:moveTo>
                    <a:pt x="395415" y="0"/>
                  </a:moveTo>
                  <a:lnTo>
                    <a:pt x="444842" y="0"/>
                  </a:lnTo>
                </a:path>
                <a:path w="593725">
                  <a:moveTo>
                    <a:pt x="543696" y="0"/>
                  </a:moveTo>
                  <a:lnTo>
                    <a:pt x="593123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186216" y="469465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285070" y="4719364"/>
              <a:ext cx="494665" cy="0"/>
            </a:xfrm>
            <a:custGeom>
              <a:avLst/>
              <a:gdLst/>
              <a:ahLst/>
              <a:cxnLst/>
              <a:rect l="l" t="t" r="r" b="b"/>
              <a:pathLst>
                <a:path w="494665">
                  <a:moveTo>
                    <a:pt x="0" y="0"/>
                  </a:moveTo>
                  <a:lnTo>
                    <a:pt x="98853" y="0"/>
                  </a:lnTo>
                </a:path>
                <a:path w="494665">
                  <a:moveTo>
                    <a:pt x="247134" y="0"/>
                  </a:moveTo>
                  <a:lnTo>
                    <a:pt x="494269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148238" y="4744084"/>
              <a:ext cx="346075" cy="49530"/>
            </a:xfrm>
            <a:custGeom>
              <a:avLst/>
              <a:gdLst/>
              <a:ahLst/>
              <a:cxnLst/>
              <a:rect l="l" t="t" r="r" b="b"/>
              <a:pathLst>
                <a:path w="346075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346075" h="49529">
                  <a:moveTo>
                    <a:pt x="247142" y="0"/>
                  </a:moveTo>
                  <a:lnTo>
                    <a:pt x="98856" y="0"/>
                  </a:lnTo>
                  <a:lnTo>
                    <a:pt x="98856" y="49428"/>
                  </a:lnTo>
                  <a:lnTo>
                    <a:pt x="247142" y="49428"/>
                  </a:lnTo>
                  <a:lnTo>
                    <a:pt x="247142" y="0"/>
                  </a:lnTo>
                  <a:close/>
                </a:path>
                <a:path w="346075" h="49529">
                  <a:moveTo>
                    <a:pt x="345998" y="0"/>
                  </a:moveTo>
                  <a:lnTo>
                    <a:pt x="296570" y="0"/>
                  </a:lnTo>
                  <a:lnTo>
                    <a:pt x="296570" y="49428"/>
                  </a:lnTo>
                  <a:lnTo>
                    <a:pt x="345998" y="49428"/>
                  </a:lnTo>
                  <a:lnTo>
                    <a:pt x="3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543665" y="4768791"/>
              <a:ext cx="544195" cy="0"/>
            </a:xfrm>
            <a:custGeom>
              <a:avLst/>
              <a:gdLst/>
              <a:ahLst/>
              <a:cxnLst/>
              <a:rect l="l" t="t" r="r" b="b"/>
              <a:pathLst>
                <a:path w="544195">
                  <a:moveTo>
                    <a:pt x="0" y="0"/>
                  </a:moveTo>
                  <a:lnTo>
                    <a:pt x="49426" y="0"/>
                  </a:lnTo>
                </a:path>
                <a:path w="544195">
                  <a:moveTo>
                    <a:pt x="98853" y="0"/>
                  </a:moveTo>
                  <a:lnTo>
                    <a:pt x="247134" y="0"/>
                  </a:lnTo>
                </a:path>
                <a:path w="544195">
                  <a:moveTo>
                    <a:pt x="494269" y="0"/>
                  </a:moveTo>
                  <a:lnTo>
                    <a:pt x="543696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2186216" y="4744077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29" h="49529">
                  <a:moveTo>
                    <a:pt x="0" y="0"/>
                  </a:moveTo>
                  <a:lnTo>
                    <a:pt x="49426" y="0"/>
                  </a:lnTo>
                  <a:lnTo>
                    <a:pt x="49426" y="49426"/>
                  </a:lnTo>
                  <a:lnTo>
                    <a:pt x="0" y="49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2334497" y="4768791"/>
              <a:ext cx="297180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6561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1148238" y="4793512"/>
              <a:ext cx="346075" cy="49530"/>
            </a:xfrm>
            <a:custGeom>
              <a:avLst/>
              <a:gdLst/>
              <a:ahLst/>
              <a:cxnLst/>
              <a:rect l="l" t="t" r="r" b="b"/>
              <a:pathLst>
                <a:path w="346075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346075" h="49529">
                  <a:moveTo>
                    <a:pt x="247142" y="0"/>
                  </a:moveTo>
                  <a:lnTo>
                    <a:pt x="98856" y="0"/>
                  </a:lnTo>
                  <a:lnTo>
                    <a:pt x="98856" y="49428"/>
                  </a:lnTo>
                  <a:lnTo>
                    <a:pt x="247142" y="49428"/>
                  </a:lnTo>
                  <a:lnTo>
                    <a:pt x="247142" y="0"/>
                  </a:lnTo>
                  <a:close/>
                </a:path>
                <a:path w="346075" h="49529">
                  <a:moveTo>
                    <a:pt x="345998" y="0"/>
                  </a:moveTo>
                  <a:lnTo>
                    <a:pt x="296570" y="0"/>
                  </a:lnTo>
                  <a:lnTo>
                    <a:pt x="296570" y="49428"/>
                  </a:lnTo>
                  <a:lnTo>
                    <a:pt x="345998" y="49428"/>
                  </a:lnTo>
                  <a:lnTo>
                    <a:pt x="3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1543665" y="4818218"/>
              <a:ext cx="1235710" cy="0"/>
            </a:xfrm>
            <a:custGeom>
              <a:avLst/>
              <a:gdLst/>
              <a:ahLst/>
              <a:cxnLst/>
              <a:rect l="l" t="t" r="r" b="b"/>
              <a:pathLst>
                <a:path w="1235709">
                  <a:moveTo>
                    <a:pt x="0" y="0"/>
                  </a:moveTo>
                  <a:lnTo>
                    <a:pt x="197707" y="0"/>
                  </a:lnTo>
                </a:path>
                <a:path w="1235709">
                  <a:moveTo>
                    <a:pt x="247134" y="0"/>
                  </a:moveTo>
                  <a:lnTo>
                    <a:pt x="296561" y="0"/>
                  </a:lnTo>
                </a:path>
                <a:path w="1235709">
                  <a:moveTo>
                    <a:pt x="345988" y="0"/>
                  </a:moveTo>
                  <a:lnTo>
                    <a:pt x="494269" y="0"/>
                  </a:lnTo>
                </a:path>
                <a:path w="1235709">
                  <a:moveTo>
                    <a:pt x="593123" y="0"/>
                  </a:moveTo>
                  <a:lnTo>
                    <a:pt x="691977" y="0"/>
                  </a:lnTo>
                </a:path>
                <a:path w="1235709">
                  <a:moveTo>
                    <a:pt x="790831" y="0"/>
                  </a:moveTo>
                  <a:lnTo>
                    <a:pt x="889685" y="0"/>
                  </a:lnTo>
                </a:path>
                <a:path w="1235709">
                  <a:moveTo>
                    <a:pt x="988539" y="0"/>
                  </a:moveTo>
                  <a:lnTo>
                    <a:pt x="1235674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1148238" y="4842941"/>
              <a:ext cx="346075" cy="49530"/>
            </a:xfrm>
            <a:custGeom>
              <a:avLst/>
              <a:gdLst/>
              <a:ahLst/>
              <a:cxnLst/>
              <a:rect l="l" t="t" r="r" b="b"/>
              <a:pathLst>
                <a:path w="346075" h="49529">
                  <a:moveTo>
                    <a:pt x="49428" y="0"/>
                  </a:moveTo>
                  <a:lnTo>
                    <a:pt x="0" y="0"/>
                  </a:lnTo>
                  <a:lnTo>
                    <a:pt x="0" y="49428"/>
                  </a:lnTo>
                  <a:lnTo>
                    <a:pt x="49428" y="49428"/>
                  </a:lnTo>
                  <a:lnTo>
                    <a:pt x="49428" y="0"/>
                  </a:lnTo>
                  <a:close/>
                </a:path>
                <a:path w="346075" h="49529">
                  <a:moveTo>
                    <a:pt x="247142" y="0"/>
                  </a:moveTo>
                  <a:lnTo>
                    <a:pt x="98856" y="0"/>
                  </a:lnTo>
                  <a:lnTo>
                    <a:pt x="98856" y="49428"/>
                  </a:lnTo>
                  <a:lnTo>
                    <a:pt x="247142" y="49428"/>
                  </a:lnTo>
                  <a:lnTo>
                    <a:pt x="247142" y="0"/>
                  </a:lnTo>
                  <a:close/>
                </a:path>
                <a:path w="346075" h="49529">
                  <a:moveTo>
                    <a:pt x="345998" y="0"/>
                  </a:moveTo>
                  <a:lnTo>
                    <a:pt x="296570" y="0"/>
                  </a:lnTo>
                  <a:lnTo>
                    <a:pt x="296570" y="49428"/>
                  </a:lnTo>
                  <a:lnTo>
                    <a:pt x="345998" y="49428"/>
                  </a:lnTo>
                  <a:lnTo>
                    <a:pt x="3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1543665" y="4867645"/>
              <a:ext cx="1137285" cy="0"/>
            </a:xfrm>
            <a:custGeom>
              <a:avLst/>
              <a:gdLst/>
              <a:ahLst/>
              <a:cxnLst/>
              <a:rect l="l" t="t" r="r" b="b"/>
              <a:pathLst>
                <a:path w="1137284">
                  <a:moveTo>
                    <a:pt x="0" y="0"/>
                  </a:moveTo>
                  <a:lnTo>
                    <a:pt x="49426" y="0"/>
                  </a:lnTo>
                </a:path>
                <a:path w="1137284">
                  <a:moveTo>
                    <a:pt x="247134" y="0"/>
                  </a:moveTo>
                  <a:lnTo>
                    <a:pt x="345988" y="0"/>
                  </a:lnTo>
                </a:path>
                <a:path w="1137284">
                  <a:moveTo>
                    <a:pt x="543696" y="0"/>
                  </a:moveTo>
                  <a:lnTo>
                    <a:pt x="593123" y="0"/>
                  </a:lnTo>
                </a:path>
                <a:path w="1137284">
                  <a:moveTo>
                    <a:pt x="642550" y="0"/>
                  </a:moveTo>
                  <a:lnTo>
                    <a:pt x="741404" y="0"/>
                  </a:lnTo>
                </a:path>
                <a:path w="1137284">
                  <a:moveTo>
                    <a:pt x="889685" y="0"/>
                  </a:moveTo>
                  <a:lnTo>
                    <a:pt x="988539" y="0"/>
                  </a:lnTo>
                </a:path>
                <a:path w="1137284">
                  <a:moveTo>
                    <a:pt x="1087393" y="0"/>
                  </a:moveTo>
                  <a:lnTo>
                    <a:pt x="1136820" y="0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1148238" y="4892369"/>
              <a:ext cx="346075" cy="49530"/>
            </a:xfrm>
            <a:custGeom>
              <a:avLst/>
              <a:gdLst/>
              <a:ahLst/>
              <a:cxnLst/>
              <a:rect l="l" t="t" r="r" b="b"/>
              <a:pathLst>
                <a:path w="346075" h="49529">
                  <a:moveTo>
                    <a:pt x="49428" y="0"/>
                  </a:moveTo>
                  <a:lnTo>
                    <a:pt x="0" y="0"/>
                  </a:lnTo>
                  <a:lnTo>
                    <a:pt x="0" y="49415"/>
                  </a:lnTo>
                  <a:lnTo>
                    <a:pt x="49428" y="49415"/>
                  </a:lnTo>
                  <a:lnTo>
                    <a:pt x="49428" y="0"/>
                  </a:lnTo>
                  <a:close/>
                </a:path>
                <a:path w="346075" h="49529">
                  <a:moveTo>
                    <a:pt x="345998" y="0"/>
                  </a:moveTo>
                  <a:lnTo>
                    <a:pt x="296570" y="0"/>
                  </a:lnTo>
                  <a:lnTo>
                    <a:pt x="296570" y="49415"/>
                  </a:lnTo>
                  <a:lnTo>
                    <a:pt x="345998" y="49415"/>
                  </a:lnTo>
                  <a:lnTo>
                    <a:pt x="3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148250" y="4917072"/>
              <a:ext cx="1581785" cy="49530"/>
            </a:xfrm>
            <a:custGeom>
              <a:avLst/>
              <a:gdLst/>
              <a:ahLst/>
              <a:cxnLst/>
              <a:rect l="l" t="t" r="r" b="b"/>
              <a:pathLst>
                <a:path w="1581784" h="49529">
                  <a:moveTo>
                    <a:pt x="494269" y="0"/>
                  </a:moveTo>
                  <a:lnTo>
                    <a:pt x="642550" y="0"/>
                  </a:lnTo>
                </a:path>
                <a:path w="1581784" h="49529">
                  <a:moveTo>
                    <a:pt x="790831" y="0"/>
                  </a:moveTo>
                  <a:lnTo>
                    <a:pt x="840258" y="0"/>
                  </a:lnTo>
                </a:path>
                <a:path w="1581784" h="49529">
                  <a:moveTo>
                    <a:pt x="939112" y="0"/>
                  </a:moveTo>
                  <a:lnTo>
                    <a:pt x="1087393" y="0"/>
                  </a:lnTo>
                </a:path>
                <a:path w="1581784" h="49529">
                  <a:moveTo>
                    <a:pt x="1136820" y="0"/>
                  </a:moveTo>
                  <a:lnTo>
                    <a:pt x="1186247" y="0"/>
                  </a:lnTo>
                </a:path>
                <a:path w="1581784" h="49529">
                  <a:moveTo>
                    <a:pt x="1383955" y="0"/>
                  </a:moveTo>
                  <a:lnTo>
                    <a:pt x="1532236" y="0"/>
                  </a:lnTo>
                </a:path>
                <a:path w="1581784" h="49529">
                  <a:moveTo>
                    <a:pt x="0" y="49426"/>
                  </a:moveTo>
                  <a:lnTo>
                    <a:pt x="345988" y="49426"/>
                  </a:lnTo>
                </a:path>
                <a:path w="1581784" h="49529">
                  <a:moveTo>
                    <a:pt x="395415" y="49426"/>
                  </a:moveTo>
                  <a:lnTo>
                    <a:pt x="543696" y="49426"/>
                  </a:lnTo>
                </a:path>
                <a:path w="1581784" h="49529">
                  <a:moveTo>
                    <a:pt x="840258" y="49426"/>
                  </a:moveTo>
                  <a:lnTo>
                    <a:pt x="1037966" y="49426"/>
                  </a:lnTo>
                </a:path>
                <a:path w="1581784" h="49529">
                  <a:moveTo>
                    <a:pt x="1087393" y="49426"/>
                  </a:moveTo>
                  <a:lnTo>
                    <a:pt x="1136820" y="49426"/>
                  </a:lnTo>
                </a:path>
                <a:path w="1581784" h="49529">
                  <a:moveTo>
                    <a:pt x="1186247" y="49426"/>
                  </a:moveTo>
                  <a:lnTo>
                    <a:pt x="1383955" y="49426"/>
                  </a:lnTo>
                </a:path>
                <a:path w="1581784" h="49529">
                  <a:moveTo>
                    <a:pt x="1433382" y="49426"/>
                  </a:moveTo>
                  <a:lnTo>
                    <a:pt x="1581663" y="49426"/>
                  </a:lnTo>
                </a:path>
              </a:pathLst>
            </a:custGeom>
            <a:ln w="494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1379257" y="4618115"/>
            <a:ext cx="5103495" cy="298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90" dirty="0">
                <a:latin typeface="Verdana"/>
                <a:cs typeface="Verdana"/>
              </a:rPr>
              <a:t>Derecho</a:t>
            </a:r>
            <a:r>
              <a:rPr sz="2900" spc="-185" dirty="0">
                <a:latin typeface="Verdana"/>
                <a:cs typeface="Verdana"/>
              </a:rPr>
              <a:t> </a:t>
            </a:r>
            <a:r>
              <a:rPr sz="2900" spc="85" dirty="0">
                <a:latin typeface="Verdana"/>
                <a:cs typeface="Verdana"/>
              </a:rPr>
              <a:t>Interactivo</a:t>
            </a:r>
            <a:endParaRPr sz="2900">
              <a:latin typeface="Verdana"/>
              <a:cs typeface="Verdana"/>
            </a:endParaRPr>
          </a:p>
          <a:p>
            <a:pPr marL="12700" marR="588645">
              <a:lnSpc>
                <a:spcPct val="115399"/>
              </a:lnSpc>
              <a:spcBef>
                <a:spcPts val="4125"/>
              </a:spcBef>
            </a:pPr>
            <a:r>
              <a:rPr sz="2900" spc="180" dirty="0">
                <a:latin typeface="Verdana"/>
                <a:cs typeface="Verdana"/>
              </a:rPr>
              <a:t>@cristiandsalazar </a:t>
            </a:r>
            <a:r>
              <a:rPr sz="2900" spc="185" dirty="0">
                <a:latin typeface="Verdana"/>
                <a:cs typeface="Verdana"/>
              </a:rPr>
              <a:t> </a:t>
            </a:r>
            <a:r>
              <a:rPr sz="2900" spc="175" dirty="0">
                <a:latin typeface="Verdana"/>
                <a:cs typeface="Verdana"/>
              </a:rPr>
              <a:t>@derechointeractivo_</a:t>
            </a:r>
            <a:endParaRPr sz="2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145"/>
              </a:spcBef>
            </a:pPr>
            <a:r>
              <a:rPr sz="2900" spc="130" dirty="0">
                <a:latin typeface="Verdana"/>
                <a:cs typeface="Verdana"/>
              </a:rPr>
              <a:t>Cristian</a:t>
            </a:r>
            <a:r>
              <a:rPr sz="2900" spc="-185" dirty="0">
                <a:latin typeface="Verdana"/>
                <a:cs typeface="Verdana"/>
              </a:rPr>
              <a:t> </a:t>
            </a:r>
            <a:r>
              <a:rPr sz="2900" spc="114" dirty="0">
                <a:latin typeface="Verdana"/>
                <a:cs typeface="Verdana"/>
              </a:rPr>
              <a:t>Salazar</a:t>
            </a:r>
            <a:r>
              <a:rPr sz="2900" spc="-180" dirty="0">
                <a:latin typeface="Verdana"/>
                <a:cs typeface="Verdana"/>
              </a:rPr>
              <a:t> </a:t>
            </a:r>
            <a:r>
              <a:rPr sz="2900" spc="140" dirty="0">
                <a:latin typeface="Verdana"/>
                <a:cs typeface="Verdana"/>
              </a:rPr>
              <a:t>Chavarro</a:t>
            </a:r>
            <a:endParaRPr sz="2900">
              <a:latin typeface="Verdana"/>
              <a:cs typeface="Verdan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379257" y="3482217"/>
            <a:ext cx="4717415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120" dirty="0">
                <a:latin typeface="Verdana"/>
                <a:cs typeface="Verdana"/>
              </a:rPr>
              <a:t>derechointeractivo.com</a:t>
            </a:r>
            <a:endParaRPr sz="2900">
              <a:latin typeface="Verdana"/>
              <a:cs typeface="Verdan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1094283" y="5000037"/>
            <a:ext cx="1735455" cy="1147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8700"/>
              </a:lnSpc>
              <a:spcBef>
                <a:spcPts val="95"/>
              </a:spcBef>
            </a:pPr>
            <a:r>
              <a:rPr sz="1550" spc="60" dirty="0">
                <a:latin typeface="Verdana"/>
                <a:cs typeface="Verdana"/>
              </a:rPr>
              <a:t>Únete</a:t>
            </a:r>
            <a:r>
              <a:rPr sz="1550" spc="-105" dirty="0">
                <a:latin typeface="Verdana"/>
                <a:cs typeface="Verdana"/>
              </a:rPr>
              <a:t> </a:t>
            </a:r>
            <a:r>
              <a:rPr sz="1550" spc="170" dirty="0">
                <a:latin typeface="Verdana"/>
                <a:cs typeface="Verdana"/>
              </a:rPr>
              <a:t>a</a:t>
            </a:r>
            <a:r>
              <a:rPr sz="1550" spc="-100" dirty="0">
                <a:latin typeface="Verdana"/>
                <a:cs typeface="Verdana"/>
              </a:rPr>
              <a:t> </a:t>
            </a:r>
            <a:r>
              <a:rPr sz="1550" spc="80" dirty="0">
                <a:latin typeface="Verdana"/>
                <a:cs typeface="Verdana"/>
              </a:rPr>
              <a:t>nuestra </a:t>
            </a:r>
            <a:r>
              <a:rPr sz="1550" spc="-530" dirty="0">
                <a:latin typeface="Verdana"/>
                <a:cs typeface="Verdana"/>
              </a:rPr>
              <a:t> </a:t>
            </a:r>
            <a:r>
              <a:rPr sz="1550" spc="125" dirty="0">
                <a:latin typeface="Verdana"/>
                <a:cs typeface="Verdana"/>
              </a:rPr>
              <a:t>comunidad </a:t>
            </a:r>
            <a:r>
              <a:rPr sz="1550" spc="130" dirty="0">
                <a:latin typeface="Verdana"/>
                <a:cs typeface="Verdana"/>
              </a:rPr>
              <a:t> </a:t>
            </a:r>
            <a:r>
              <a:rPr sz="1550" spc="135" dirty="0">
                <a:latin typeface="Verdana"/>
                <a:cs typeface="Verdana"/>
              </a:rPr>
              <a:t>académica </a:t>
            </a:r>
            <a:r>
              <a:rPr sz="1550" spc="95" dirty="0">
                <a:latin typeface="Verdana"/>
                <a:cs typeface="Verdana"/>
              </a:rPr>
              <a:t>en </a:t>
            </a:r>
            <a:r>
              <a:rPr sz="1550" spc="100" dirty="0">
                <a:latin typeface="Verdana"/>
                <a:cs typeface="Verdana"/>
              </a:rPr>
              <a:t> </a:t>
            </a:r>
            <a:r>
              <a:rPr sz="1550" spc="114" dirty="0">
                <a:latin typeface="Verdana"/>
                <a:cs typeface="Verdana"/>
              </a:rPr>
              <a:t>Whatsapp</a:t>
            </a:r>
            <a:endParaRPr sz="1550">
              <a:latin typeface="Verdana"/>
              <a:cs typeface="Verdana"/>
            </a:endParaRPr>
          </a:p>
        </p:txBody>
      </p:sp>
      <p:pic>
        <p:nvPicPr>
          <p:cNvPr id="99" name="object 9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0267" y="4789931"/>
            <a:ext cx="3181349" cy="5495940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325" y="4449378"/>
            <a:ext cx="676274" cy="895349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1501" y="5604504"/>
            <a:ext cx="714006" cy="9049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48283" y="4340011"/>
            <a:ext cx="1353213" cy="13515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647078" y="6085270"/>
            <a:ext cx="1352550" cy="1352550"/>
            <a:chOff x="11647078" y="6085270"/>
            <a:chExt cx="1352550" cy="1352550"/>
          </a:xfrm>
        </p:grpSpPr>
        <p:sp>
          <p:nvSpPr>
            <p:cNvPr id="4" name="object 4"/>
            <p:cNvSpPr/>
            <p:nvPr/>
          </p:nvSpPr>
          <p:spPr>
            <a:xfrm>
              <a:off x="11647078" y="6085270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34274" y="6654423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5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2501981"/>
            <a:ext cx="10067909" cy="66865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8200" y="1832579"/>
            <a:ext cx="11134725" cy="7429500"/>
            <a:chOff x="1098200" y="1832579"/>
            <a:chExt cx="11134725" cy="7429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200" y="1832579"/>
              <a:ext cx="11134709" cy="74294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29962" y="2050986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7158" y="2620139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4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4557" y="2051405"/>
              <a:ext cx="1353213" cy="13515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270" y="1734006"/>
            <a:ext cx="10810889" cy="72103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8283" y="3593586"/>
            <a:ext cx="1353213" cy="13515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647078" y="5338846"/>
            <a:ext cx="1352550" cy="1352550"/>
            <a:chOff x="11647078" y="5338846"/>
            <a:chExt cx="1352550" cy="1352550"/>
          </a:xfrm>
        </p:grpSpPr>
        <p:sp>
          <p:nvSpPr>
            <p:cNvPr id="5" name="object 5"/>
            <p:cNvSpPr/>
            <p:nvPr/>
          </p:nvSpPr>
          <p:spPr>
            <a:xfrm>
              <a:off x="11647078" y="5338846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234274" y="5907999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5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0440" y="2602491"/>
            <a:ext cx="9982200" cy="6657975"/>
            <a:chOff x="1220440" y="2602491"/>
            <a:chExt cx="9982200" cy="6657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440" y="2602491"/>
              <a:ext cx="9982199" cy="6657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5516" y="3022568"/>
              <a:ext cx="1353213" cy="13515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58152" y="3022152"/>
              <a:ext cx="1352550" cy="1352550"/>
            </a:xfrm>
            <a:custGeom>
              <a:avLst/>
              <a:gdLst/>
              <a:ahLst/>
              <a:cxnLst/>
              <a:rect l="l" t="t" r="r" b="b"/>
              <a:pathLst>
                <a:path w="1352550" h="1352550">
                  <a:moveTo>
                    <a:pt x="676274" y="1352549"/>
                  </a:moveTo>
                  <a:lnTo>
                    <a:pt x="625807" y="1350694"/>
                  </a:lnTo>
                  <a:lnTo>
                    <a:pt x="576346" y="1345215"/>
                  </a:lnTo>
                  <a:lnTo>
                    <a:pt x="528023" y="1336244"/>
                  </a:lnTo>
                  <a:lnTo>
                    <a:pt x="480967" y="1323912"/>
                  </a:lnTo>
                  <a:lnTo>
                    <a:pt x="435311" y="1308349"/>
                  </a:lnTo>
                  <a:lnTo>
                    <a:pt x="391184" y="1289688"/>
                  </a:lnTo>
                  <a:lnTo>
                    <a:pt x="348717" y="1268058"/>
                  </a:lnTo>
                  <a:lnTo>
                    <a:pt x="308041" y="1243592"/>
                  </a:lnTo>
                  <a:lnTo>
                    <a:pt x="269287" y="1216420"/>
                  </a:lnTo>
                  <a:lnTo>
                    <a:pt x="232585" y="1186673"/>
                  </a:lnTo>
                  <a:lnTo>
                    <a:pt x="198067" y="1154482"/>
                  </a:lnTo>
                  <a:lnTo>
                    <a:pt x="165876" y="1119964"/>
                  </a:lnTo>
                  <a:lnTo>
                    <a:pt x="136129" y="1083262"/>
                  </a:lnTo>
                  <a:lnTo>
                    <a:pt x="108957" y="1044508"/>
                  </a:lnTo>
                  <a:lnTo>
                    <a:pt x="84491" y="1003832"/>
                  </a:lnTo>
                  <a:lnTo>
                    <a:pt x="62861" y="961365"/>
                  </a:lnTo>
                  <a:lnTo>
                    <a:pt x="44200" y="917238"/>
                  </a:lnTo>
                  <a:lnTo>
                    <a:pt x="28637" y="871582"/>
                  </a:lnTo>
                  <a:lnTo>
                    <a:pt x="16305" y="824526"/>
                  </a:lnTo>
                  <a:lnTo>
                    <a:pt x="7334" y="776203"/>
                  </a:lnTo>
                  <a:lnTo>
                    <a:pt x="1855" y="726742"/>
                  </a:lnTo>
                  <a:lnTo>
                    <a:pt x="0" y="676274"/>
                  </a:lnTo>
                  <a:lnTo>
                    <a:pt x="1855" y="625807"/>
                  </a:lnTo>
                  <a:lnTo>
                    <a:pt x="7334" y="576346"/>
                  </a:lnTo>
                  <a:lnTo>
                    <a:pt x="16305" y="528023"/>
                  </a:lnTo>
                  <a:lnTo>
                    <a:pt x="28637" y="480967"/>
                  </a:lnTo>
                  <a:lnTo>
                    <a:pt x="44200" y="435311"/>
                  </a:lnTo>
                  <a:lnTo>
                    <a:pt x="62861" y="391184"/>
                  </a:lnTo>
                  <a:lnTo>
                    <a:pt x="84491" y="348717"/>
                  </a:lnTo>
                  <a:lnTo>
                    <a:pt x="108957" y="308041"/>
                  </a:lnTo>
                  <a:lnTo>
                    <a:pt x="136129" y="269287"/>
                  </a:lnTo>
                  <a:lnTo>
                    <a:pt x="165876" y="232585"/>
                  </a:lnTo>
                  <a:lnTo>
                    <a:pt x="198067" y="198067"/>
                  </a:lnTo>
                  <a:lnTo>
                    <a:pt x="232585" y="165876"/>
                  </a:lnTo>
                  <a:lnTo>
                    <a:pt x="269287" y="136129"/>
                  </a:lnTo>
                  <a:lnTo>
                    <a:pt x="308041" y="108957"/>
                  </a:lnTo>
                  <a:lnTo>
                    <a:pt x="348717" y="84491"/>
                  </a:lnTo>
                  <a:lnTo>
                    <a:pt x="391184" y="62861"/>
                  </a:lnTo>
                  <a:lnTo>
                    <a:pt x="435311" y="44200"/>
                  </a:lnTo>
                  <a:lnTo>
                    <a:pt x="480967" y="28637"/>
                  </a:lnTo>
                  <a:lnTo>
                    <a:pt x="528023" y="16305"/>
                  </a:lnTo>
                  <a:lnTo>
                    <a:pt x="576346" y="7334"/>
                  </a:lnTo>
                  <a:lnTo>
                    <a:pt x="625807" y="1855"/>
                  </a:lnTo>
                  <a:lnTo>
                    <a:pt x="676274" y="0"/>
                  </a:lnTo>
                  <a:lnTo>
                    <a:pt x="726742" y="1855"/>
                  </a:lnTo>
                  <a:lnTo>
                    <a:pt x="776203" y="7334"/>
                  </a:lnTo>
                  <a:lnTo>
                    <a:pt x="824526" y="16305"/>
                  </a:lnTo>
                  <a:lnTo>
                    <a:pt x="871582" y="28637"/>
                  </a:lnTo>
                  <a:lnTo>
                    <a:pt x="917238" y="44200"/>
                  </a:lnTo>
                  <a:lnTo>
                    <a:pt x="961365" y="62861"/>
                  </a:lnTo>
                  <a:lnTo>
                    <a:pt x="1003832" y="84491"/>
                  </a:lnTo>
                  <a:lnTo>
                    <a:pt x="1044508" y="108957"/>
                  </a:lnTo>
                  <a:lnTo>
                    <a:pt x="1083262" y="136129"/>
                  </a:lnTo>
                  <a:lnTo>
                    <a:pt x="1104944" y="153703"/>
                  </a:lnTo>
                  <a:lnTo>
                    <a:pt x="676274" y="153703"/>
                  </a:lnTo>
                  <a:lnTo>
                    <a:pt x="622840" y="156402"/>
                  </a:lnTo>
                  <a:lnTo>
                    <a:pt x="570949" y="164323"/>
                  </a:lnTo>
                  <a:lnTo>
                    <a:pt x="520865" y="177202"/>
                  </a:lnTo>
                  <a:lnTo>
                    <a:pt x="472851" y="194777"/>
                  </a:lnTo>
                  <a:lnTo>
                    <a:pt x="427170" y="216783"/>
                  </a:lnTo>
                  <a:lnTo>
                    <a:pt x="384086" y="242958"/>
                  </a:lnTo>
                  <a:lnTo>
                    <a:pt x="343861" y="273037"/>
                  </a:lnTo>
                  <a:lnTo>
                    <a:pt x="306758" y="306758"/>
                  </a:lnTo>
                  <a:lnTo>
                    <a:pt x="273037" y="343861"/>
                  </a:lnTo>
                  <a:lnTo>
                    <a:pt x="242958" y="384086"/>
                  </a:lnTo>
                  <a:lnTo>
                    <a:pt x="216783" y="427170"/>
                  </a:lnTo>
                  <a:lnTo>
                    <a:pt x="194777" y="472851"/>
                  </a:lnTo>
                  <a:lnTo>
                    <a:pt x="177202" y="520865"/>
                  </a:lnTo>
                  <a:lnTo>
                    <a:pt x="164323" y="570949"/>
                  </a:lnTo>
                  <a:lnTo>
                    <a:pt x="156402" y="622840"/>
                  </a:lnTo>
                  <a:lnTo>
                    <a:pt x="153703" y="676274"/>
                  </a:lnTo>
                  <a:lnTo>
                    <a:pt x="156402" y="729709"/>
                  </a:lnTo>
                  <a:lnTo>
                    <a:pt x="164323" y="781600"/>
                  </a:lnTo>
                  <a:lnTo>
                    <a:pt x="177226" y="831750"/>
                  </a:lnTo>
                  <a:lnTo>
                    <a:pt x="194777" y="879698"/>
                  </a:lnTo>
                  <a:lnTo>
                    <a:pt x="216783" y="925379"/>
                  </a:lnTo>
                  <a:lnTo>
                    <a:pt x="242958" y="968463"/>
                  </a:lnTo>
                  <a:lnTo>
                    <a:pt x="273037" y="1008688"/>
                  </a:lnTo>
                  <a:lnTo>
                    <a:pt x="306758" y="1045791"/>
                  </a:lnTo>
                  <a:lnTo>
                    <a:pt x="343861" y="1079512"/>
                  </a:lnTo>
                  <a:lnTo>
                    <a:pt x="384086" y="1109591"/>
                  </a:lnTo>
                  <a:lnTo>
                    <a:pt x="427170" y="1135766"/>
                  </a:lnTo>
                  <a:lnTo>
                    <a:pt x="472851" y="1157772"/>
                  </a:lnTo>
                  <a:lnTo>
                    <a:pt x="520865" y="1175347"/>
                  </a:lnTo>
                  <a:lnTo>
                    <a:pt x="570949" y="1188226"/>
                  </a:lnTo>
                  <a:lnTo>
                    <a:pt x="622840" y="1196147"/>
                  </a:lnTo>
                  <a:lnTo>
                    <a:pt x="676274" y="1198846"/>
                  </a:lnTo>
                  <a:lnTo>
                    <a:pt x="1104944" y="1198846"/>
                  </a:lnTo>
                  <a:lnTo>
                    <a:pt x="1083262" y="1216420"/>
                  </a:lnTo>
                  <a:lnTo>
                    <a:pt x="1044508" y="1243592"/>
                  </a:lnTo>
                  <a:lnTo>
                    <a:pt x="1003832" y="1268058"/>
                  </a:lnTo>
                  <a:lnTo>
                    <a:pt x="961365" y="1289688"/>
                  </a:lnTo>
                  <a:lnTo>
                    <a:pt x="917238" y="1308349"/>
                  </a:lnTo>
                  <a:lnTo>
                    <a:pt x="871582" y="1323912"/>
                  </a:lnTo>
                  <a:lnTo>
                    <a:pt x="824526" y="1336244"/>
                  </a:lnTo>
                  <a:lnTo>
                    <a:pt x="776203" y="1345215"/>
                  </a:lnTo>
                  <a:lnTo>
                    <a:pt x="726742" y="1350694"/>
                  </a:lnTo>
                  <a:lnTo>
                    <a:pt x="676274" y="1352549"/>
                  </a:lnTo>
                  <a:close/>
                </a:path>
                <a:path w="1352550" h="1352550">
                  <a:moveTo>
                    <a:pt x="1104944" y="1198846"/>
                  </a:moveTo>
                  <a:lnTo>
                    <a:pt x="676274" y="1198846"/>
                  </a:lnTo>
                  <a:lnTo>
                    <a:pt x="729701" y="1196147"/>
                  </a:lnTo>
                  <a:lnTo>
                    <a:pt x="781589" y="1188226"/>
                  </a:lnTo>
                  <a:lnTo>
                    <a:pt x="831672" y="1175347"/>
                  </a:lnTo>
                  <a:lnTo>
                    <a:pt x="879688" y="1157772"/>
                  </a:lnTo>
                  <a:lnTo>
                    <a:pt x="925372" y="1135766"/>
                  </a:lnTo>
                  <a:lnTo>
                    <a:pt x="968460" y="1109591"/>
                  </a:lnTo>
                  <a:lnTo>
                    <a:pt x="1008687" y="1079512"/>
                  </a:lnTo>
                  <a:lnTo>
                    <a:pt x="1045791" y="1045791"/>
                  </a:lnTo>
                  <a:lnTo>
                    <a:pt x="1079512" y="1008688"/>
                  </a:lnTo>
                  <a:lnTo>
                    <a:pt x="1109591" y="968463"/>
                  </a:lnTo>
                  <a:lnTo>
                    <a:pt x="1135766" y="925379"/>
                  </a:lnTo>
                  <a:lnTo>
                    <a:pt x="1157772" y="879698"/>
                  </a:lnTo>
                  <a:lnTo>
                    <a:pt x="1175347" y="831684"/>
                  </a:lnTo>
                  <a:lnTo>
                    <a:pt x="1188226" y="781600"/>
                  </a:lnTo>
                  <a:lnTo>
                    <a:pt x="1196147" y="729709"/>
                  </a:lnTo>
                  <a:lnTo>
                    <a:pt x="1198846" y="676274"/>
                  </a:lnTo>
                  <a:lnTo>
                    <a:pt x="1196147" y="622840"/>
                  </a:lnTo>
                  <a:lnTo>
                    <a:pt x="1188226" y="570949"/>
                  </a:lnTo>
                  <a:lnTo>
                    <a:pt x="1175342" y="520852"/>
                  </a:lnTo>
                  <a:lnTo>
                    <a:pt x="1157772" y="472851"/>
                  </a:lnTo>
                  <a:lnTo>
                    <a:pt x="1135766" y="427170"/>
                  </a:lnTo>
                  <a:lnTo>
                    <a:pt x="1109591" y="384086"/>
                  </a:lnTo>
                  <a:lnTo>
                    <a:pt x="1079512" y="343861"/>
                  </a:lnTo>
                  <a:lnTo>
                    <a:pt x="1045791" y="306758"/>
                  </a:lnTo>
                  <a:lnTo>
                    <a:pt x="1008687" y="273037"/>
                  </a:lnTo>
                  <a:lnTo>
                    <a:pt x="968460" y="242958"/>
                  </a:lnTo>
                  <a:lnTo>
                    <a:pt x="925372" y="216783"/>
                  </a:lnTo>
                  <a:lnTo>
                    <a:pt x="879688" y="194777"/>
                  </a:lnTo>
                  <a:lnTo>
                    <a:pt x="831672" y="177202"/>
                  </a:lnTo>
                  <a:lnTo>
                    <a:pt x="781589" y="164323"/>
                  </a:lnTo>
                  <a:lnTo>
                    <a:pt x="729701" y="156402"/>
                  </a:lnTo>
                  <a:lnTo>
                    <a:pt x="676274" y="153703"/>
                  </a:lnTo>
                  <a:lnTo>
                    <a:pt x="1104944" y="153703"/>
                  </a:lnTo>
                  <a:lnTo>
                    <a:pt x="1154482" y="198067"/>
                  </a:lnTo>
                  <a:lnTo>
                    <a:pt x="1186673" y="232585"/>
                  </a:lnTo>
                  <a:lnTo>
                    <a:pt x="1216420" y="269287"/>
                  </a:lnTo>
                  <a:lnTo>
                    <a:pt x="1243592" y="308041"/>
                  </a:lnTo>
                  <a:lnTo>
                    <a:pt x="1268058" y="348717"/>
                  </a:lnTo>
                  <a:lnTo>
                    <a:pt x="1289688" y="391184"/>
                  </a:lnTo>
                  <a:lnTo>
                    <a:pt x="1308349" y="435311"/>
                  </a:lnTo>
                  <a:lnTo>
                    <a:pt x="1323912" y="480967"/>
                  </a:lnTo>
                  <a:lnTo>
                    <a:pt x="1336244" y="528023"/>
                  </a:lnTo>
                  <a:lnTo>
                    <a:pt x="1345215" y="576346"/>
                  </a:lnTo>
                  <a:lnTo>
                    <a:pt x="1350694" y="625807"/>
                  </a:lnTo>
                  <a:lnTo>
                    <a:pt x="1352549" y="676274"/>
                  </a:lnTo>
                  <a:lnTo>
                    <a:pt x="1350694" y="726742"/>
                  </a:lnTo>
                  <a:lnTo>
                    <a:pt x="1345215" y="776203"/>
                  </a:lnTo>
                  <a:lnTo>
                    <a:pt x="1336244" y="824526"/>
                  </a:lnTo>
                  <a:lnTo>
                    <a:pt x="1323912" y="871582"/>
                  </a:lnTo>
                  <a:lnTo>
                    <a:pt x="1308349" y="917238"/>
                  </a:lnTo>
                  <a:lnTo>
                    <a:pt x="1289688" y="961365"/>
                  </a:lnTo>
                  <a:lnTo>
                    <a:pt x="1268058" y="1003832"/>
                  </a:lnTo>
                  <a:lnTo>
                    <a:pt x="1243592" y="1044508"/>
                  </a:lnTo>
                  <a:lnTo>
                    <a:pt x="1216420" y="1083262"/>
                  </a:lnTo>
                  <a:lnTo>
                    <a:pt x="1186673" y="1119964"/>
                  </a:lnTo>
                  <a:lnTo>
                    <a:pt x="1154482" y="1154482"/>
                  </a:lnTo>
                  <a:lnTo>
                    <a:pt x="1119964" y="1186673"/>
                  </a:lnTo>
                  <a:lnTo>
                    <a:pt x="1104944" y="1198846"/>
                  </a:lnTo>
                  <a:close/>
                </a:path>
                <a:path w="1352550" h="1352550">
                  <a:moveTo>
                    <a:pt x="450793" y="1008806"/>
                  </a:moveTo>
                  <a:lnTo>
                    <a:pt x="412731" y="1005539"/>
                  </a:lnTo>
                  <a:lnTo>
                    <a:pt x="373925" y="978488"/>
                  </a:lnTo>
                  <a:lnTo>
                    <a:pt x="351444" y="942801"/>
                  </a:lnTo>
                  <a:lnTo>
                    <a:pt x="348239" y="907441"/>
                  </a:lnTo>
                  <a:lnTo>
                    <a:pt x="360193" y="872559"/>
                  </a:lnTo>
                  <a:lnTo>
                    <a:pt x="383188" y="838308"/>
                  </a:lnTo>
                  <a:lnTo>
                    <a:pt x="413105" y="804837"/>
                  </a:lnTo>
                  <a:lnTo>
                    <a:pt x="477233" y="740845"/>
                  </a:lnTo>
                  <a:lnTo>
                    <a:pt x="509884" y="711258"/>
                  </a:lnTo>
                  <a:lnTo>
                    <a:pt x="525598" y="695402"/>
                  </a:lnTo>
                  <a:lnTo>
                    <a:pt x="539613" y="675544"/>
                  </a:lnTo>
                  <a:lnTo>
                    <a:pt x="512173" y="641261"/>
                  </a:lnTo>
                  <a:lnTo>
                    <a:pt x="478366" y="606659"/>
                  </a:lnTo>
                  <a:lnTo>
                    <a:pt x="442423" y="572584"/>
                  </a:lnTo>
                  <a:lnTo>
                    <a:pt x="408578" y="539883"/>
                  </a:lnTo>
                  <a:lnTo>
                    <a:pt x="384738" y="514799"/>
                  </a:lnTo>
                  <a:lnTo>
                    <a:pt x="362429" y="484969"/>
                  </a:lnTo>
                  <a:lnTo>
                    <a:pt x="348662" y="451046"/>
                  </a:lnTo>
                  <a:lnTo>
                    <a:pt x="350445" y="413679"/>
                  </a:lnTo>
                  <a:lnTo>
                    <a:pt x="374791" y="373520"/>
                  </a:lnTo>
                  <a:lnTo>
                    <a:pt x="406931" y="348905"/>
                  </a:lnTo>
                  <a:lnTo>
                    <a:pt x="439406" y="342264"/>
                  </a:lnTo>
                  <a:lnTo>
                    <a:pt x="471930" y="350271"/>
                  </a:lnTo>
                  <a:lnTo>
                    <a:pt x="504216" y="369601"/>
                  </a:lnTo>
                  <a:lnTo>
                    <a:pt x="535978" y="396929"/>
                  </a:lnTo>
                  <a:lnTo>
                    <a:pt x="566929" y="428931"/>
                  </a:lnTo>
                  <a:lnTo>
                    <a:pt x="596783" y="462282"/>
                  </a:lnTo>
                  <a:lnTo>
                    <a:pt x="625253" y="493656"/>
                  </a:lnTo>
                  <a:lnTo>
                    <a:pt x="652053" y="519730"/>
                  </a:lnTo>
                  <a:lnTo>
                    <a:pt x="676897" y="537178"/>
                  </a:lnTo>
                  <a:lnTo>
                    <a:pt x="944414" y="537178"/>
                  </a:lnTo>
                  <a:lnTo>
                    <a:pt x="936911" y="544915"/>
                  </a:lnTo>
                  <a:lnTo>
                    <a:pt x="811502" y="675544"/>
                  </a:lnTo>
                  <a:lnTo>
                    <a:pt x="837628" y="708061"/>
                  </a:lnTo>
                  <a:lnTo>
                    <a:pt x="868089" y="739825"/>
                  </a:lnTo>
                  <a:lnTo>
                    <a:pt x="932269" y="801554"/>
                  </a:lnTo>
                  <a:lnTo>
                    <a:pt x="945390" y="815290"/>
                  </a:lnTo>
                  <a:lnTo>
                    <a:pt x="676897" y="815290"/>
                  </a:lnTo>
                  <a:lnTo>
                    <a:pt x="649341" y="837522"/>
                  </a:lnTo>
                  <a:lnTo>
                    <a:pt x="610645" y="875840"/>
                  </a:lnTo>
                  <a:lnTo>
                    <a:pt x="571863" y="916770"/>
                  </a:lnTo>
                  <a:lnTo>
                    <a:pt x="544049" y="946839"/>
                  </a:lnTo>
                  <a:lnTo>
                    <a:pt x="518098" y="972362"/>
                  </a:lnTo>
                  <a:lnTo>
                    <a:pt x="486464" y="995382"/>
                  </a:lnTo>
                  <a:lnTo>
                    <a:pt x="450793" y="1008806"/>
                  </a:lnTo>
                  <a:close/>
                </a:path>
                <a:path w="1352550" h="1352550">
                  <a:moveTo>
                    <a:pt x="944414" y="537178"/>
                  </a:moveTo>
                  <a:lnTo>
                    <a:pt x="676897" y="537178"/>
                  </a:lnTo>
                  <a:lnTo>
                    <a:pt x="693506" y="522829"/>
                  </a:lnTo>
                  <a:lnTo>
                    <a:pt x="710683" y="505545"/>
                  </a:lnTo>
                  <a:lnTo>
                    <a:pt x="743415" y="470443"/>
                  </a:lnTo>
                  <a:lnTo>
                    <a:pt x="775673" y="436369"/>
                  </a:lnTo>
                  <a:lnTo>
                    <a:pt x="808581" y="403330"/>
                  </a:lnTo>
                  <a:lnTo>
                    <a:pt x="866043" y="357116"/>
                  </a:lnTo>
                  <a:lnTo>
                    <a:pt x="901676" y="343250"/>
                  </a:lnTo>
                  <a:lnTo>
                    <a:pt x="939773" y="346177"/>
                  </a:lnTo>
                  <a:lnTo>
                    <a:pt x="978732" y="373871"/>
                  </a:lnTo>
                  <a:lnTo>
                    <a:pt x="1003153" y="416502"/>
                  </a:lnTo>
                  <a:lnTo>
                    <a:pt x="1002275" y="455784"/>
                  </a:lnTo>
                  <a:lnTo>
                    <a:pt x="985003" y="490854"/>
                  </a:lnTo>
                  <a:lnTo>
                    <a:pt x="960234" y="520865"/>
                  </a:lnTo>
                  <a:lnTo>
                    <a:pt x="944414" y="537178"/>
                  </a:lnTo>
                  <a:close/>
                </a:path>
                <a:path w="1352550" h="1352550">
                  <a:moveTo>
                    <a:pt x="896979" y="1008938"/>
                  </a:moveTo>
                  <a:lnTo>
                    <a:pt x="862794" y="994089"/>
                  </a:lnTo>
                  <a:lnTo>
                    <a:pt x="832384" y="969865"/>
                  </a:lnTo>
                  <a:lnTo>
                    <a:pt x="676897" y="815290"/>
                  </a:lnTo>
                  <a:lnTo>
                    <a:pt x="945390" y="815290"/>
                  </a:lnTo>
                  <a:lnTo>
                    <a:pt x="961115" y="831750"/>
                  </a:lnTo>
                  <a:lnTo>
                    <a:pt x="984547" y="861654"/>
                  </a:lnTo>
                  <a:lnTo>
                    <a:pt x="1000130" y="891381"/>
                  </a:lnTo>
                  <a:lnTo>
                    <a:pt x="1005425" y="921046"/>
                  </a:lnTo>
                  <a:lnTo>
                    <a:pt x="997995" y="950765"/>
                  </a:lnTo>
                  <a:lnTo>
                    <a:pt x="975404" y="980652"/>
                  </a:lnTo>
                  <a:lnTo>
                    <a:pt x="934621" y="1006947"/>
                  </a:lnTo>
                  <a:lnTo>
                    <a:pt x="896979" y="1008938"/>
                  </a:lnTo>
                  <a:close/>
                </a:path>
              </a:pathLst>
            </a:custGeom>
            <a:solidFill>
              <a:srgbClr val="F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45348" y="3591305"/>
              <a:ext cx="763270" cy="780415"/>
            </a:xfrm>
            <a:custGeom>
              <a:avLst/>
              <a:gdLst/>
              <a:ahLst/>
              <a:cxnLst/>
              <a:rect l="l" t="t" r="r" b="b"/>
              <a:pathLst>
                <a:path w="763270" h="780414">
                  <a:moveTo>
                    <a:pt x="157842" y="779961"/>
                  </a:moveTo>
                  <a:lnTo>
                    <a:pt x="0" y="622118"/>
                  </a:lnTo>
                  <a:lnTo>
                    <a:pt x="21857" y="625402"/>
                  </a:lnTo>
                  <a:lnTo>
                    <a:pt x="44001" y="627772"/>
                  </a:lnTo>
                  <a:lnTo>
                    <a:pt x="66414" y="629209"/>
                  </a:lnTo>
                  <a:lnTo>
                    <a:pt x="89078" y="629693"/>
                  </a:lnTo>
                  <a:lnTo>
                    <a:pt x="142505" y="626994"/>
                  </a:lnTo>
                  <a:lnTo>
                    <a:pt x="194393" y="619073"/>
                  </a:lnTo>
                  <a:lnTo>
                    <a:pt x="244476" y="606194"/>
                  </a:lnTo>
                  <a:lnTo>
                    <a:pt x="292492" y="588619"/>
                  </a:lnTo>
                  <a:lnTo>
                    <a:pt x="338176" y="566613"/>
                  </a:lnTo>
                  <a:lnTo>
                    <a:pt x="381263" y="540438"/>
                  </a:lnTo>
                  <a:lnTo>
                    <a:pt x="421491" y="510359"/>
                  </a:lnTo>
                  <a:lnTo>
                    <a:pt x="458595" y="476638"/>
                  </a:lnTo>
                  <a:lnTo>
                    <a:pt x="492316" y="439535"/>
                  </a:lnTo>
                  <a:lnTo>
                    <a:pt x="522395" y="399310"/>
                  </a:lnTo>
                  <a:lnTo>
                    <a:pt x="548570" y="356226"/>
                  </a:lnTo>
                  <a:lnTo>
                    <a:pt x="570576" y="310545"/>
                  </a:lnTo>
                  <a:lnTo>
                    <a:pt x="588151" y="262531"/>
                  </a:lnTo>
                  <a:lnTo>
                    <a:pt x="601030" y="212447"/>
                  </a:lnTo>
                  <a:lnTo>
                    <a:pt x="608951" y="160556"/>
                  </a:lnTo>
                  <a:lnTo>
                    <a:pt x="611650" y="107121"/>
                  </a:lnTo>
                  <a:lnTo>
                    <a:pt x="610945" y="79763"/>
                  </a:lnTo>
                  <a:lnTo>
                    <a:pt x="608853" y="52769"/>
                  </a:lnTo>
                  <a:lnTo>
                    <a:pt x="605407" y="26171"/>
                  </a:lnTo>
                  <a:lnTo>
                    <a:pt x="600640" y="0"/>
                  </a:lnTo>
                  <a:lnTo>
                    <a:pt x="763108" y="162468"/>
                  </a:lnTo>
                  <a:lnTo>
                    <a:pt x="757359" y="211345"/>
                  </a:lnTo>
                  <a:lnTo>
                    <a:pt x="748196" y="259097"/>
                  </a:lnTo>
                  <a:lnTo>
                    <a:pt x="735748" y="305597"/>
                  </a:lnTo>
                  <a:lnTo>
                    <a:pt x="720141" y="350716"/>
                  </a:lnTo>
                  <a:lnTo>
                    <a:pt x="701503" y="394329"/>
                  </a:lnTo>
                  <a:lnTo>
                    <a:pt x="679960" y="436307"/>
                  </a:lnTo>
                  <a:lnTo>
                    <a:pt x="655640" y="476523"/>
                  </a:lnTo>
                  <a:lnTo>
                    <a:pt x="628669" y="514850"/>
                  </a:lnTo>
                  <a:lnTo>
                    <a:pt x="599176" y="551161"/>
                  </a:lnTo>
                  <a:lnTo>
                    <a:pt x="567286" y="585329"/>
                  </a:lnTo>
                  <a:lnTo>
                    <a:pt x="530261" y="619694"/>
                  </a:lnTo>
                  <a:lnTo>
                    <a:pt x="490744" y="651249"/>
                  </a:lnTo>
                  <a:lnTo>
                    <a:pt x="448895" y="679834"/>
                  </a:lnTo>
                  <a:lnTo>
                    <a:pt x="404875" y="705288"/>
                  </a:lnTo>
                  <a:lnTo>
                    <a:pt x="358846" y="727449"/>
                  </a:lnTo>
                  <a:lnTo>
                    <a:pt x="310967" y="746158"/>
                  </a:lnTo>
                  <a:lnTo>
                    <a:pt x="261399" y="761254"/>
                  </a:lnTo>
                  <a:lnTo>
                    <a:pt x="210304" y="772575"/>
                  </a:lnTo>
                  <a:lnTo>
                    <a:pt x="157842" y="779961"/>
                  </a:lnTo>
                  <a:close/>
                </a:path>
              </a:pathLst>
            </a:custGeom>
            <a:solidFill>
              <a:srgbClr val="95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1020</Words>
  <Application>Microsoft Office PowerPoint</Application>
  <PresentationFormat>Personalizado</PresentationFormat>
  <Paragraphs>154</Paragraphs>
  <Slides>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3" baseType="lpstr">
      <vt:lpstr>Arial</vt:lpstr>
      <vt:lpstr>Arial Black</vt:lpstr>
      <vt:lpstr>Arial MT</vt:lpstr>
      <vt:lpstr>Calibri</vt:lpstr>
      <vt:lpstr>Tahoma</vt:lpstr>
      <vt:lpstr>Times New Roman</vt:lpstr>
      <vt:lpstr>Trebuchet MS</vt:lpstr>
      <vt:lpstr>Verdana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Big data en 1939</vt:lpstr>
      <vt:lpstr>Presentación de PowerPoint</vt:lpstr>
      <vt:lpstr>Estructura de datos</vt:lpstr>
      <vt:lpstr>Presentación de PowerPoint</vt:lpstr>
      <vt:lpstr>Presentación de PowerPoint</vt:lpstr>
      <vt:lpstr>Presentación de PowerPoint</vt:lpstr>
      <vt:lpstr>Lo que es...</vt:lpstr>
      <vt:lpstr>Presentación de PowerPoint</vt:lpstr>
      <vt:lpstr>Presentación de PowerPoint</vt:lpstr>
      <vt:lpstr>Sabías que…</vt:lpstr>
      <vt:lpstr>Formas de automatización</vt:lpstr>
      <vt:lpstr>Presentación de PowerPoint</vt:lpstr>
      <vt:lpstr>Presentación de PowerPoint</vt:lpstr>
      <vt:lpstr>Chatbots y asistentes virtuales</vt:lpstr>
      <vt:lpstr>¿Para qué puede servir el chatbot?</vt:lpstr>
      <vt:lpstr>Presentación de PowerPoint</vt:lpstr>
      <vt:lpstr>Procesamiento de  datos y predictores</vt:lpstr>
      <vt:lpstr>Presentación de PowerPoint</vt:lpstr>
      <vt:lpstr>Modelos de IA</vt:lpstr>
      <vt:lpstr>Servicios al  Ciudadano  Impulsados por 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Toma de  Decisiones Basada  en Datos</vt:lpstr>
      <vt:lpstr>Presentación de PowerPoint</vt:lpstr>
      <vt:lpstr>Presentación de PowerPoint</vt:lpstr>
      <vt:lpstr>Presentación de PowerPoint</vt:lpstr>
      <vt:lpstr>¿Qué harías si  fueras el  consultor?</vt:lpstr>
      <vt:lpstr>Presentación de PowerPoint</vt:lpstr>
      <vt:lpstr>Presentación de PowerPoint</vt:lpstr>
      <vt:lpstr>¿Cuál es el problema que  deseo atender?</vt:lpstr>
      <vt:lpstr>Presentación de PowerPoint</vt:lpstr>
      <vt:lpstr>Presentación de PowerPoint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Cómo utilizar la inteligencia artificial en la administración pública</dc:title>
  <dc:creator>Luisa Fernanda Peña Marulanda</dc:creator>
  <cp:keywords>DAFwVLF7Npw,BADomXjMHHY</cp:keywords>
  <cp:lastModifiedBy>German Ramirez Gasca</cp:lastModifiedBy>
  <cp:revision>1</cp:revision>
  <dcterms:created xsi:type="dcterms:W3CDTF">2023-10-11T22:26:57Z</dcterms:created>
  <dcterms:modified xsi:type="dcterms:W3CDTF">2023-10-12T14:26:10Z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2023-10-06T00:00:00Z</vt:filetime>
  </property>
  <property fmtid="{D5CDD505-2E9C-101B-9397-08002B2CF9AE}" pid="3" name="Creator">
    <vt:lpwstr>Canva</vt:lpwstr>
  </property>
  <property fmtid="{D5CDD505-2E9C-101B-9397-08002B2CF9AE}" pid="4" name="LastSaved">
    <vt:filetime>2023-10-11T00:00:00Z</vt:filetime>
  </property>
</Properties>
</file>