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335000" cy="10287000"/>
  <p:notesSz cx="13335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3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125" y="3188970"/>
            <a:ext cx="113347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00250" y="5760720"/>
            <a:ext cx="93345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20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20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6750" y="2366010"/>
            <a:ext cx="580072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7525" y="2366010"/>
            <a:ext cx="580072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20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35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2214" y="1418706"/>
            <a:ext cx="8010570" cy="189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20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1197" y="5142405"/>
            <a:ext cx="9832604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3900" y="9566910"/>
            <a:ext cx="42672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6750" y="9566910"/>
            <a:ext cx="30670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01200" y="9566910"/>
            <a:ext cx="30670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304" y="2036063"/>
            <a:ext cx="10305288" cy="6035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1291" y="7892552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20" h="426720">
                <a:moveTo>
                  <a:pt x="213344" y="0"/>
                </a:moveTo>
                <a:lnTo>
                  <a:pt x="262262" y="5634"/>
                </a:lnTo>
                <a:lnTo>
                  <a:pt x="307168" y="21684"/>
                </a:lnTo>
                <a:lnTo>
                  <a:pt x="346780" y="46869"/>
                </a:lnTo>
                <a:lnTo>
                  <a:pt x="379820" y="79908"/>
                </a:lnTo>
                <a:lnTo>
                  <a:pt x="405004" y="119521"/>
                </a:lnTo>
                <a:lnTo>
                  <a:pt x="421054" y="164426"/>
                </a:lnTo>
                <a:lnTo>
                  <a:pt x="426689" y="213344"/>
                </a:lnTo>
                <a:lnTo>
                  <a:pt x="421054" y="262262"/>
                </a:lnTo>
                <a:lnTo>
                  <a:pt x="405004" y="307168"/>
                </a:lnTo>
                <a:lnTo>
                  <a:pt x="379820" y="346780"/>
                </a:lnTo>
                <a:lnTo>
                  <a:pt x="346780" y="379820"/>
                </a:lnTo>
                <a:lnTo>
                  <a:pt x="307168" y="405004"/>
                </a:lnTo>
                <a:lnTo>
                  <a:pt x="262262" y="421054"/>
                </a:lnTo>
                <a:lnTo>
                  <a:pt x="213344" y="426689"/>
                </a:lnTo>
                <a:lnTo>
                  <a:pt x="164426" y="421054"/>
                </a:lnTo>
                <a:lnTo>
                  <a:pt x="119521" y="405004"/>
                </a:lnTo>
                <a:lnTo>
                  <a:pt x="79908" y="379820"/>
                </a:lnTo>
                <a:lnTo>
                  <a:pt x="46869" y="346780"/>
                </a:lnTo>
                <a:lnTo>
                  <a:pt x="21684" y="307168"/>
                </a:lnTo>
                <a:lnTo>
                  <a:pt x="5634" y="262262"/>
                </a:lnTo>
                <a:lnTo>
                  <a:pt x="0" y="213344"/>
                </a:lnTo>
                <a:lnTo>
                  <a:pt x="5634" y="164426"/>
                </a:lnTo>
                <a:lnTo>
                  <a:pt x="21684" y="119521"/>
                </a:lnTo>
                <a:lnTo>
                  <a:pt x="46869" y="79908"/>
                </a:lnTo>
                <a:lnTo>
                  <a:pt x="79908" y="46869"/>
                </a:lnTo>
                <a:lnTo>
                  <a:pt x="119521" y="21684"/>
                </a:lnTo>
                <a:lnTo>
                  <a:pt x="164426" y="5634"/>
                </a:lnTo>
                <a:lnTo>
                  <a:pt x="213344" y="0"/>
                </a:lnTo>
                <a:close/>
              </a:path>
            </a:pathLst>
          </a:custGeom>
          <a:solidFill>
            <a:srgbClr val="F17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7963" y="7999224"/>
            <a:ext cx="213344" cy="213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7963" y="7359190"/>
            <a:ext cx="213344" cy="213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7963" y="6932500"/>
            <a:ext cx="213344" cy="2133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7963" y="6505810"/>
            <a:ext cx="213344" cy="2133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167649" y="7974460"/>
            <a:ext cx="427355" cy="427355"/>
            <a:chOff x="10167649" y="7974460"/>
            <a:chExt cx="427355" cy="427355"/>
          </a:xfrm>
        </p:grpSpPr>
        <p:sp>
          <p:nvSpPr>
            <p:cNvPr id="8" name="object 8"/>
            <p:cNvSpPr/>
            <p:nvPr/>
          </p:nvSpPr>
          <p:spPr>
            <a:xfrm>
              <a:off x="10167649" y="7974460"/>
              <a:ext cx="427355" cy="427355"/>
            </a:xfrm>
            <a:custGeom>
              <a:avLst/>
              <a:gdLst/>
              <a:ahLst/>
              <a:cxnLst/>
              <a:rect l="l" t="t" r="r" b="b"/>
              <a:pathLst>
                <a:path w="427354" h="427354">
                  <a:moveTo>
                    <a:pt x="213568" y="0"/>
                  </a:moveTo>
                  <a:lnTo>
                    <a:pt x="262538" y="5640"/>
                  </a:lnTo>
                  <a:lnTo>
                    <a:pt x="307490" y="21707"/>
                  </a:lnTo>
                  <a:lnTo>
                    <a:pt x="347145" y="46918"/>
                  </a:lnTo>
                  <a:lnTo>
                    <a:pt x="380218" y="79992"/>
                  </a:lnTo>
                  <a:lnTo>
                    <a:pt x="405430" y="119646"/>
                  </a:lnTo>
                  <a:lnTo>
                    <a:pt x="421497" y="164599"/>
                  </a:lnTo>
                  <a:lnTo>
                    <a:pt x="427137" y="213568"/>
                  </a:lnTo>
                  <a:lnTo>
                    <a:pt x="421497" y="262538"/>
                  </a:lnTo>
                  <a:lnTo>
                    <a:pt x="405430" y="307490"/>
                  </a:lnTo>
                  <a:lnTo>
                    <a:pt x="380218" y="347145"/>
                  </a:lnTo>
                  <a:lnTo>
                    <a:pt x="347145" y="380218"/>
                  </a:lnTo>
                  <a:lnTo>
                    <a:pt x="307490" y="405430"/>
                  </a:lnTo>
                  <a:lnTo>
                    <a:pt x="262538" y="421497"/>
                  </a:lnTo>
                  <a:lnTo>
                    <a:pt x="213568" y="427137"/>
                  </a:lnTo>
                  <a:lnTo>
                    <a:pt x="164599" y="421497"/>
                  </a:lnTo>
                  <a:lnTo>
                    <a:pt x="119646" y="405430"/>
                  </a:lnTo>
                  <a:lnTo>
                    <a:pt x="79992" y="380218"/>
                  </a:lnTo>
                  <a:lnTo>
                    <a:pt x="46918" y="347145"/>
                  </a:lnTo>
                  <a:lnTo>
                    <a:pt x="21707" y="307490"/>
                  </a:lnTo>
                  <a:lnTo>
                    <a:pt x="5640" y="262538"/>
                  </a:lnTo>
                  <a:lnTo>
                    <a:pt x="0" y="213568"/>
                  </a:lnTo>
                  <a:lnTo>
                    <a:pt x="5640" y="164599"/>
                  </a:lnTo>
                  <a:lnTo>
                    <a:pt x="21707" y="119646"/>
                  </a:lnTo>
                  <a:lnTo>
                    <a:pt x="46918" y="79992"/>
                  </a:lnTo>
                  <a:lnTo>
                    <a:pt x="79992" y="46918"/>
                  </a:lnTo>
                  <a:lnTo>
                    <a:pt x="119646" y="21707"/>
                  </a:lnTo>
                  <a:lnTo>
                    <a:pt x="164599" y="5640"/>
                  </a:lnTo>
                  <a:lnTo>
                    <a:pt x="213568" y="0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4433" y="8081244"/>
              <a:ext cx="213568" cy="21356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4434" y="7440538"/>
            <a:ext cx="213568" cy="2135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74434" y="7013401"/>
            <a:ext cx="213568" cy="2135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4434" y="6586263"/>
            <a:ext cx="213568" cy="21356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360468" y="3606088"/>
            <a:ext cx="2038350" cy="2385695"/>
            <a:chOff x="9360468" y="3606088"/>
            <a:chExt cx="2038350" cy="2385695"/>
          </a:xfrm>
        </p:grpSpPr>
        <p:sp>
          <p:nvSpPr>
            <p:cNvPr id="14" name="object 14"/>
            <p:cNvSpPr/>
            <p:nvPr/>
          </p:nvSpPr>
          <p:spPr>
            <a:xfrm>
              <a:off x="9360468" y="3606088"/>
              <a:ext cx="2038350" cy="2385695"/>
            </a:xfrm>
            <a:custGeom>
              <a:avLst/>
              <a:gdLst/>
              <a:ahLst/>
              <a:cxnLst/>
              <a:rect l="l" t="t" r="r" b="b"/>
              <a:pathLst>
                <a:path w="2038350" h="2385695">
                  <a:moveTo>
                    <a:pt x="1020167" y="2385659"/>
                  </a:moveTo>
                  <a:lnTo>
                    <a:pt x="994024" y="2378363"/>
                  </a:lnTo>
                  <a:lnTo>
                    <a:pt x="975177" y="2356476"/>
                  </a:lnTo>
                  <a:lnTo>
                    <a:pt x="901005" y="2181382"/>
                  </a:lnTo>
                  <a:lnTo>
                    <a:pt x="879107" y="2137682"/>
                  </a:lnTo>
                  <a:lnTo>
                    <a:pt x="851467" y="2098068"/>
                  </a:lnTo>
                  <a:lnTo>
                    <a:pt x="818626" y="2062981"/>
                  </a:lnTo>
                  <a:lnTo>
                    <a:pt x="781124" y="2032858"/>
                  </a:lnTo>
                  <a:lnTo>
                    <a:pt x="739500" y="2008140"/>
                  </a:lnTo>
                  <a:lnTo>
                    <a:pt x="694297" y="1989265"/>
                  </a:lnTo>
                  <a:lnTo>
                    <a:pt x="649917" y="1973131"/>
                  </a:lnTo>
                  <a:lnTo>
                    <a:pt x="606522" y="1955031"/>
                  </a:lnTo>
                  <a:lnTo>
                    <a:pt x="564165" y="1935016"/>
                  </a:lnTo>
                  <a:lnTo>
                    <a:pt x="522902" y="1913143"/>
                  </a:lnTo>
                  <a:lnTo>
                    <a:pt x="482786" y="1889465"/>
                  </a:lnTo>
                  <a:lnTo>
                    <a:pt x="443872" y="1864035"/>
                  </a:lnTo>
                  <a:lnTo>
                    <a:pt x="406212" y="1836909"/>
                  </a:lnTo>
                  <a:lnTo>
                    <a:pt x="369862" y="1808140"/>
                  </a:lnTo>
                  <a:lnTo>
                    <a:pt x="334876" y="1777783"/>
                  </a:lnTo>
                  <a:lnTo>
                    <a:pt x="301308" y="1745890"/>
                  </a:lnTo>
                  <a:lnTo>
                    <a:pt x="269211" y="1712518"/>
                  </a:lnTo>
                  <a:lnTo>
                    <a:pt x="238641" y="1677719"/>
                  </a:lnTo>
                  <a:lnTo>
                    <a:pt x="209650" y="1641548"/>
                  </a:lnTo>
                  <a:lnTo>
                    <a:pt x="182294" y="1604059"/>
                  </a:lnTo>
                  <a:lnTo>
                    <a:pt x="156626" y="1565306"/>
                  </a:lnTo>
                  <a:lnTo>
                    <a:pt x="132701" y="1525343"/>
                  </a:lnTo>
                  <a:lnTo>
                    <a:pt x="110572" y="1484225"/>
                  </a:lnTo>
                  <a:lnTo>
                    <a:pt x="90294" y="1442005"/>
                  </a:lnTo>
                  <a:lnTo>
                    <a:pt x="71837" y="1398512"/>
                  </a:lnTo>
                  <a:lnTo>
                    <a:pt x="55448" y="1354295"/>
                  </a:lnTo>
                  <a:lnTo>
                    <a:pt x="41067" y="1309136"/>
                  </a:lnTo>
                  <a:lnTo>
                    <a:pt x="28748" y="1263089"/>
                  </a:lnTo>
                  <a:lnTo>
                    <a:pt x="18545" y="1216207"/>
                  </a:lnTo>
                  <a:lnTo>
                    <a:pt x="10514" y="1168542"/>
                  </a:lnTo>
                  <a:lnTo>
                    <a:pt x="4710" y="1120148"/>
                  </a:lnTo>
                  <a:lnTo>
                    <a:pt x="1186" y="1071082"/>
                  </a:lnTo>
                  <a:lnTo>
                    <a:pt x="0" y="1021382"/>
                  </a:lnTo>
                  <a:lnTo>
                    <a:pt x="1108" y="973293"/>
                  </a:lnTo>
                  <a:lnTo>
                    <a:pt x="4401" y="925777"/>
                  </a:lnTo>
                  <a:lnTo>
                    <a:pt x="9831" y="878883"/>
                  </a:lnTo>
                  <a:lnTo>
                    <a:pt x="17347" y="832660"/>
                  </a:lnTo>
                  <a:lnTo>
                    <a:pt x="26902" y="787158"/>
                  </a:lnTo>
                  <a:lnTo>
                    <a:pt x="38448" y="742424"/>
                  </a:lnTo>
                  <a:lnTo>
                    <a:pt x="51934" y="698509"/>
                  </a:lnTo>
                  <a:lnTo>
                    <a:pt x="67314" y="655460"/>
                  </a:lnTo>
                  <a:lnTo>
                    <a:pt x="84537" y="613328"/>
                  </a:lnTo>
                  <a:lnTo>
                    <a:pt x="103556" y="572161"/>
                  </a:lnTo>
                  <a:lnTo>
                    <a:pt x="124321" y="532008"/>
                  </a:lnTo>
                  <a:lnTo>
                    <a:pt x="146785" y="492918"/>
                  </a:lnTo>
                  <a:lnTo>
                    <a:pt x="170897" y="454941"/>
                  </a:lnTo>
                  <a:lnTo>
                    <a:pt x="196611" y="418124"/>
                  </a:lnTo>
                  <a:lnTo>
                    <a:pt x="223876" y="382518"/>
                  </a:lnTo>
                  <a:lnTo>
                    <a:pt x="252645" y="348171"/>
                  </a:lnTo>
                  <a:lnTo>
                    <a:pt x="282869" y="315132"/>
                  </a:lnTo>
                  <a:lnTo>
                    <a:pt x="314498" y="283450"/>
                  </a:lnTo>
                  <a:lnTo>
                    <a:pt x="347485" y="253175"/>
                  </a:lnTo>
                  <a:lnTo>
                    <a:pt x="381781" y="224355"/>
                  </a:lnTo>
                  <a:lnTo>
                    <a:pt x="417337" y="197039"/>
                  </a:lnTo>
                  <a:lnTo>
                    <a:pt x="454104" y="171276"/>
                  </a:lnTo>
                  <a:lnTo>
                    <a:pt x="492034" y="147115"/>
                  </a:lnTo>
                  <a:lnTo>
                    <a:pt x="531077" y="124606"/>
                  </a:lnTo>
                  <a:lnTo>
                    <a:pt x="571186" y="103797"/>
                  </a:lnTo>
                  <a:lnTo>
                    <a:pt x="612312" y="84737"/>
                  </a:lnTo>
                  <a:lnTo>
                    <a:pt x="654406" y="67475"/>
                  </a:lnTo>
                  <a:lnTo>
                    <a:pt x="697419" y="52061"/>
                  </a:lnTo>
                  <a:lnTo>
                    <a:pt x="741303" y="38542"/>
                  </a:lnTo>
                  <a:lnTo>
                    <a:pt x="786009" y="26969"/>
                  </a:lnTo>
                  <a:lnTo>
                    <a:pt x="831489" y="17391"/>
                  </a:lnTo>
                  <a:lnTo>
                    <a:pt x="877693" y="9855"/>
                  </a:lnTo>
                  <a:lnTo>
                    <a:pt x="924573" y="4412"/>
                  </a:lnTo>
                  <a:lnTo>
                    <a:pt x="972081" y="1111"/>
                  </a:lnTo>
                  <a:lnTo>
                    <a:pt x="1020182" y="0"/>
                  </a:lnTo>
                  <a:lnTo>
                    <a:pt x="1068256" y="1111"/>
                  </a:lnTo>
                  <a:lnTo>
                    <a:pt x="1115772" y="4412"/>
                  </a:lnTo>
                  <a:lnTo>
                    <a:pt x="1162666" y="9855"/>
                  </a:lnTo>
                  <a:lnTo>
                    <a:pt x="1208889" y="17391"/>
                  </a:lnTo>
                  <a:lnTo>
                    <a:pt x="1254392" y="26969"/>
                  </a:lnTo>
                  <a:lnTo>
                    <a:pt x="1299125" y="38542"/>
                  </a:lnTo>
                  <a:lnTo>
                    <a:pt x="1343041" y="52061"/>
                  </a:lnTo>
                  <a:lnTo>
                    <a:pt x="1386089" y="67475"/>
                  </a:lnTo>
                  <a:lnTo>
                    <a:pt x="1428221" y="84737"/>
                  </a:lnTo>
                  <a:lnTo>
                    <a:pt x="1469388" y="103797"/>
                  </a:lnTo>
                  <a:lnTo>
                    <a:pt x="1509541" y="124606"/>
                  </a:lnTo>
                  <a:lnTo>
                    <a:pt x="1548631" y="147115"/>
                  </a:lnTo>
                  <a:lnTo>
                    <a:pt x="1586609" y="171276"/>
                  </a:lnTo>
                  <a:lnTo>
                    <a:pt x="1623425" y="197039"/>
                  </a:lnTo>
                  <a:lnTo>
                    <a:pt x="1659031" y="224355"/>
                  </a:lnTo>
                  <a:lnTo>
                    <a:pt x="1693378" y="253175"/>
                  </a:lnTo>
                  <a:lnTo>
                    <a:pt x="1726417" y="283450"/>
                  </a:lnTo>
                  <a:lnTo>
                    <a:pt x="1758099" y="315132"/>
                  </a:lnTo>
                  <a:lnTo>
                    <a:pt x="1788374" y="348171"/>
                  </a:lnTo>
                  <a:lnTo>
                    <a:pt x="1817195" y="382518"/>
                  </a:lnTo>
                  <a:lnTo>
                    <a:pt x="1844511" y="418124"/>
                  </a:lnTo>
                  <a:lnTo>
                    <a:pt x="1870274" y="454941"/>
                  </a:lnTo>
                  <a:lnTo>
                    <a:pt x="1894434" y="492918"/>
                  </a:lnTo>
                  <a:lnTo>
                    <a:pt x="1916944" y="532008"/>
                  </a:lnTo>
                  <a:lnTo>
                    <a:pt x="1937753" y="572161"/>
                  </a:lnTo>
                  <a:lnTo>
                    <a:pt x="1956813" y="613328"/>
                  </a:lnTo>
                  <a:lnTo>
                    <a:pt x="1974074" y="655460"/>
                  </a:lnTo>
                  <a:lnTo>
                    <a:pt x="1989489" y="698509"/>
                  </a:lnTo>
                  <a:lnTo>
                    <a:pt x="2003007" y="742424"/>
                  </a:lnTo>
                  <a:lnTo>
                    <a:pt x="2014580" y="787158"/>
                  </a:lnTo>
                  <a:lnTo>
                    <a:pt x="2024158" y="832660"/>
                  </a:lnTo>
                  <a:lnTo>
                    <a:pt x="2031694" y="878883"/>
                  </a:lnTo>
                  <a:lnTo>
                    <a:pt x="2037137" y="925777"/>
                  </a:lnTo>
                  <a:lnTo>
                    <a:pt x="2038105" y="939707"/>
                  </a:lnTo>
                  <a:lnTo>
                    <a:pt x="2038105" y="1102515"/>
                  </a:lnTo>
                  <a:lnTo>
                    <a:pt x="2031022" y="1168582"/>
                  </a:lnTo>
                  <a:lnTo>
                    <a:pt x="2022974" y="1216275"/>
                  </a:lnTo>
                  <a:lnTo>
                    <a:pt x="2012745" y="1263191"/>
                  </a:lnTo>
                  <a:lnTo>
                    <a:pt x="2000387" y="1309277"/>
                  </a:lnTo>
                  <a:lnTo>
                    <a:pt x="1985955" y="1354477"/>
                  </a:lnTo>
                  <a:lnTo>
                    <a:pt x="1969502" y="1398738"/>
                  </a:lnTo>
                  <a:lnTo>
                    <a:pt x="1951211" y="1441735"/>
                  </a:lnTo>
                  <a:lnTo>
                    <a:pt x="1930916" y="1483910"/>
                  </a:lnTo>
                  <a:lnTo>
                    <a:pt x="1908767" y="1524985"/>
                  </a:lnTo>
                  <a:lnTo>
                    <a:pt x="1884817" y="1564906"/>
                  </a:lnTo>
                  <a:lnTo>
                    <a:pt x="1859120" y="1603621"/>
                  </a:lnTo>
                  <a:lnTo>
                    <a:pt x="1831730" y="1641076"/>
                  </a:lnTo>
                  <a:lnTo>
                    <a:pt x="1802700" y="1677219"/>
                  </a:lnTo>
                  <a:lnTo>
                    <a:pt x="1772085" y="1711996"/>
                  </a:lnTo>
                  <a:lnTo>
                    <a:pt x="1739938" y="1745355"/>
                  </a:lnTo>
                  <a:lnTo>
                    <a:pt x="1706313" y="1777242"/>
                  </a:lnTo>
                  <a:lnTo>
                    <a:pt x="1671263" y="1807605"/>
                  </a:lnTo>
                  <a:lnTo>
                    <a:pt x="1634843" y="1836390"/>
                  </a:lnTo>
                  <a:lnTo>
                    <a:pt x="1597106" y="1863545"/>
                  </a:lnTo>
                  <a:lnTo>
                    <a:pt x="1558106" y="1889016"/>
                  </a:lnTo>
                  <a:lnTo>
                    <a:pt x="1517896" y="1912751"/>
                  </a:lnTo>
                  <a:lnTo>
                    <a:pt x="1476530" y="1934696"/>
                  </a:lnTo>
                  <a:lnTo>
                    <a:pt x="1434063" y="1954799"/>
                  </a:lnTo>
                  <a:lnTo>
                    <a:pt x="1390547" y="1973006"/>
                  </a:lnTo>
                  <a:lnTo>
                    <a:pt x="1346037" y="1989265"/>
                  </a:lnTo>
                  <a:lnTo>
                    <a:pt x="1301340" y="2008140"/>
                  </a:lnTo>
                  <a:lnTo>
                    <a:pt x="1260021" y="2032858"/>
                  </a:lnTo>
                  <a:lnTo>
                    <a:pt x="1222620" y="2062981"/>
                  </a:lnTo>
                  <a:lnTo>
                    <a:pt x="1189677" y="2098068"/>
                  </a:lnTo>
                  <a:lnTo>
                    <a:pt x="1161733" y="2137682"/>
                  </a:lnTo>
                  <a:lnTo>
                    <a:pt x="1139328" y="2181382"/>
                  </a:lnTo>
                  <a:lnTo>
                    <a:pt x="1065156" y="2356476"/>
                  </a:lnTo>
                  <a:lnTo>
                    <a:pt x="1046309" y="2378363"/>
                  </a:lnTo>
                  <a:lnTo>
                    <a:pt x="1020167" y="2385659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5855" y="3773423"/>
              <a:ext cx="1804415" cy="18044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530699" y="3776319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4" h="1702435">
                  <a:moveTo>
                    <a:pt x="851152" y="1702305"/>
                  </a:moveTo>
                  <a:lnTo>
                    <a:pt x="802853" y="1700958"/>
                  </a:lnTo>
                  <a:lnTo>
                    <a:pt x="755260" y="1696963"/>
                  </a:lnTo>
                  <a:lnTo>
                    <a:pt x="708447" y="1690394"/>
                  </a:lnTo>
                  <a:lnTo>
                    <a:pt x="662483" y="1681322"/>
                  </a:lnTo>
                  <a:lnTo>
                    <a:pt x="617443" y="1669818"/>
                  </a:lnTo>
                  <a:lnTo>
                    <a:pt x="573396" y="1655955"/>
                  </a:lnTo>
                  <a:lnTo>
                    <a:pt x="530416" y="1639804"/>
                  </a:lnTo>
                  <a:lnTo>
                    <a:pt x="488573" y="1621438"/>
                  </a:lnTo>
                  <a:lnTo>
                    <a:pt x="447940" y="1600927"/>
                  </a:lnTo>
                  <a:lnTo>
                    <a:pt x="408589" y="1578345"/>
                  </a:lnTo>
                  <a:lnTo>
                    <a:pt x="370592" y="1553762"/>
                  </a:lnTo>
                  <a:lnTo>
                    <a:pt x="334019" y="1527251"/>
                  </a:lnTo>
                  <a:lnTo>
                    <a:pt x="298944" y="1498883"/>
                  </a:lnTo>
                  <a:lnTo>
                    <a:pt x="265439" y="1468731"/>
                  </a:lnTo>
                  <a:lnTo>
                    <a:pt x="233574" y="1436866"/>
                  </a:lnTo>
                  <a:lnTo>
                    <a:pt x="203421" y="1403361"/>
                  </a:lnTo>
                  <a:lnTo>
                    <a:pt x="175054" y="1368286"/>
                  </a:lnTo>
                  <a:lnTo>
                    <a:pt x="148543" y="1331713"/>
                  </a:lnTo>
                  <a:lnTo>
                    <a:pt x="123960" y="1293716"/>
                  </a:lnTo>
                  <a:lnTo>
                    <a:pt x="101378" y="1254365"/>
                  </a:lnTo>
                  <a:lnTo>
                    <a:pt x="80867" y="1213732"/>
                  </a:lnTo>
                  <a:lnTo>
                    <a:pt x="62501" y="1171890"/>
                  </a:lnTo>
                  <a:lnTo>
                    <a:pt x="46350" y="1128909"/>
                  </a:lnTo>
                  <a:lnTo>
                    <a:pt x="32487" y="1084862"/>
                  </a:lnTo>
                  <a:lnTo>
                    <a:pt x="20983" y="1039822"/>
                  </a:lnTo>
                  <a:lnTo>
                    <a:pt x="11910" y="993858"/>
                  </a:lnTo>
                  <a:lnTo>
                    <a:pt x="5341" y="947044"/>
                  </a:lnTo>
                  <a:lnTo>
                    <a:pt x="1347" y="899452"/>
                  </a:lnTo>
                  <a:lnTo>
                    <a:pt x="0" y="851152"/>
                  </a:lnTo>
                  <a:lnTo>
                    <a:pt x="1347" y="802853"/>
                  </a:lnTo>
                  <a:lnTo>
                    <a:pt x="5341" y="755260"/>
                  </a:lnTo>
                  <a:lnTo>
                    <a:pt x="11910" y="708447"/>
                  </a:lnTo>
                  <a:lnTo>
                    <a:pt x="20983" y="662483"/>
                  </a:lnTo>
                  <a:lnTo>
                    <a:pt x="32487" y="617443"/>
                  </a:lnTo>
                  <a:lnTo>
                    <a:pt x="46350" y="573396"/>
                  </a:lnTo>
                  <a:lnTo>
                    <a:pt x="62501" y="530416"/>
                  </a:lnTo>
                  <a:lnTo>
                    <a:pt x="80867" y="488573"/>
                  </a:lnTo>
                  <a:lnTo>
                    <a:pt x="101378" y="447940"/>
                  </a:lnTo>
                  <a:lnTo>
                    <a:pt x="123960" y="408589"/>
                  </a:lnTo>
                  <a:lnTo>
                    <a:pt x="148543" y="370592"/>
                  </a:lnTo>
                  <a:lnTo>
                    <a:pt x="175054" y="334019"/>
                  </a:lnTo>
                  <a:lnTo>
                    <a:pt x="203421" y="298944"/>
                  </a:lnTo>
                  <a:lnTo>
                    <a:pt x="233574" y="265439"/>
                  </a:lnTo>
                  <a:lnTo>
                    <a:pt x="265439" y="233574"/>
                  </a:lnTo>
                  <a:lnTo>
                    <a:pt x="298944" y="203421"/>
                  </a:lnTo>
                  <a:lnTo>
                    <a:pt x="334019" y="175054"/>
                  </a:lnTo>
                  <a:lnTo>
                    <a:pt x="370592" y="148543"/>
                  </a:lnTo>
                  <a:lnTo>
                    <a:pt x="408589" y="123960"/>
                  </a:lnTo>
                  <a:lnTo>
                    <a:pt x="447940" y="101378"/>
                  </a:lnTo>
                  <a:lnTo>
                    <a:pt x="488573" y="80867"/>
                  </a:lnTo>
                  <a:lnTo>
                    <a:pt x="530416" y="62501"/>
                  </a:lnTo>
                  <a:lnTo>
                    <a:pt x="573396" y="46350"/>
                  </a:lnTo>
                  <a:lnTo>
                    <a:pt x="617443" y="32487"/>
                  </a:lnTo>
                  <a:lnTo>
                    <a:pt x="662483" y="20983"/>
                  </a:lnTo>
                  <a:lnTo>
                    <a:pt x="708447" y="11910"/>
                  </a:lnTo>
                  <a:lnTo>
                    <a:pt x="755260" y="5341"/>
                  </a:lnTo>
                  <a:lnTo>
                    <a:pt x="802853" y="1347"/>
                  </a:lnTo>
                  <a:lnTo>
                    <a:pt x="851152" y="0"/>
                  </a:lnTo>
                  <a:lnTo>
                    <a:pt x="899452" y="1347"/>
                  </a:lnTo>
                  <a:lnTo>
                    <a:pt x="947044" y="5341"/>
                  </a:lnTo>
                  <a:lnTo>
                    <a:pt x="993858" y="11910"/>
                  </a:lnTo>
                  <a:lnTo>
                    <a:pt x="1039822" y="20983"/>
                  </a:lnTo>
                  <a:lnTo>
                    <a:pt x="1084862" y="32487"/>
                  </a:lnTo>
                  <a:lnTo>
                    <a:pt x="1128909" y="46350"/>
                  </a:lnTo>
                  <a:lnTo>
                    <a:pt x="1171890" y="62501"/>
                  </a:lnTo>
                  <a:lnTo>
                    <a:pt x="1213732" y="80867"/>
                  </a:lnTo>
                  <a:lnTo>
                    <a:pt x="1254365" y="101378"/>
                  </a:lnTo>
                  <a:lnTo>
                    <a:pt x="1293716" y="123960"/>
                  </a:lnTo>
                  <a:lnTo>
                    <a:pt x="1331713" y="148543"/>
                  </a:lnTo>
                  <a:lnTo>
                    <a:pt x="1368286" y="175054"/>
                  </a:lnTo>
                  <a:lnTo>
                    <a:pt x="1403361" y="203421"/>
                  </a:lnTo>
                  <a:lnTo>
                    <a:pt x="1436866" y="233574"/>
                  </a:lnTo>
                  <a:lnTo>
                    <a:pt x="1468731" y="265439"/>
                  </a:lnTo>
                  <a:lnTo>
                    <a:pt x="1498883" y="298944"/>
                  </a:lnTo>
                  <a:lnTo>
                    <a:pt x="1527251" y="334019"/>
                  </a:lnTo>
                  <a:lnTo>
                    <a:pt x="1553762" y="370592"/>
                  </a:lnTo>
                  <a:lnTo>
                    <a:pt x="1578345" y="408589"/>
                  </a:lnTo>
                  <a:lnTo>
                    <a:pt x="1600927" y="447940"/>
                  </a:lnTo>
                  <a:lnTo>
                    <a:pt x="1621438" y="488573"/>
                  </a:lnTo>
                  <a:lnTo>
                    <a:pt x="1639804" y="530416"/>
                  </a:lnTo>
                  <a:lnTo>
                    <a:pt x="1655955" y="573396"/>
                  </a:lnTo>
                  <a:lnTo>
                    <a:pt x="1669818" y="617443"/>
                  </a:lnTo>
                  <a:lnTo>
                    <a:pt x="1681322" y="662483"/>
                  </a:lnTo>
                  <a:lnTo>
                    <a:pt x="1690394" y="708447"/>
                  </a:lnTo>
                  <a:lnTo>
                    <a:pt x="1696963" y="755260"/>
                  </a:lnTo>
                  <a:lnTo>
                    <a:pt x="1700958" y="802853"/>
                  </a:lnTo>
                  <a:lnTo>
                    <a:pt x="1702305" y="851152"/>
                  </a:lnTo>
                  <a:lnTo>
                    <a:pt x="1700958" y="899452"/>
                  </a:lnTo>
                  <a:lnTo>
                    <a:pt x="1696963" y="947044"/>
                  </a:lnTo>
                  <a:lnTo>
                    <a:pt x="1690394" y="993858"/>
                  </a:lnTo>
                  <a:lnTo>
                    <a:pt x="1681322" y="1039822"/>
                  </a:lnTo>
                  <a:lnTo>
                    <a:pt x="1669818" y="1084862"/>
                  </a:lnTo>
                  <a:lnTo>
                    <a:pt x="1655955" y="1128909"/>
                  </a:lnTo>
                  <a:lnTo>
                    <a:pt x="1639804" y="1171890"/>
                  </a:lnTo>
                  <a:lnTo>
                    <a:pt x="1621438" y="1213732"/>
                  </a:lnTo>
                  <a:lnTo>
                    <a:pt x="1600927" y="1254365"/>
                  </a:lnTo>
                  <a:lnTo>
                    <a:pt x="1578345" y="1293716"/>
                  </a:lnTo>
                  <a:lnTo>
                    <a:pt x="1553762" y="1331713"/>
                  </a:lnTo>
                  <a:lnTo>
                    <a:pt x="1527251" y="1368286"/>
                  </a:lnTo>
                  <a:lnTo>
                    <a:pt x="1498883" y="1403361"/>
                  </a:lnTo>
                  <a:lnTo>
                    <a:pt x="1468731" y="1436866"/>
                  </a:lnTo>
                  <a:lnTo>
                    <a:pt x="1436866" y="1468731"/>
                  </a:lnTo>
                  <a:lnTo>
                    <a:pt x="1403361" y="1498883"/>
                  </a:lnTo>
                  <a:lnTo>
                    <a:pt x="1368286" y="1527251"/>
                  </a:lnTo>
                  <a:lnTo>
                    <a:pt x="1331713" y="1553762"/>
                  </a:lnTo>
                  <a:lnTo>
                    <a:pt x="1293716" y="1578345"/>
                  </a:lnTo>
                  <a:lnTo>
                    <a:pt x="1254365" y="1600927"/>
                  </a:lnTo>
                  <a:lnTo>
                    <a:pt x="1213732" y="1621438"/>
                  </a:lnTo>
                  <a:lnTo>
                    <a:pt x="1171890" y="1639804"/>
                  </a:lnTo>
                  <a:lnTo>
                    <a:pt x="1128909" y="1655955"/>
                  </a:lnTo>
                  <a:lnTo>
                    <a:pt x="1084862" y="1669818"/>
                  </a:lnTo>
                  <a:lnTo>
                    <a:pt x="1039822" y="1681322"/>
                  </a:lnTo>
                  <a:lnTo>
                    <a:pt x="993858" y="1690394"/>
                  </a:lnTo>
                  <a:lnTo>
                    <a:pt x="947044" y="1696963"/>
                  </a:lnTo>
                  <a:lnTo>
                    <a:pt x="899452" y="1700958"/>
                  </a:lnTo>
                  <a:lnTo>
                    <a:pt x="851152" y="1702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05095" y="3606088"/>
            <a:ext cx="2039620" cy="2383155"/>
            <a:chOff x="5105095" y="3606088"/>
            <a:chExt cx="2039620" cy="2383155"/>
          </a:xfrm>
        </p:grpSpPr>
        <p:sp>
          <p:nvSpPr>
            <p:cNvPr id="18" name="object 18"/>
            <p:cNvSpPr/>
            <p:nvPr/>
          </p:nvSpPr>
          <p:spPr>
            <a:xfrm>
              <a:off x="5105095" y="3606088"/>
              <a:ext cx="2039620" cy="2383155"/>
            </a:xfrm>
            <a:custGeom>
              <a:avLst/>
              <a:gdLst/>
              <a:ahLst/>
              <a:cxnLst/>
              <a:rect l="l" t="t" r="r" b="b"/>
              <a:pathLst>
                <a:path w="2039620" h="2383154">
                  <a:moveTo>
                    <a:pt x="1018962" y="2382842"/>
                  </a:moveTo>
                  <a:lnTo>
                    <a:pt x="992851" y="2375556"/>
                  </a:lnTo>
                  <a:lnTo>
                    <a:pt x="974026" y="2353695"/>
                  </a:lnTo>
                  <a:lnTo>
                    <a:pt x="899942" y="2178807"/>
                  </a:lnTo>
                  <a:lnTo>
                    <a:pt x="878070" y="2135158"/>
                  </a:lnTo>
                  <a:lnTo>
                    <a:pt x="850462" y="2095591"/>
                  </a:lnTo>
                  <a:lnTo>
                    <a:pt x="817660" y="2060545"/>
                  </a:lnTo>
                  <a:lnTo>
                    <a:pt x="780201" y="2030458"/>
                  </a:lnTo>
                  <a:lnTo>
                    <a:pt x="738627" y="2005769"/>
                  </a:lnTo>
                  <a:lnTo>
                    <a:pt x="693477" y="1986916"/>
                  </a:lnTo>
                  <a:lnTo>
                    <a:pt x="649150" y="1970802"/>
                  </a:lnTo>
                  <a:lnTo>
                    <a:pt x="605806" y="1952723"/>
                  </a:lnTo>
                  <a:lnTo>
                    <a:pt x="563499" y="1932732"/>
                  </a:lnTo>
                  <a:lnTo>
                    <a:pt x="522285" y="1910885"/>
                  </a:lnTo>
                  <a:lnTo>
                    <a:pt x="482216" y="1887234"/>
                  </a:lnTo>
                  <a:lnTo>
                    <a:pt x="443348" y="1861835"/>
                  </a:lnTo>
                  <a:lnTo>
                    <a:pt x="405733" y="1834741"/>
                  </a:lnTo>
                  <a:lnTo>
                    <a:pt x="369426" y="1806006"/>
                  </a:lnTo>
                  <a:lnTo>
                    <a:pt x="334481" y="1775684"/>
                  </a:lnTo>
                  <a:lnTo>
                    <a:pt x="300952" y="1743830"/>
                  </a:lnTo>
                  <a:lnTo>
                    <a:pt x="268894" y="1710496"/>
                  </a:lnTo>
                  <a:lnTo>
                    <a:pt x="238359" y="1675739"/>
                  </a:lnTo>
                  <a:lnTo>
                    <a:pt x="209403" y="1639610"/>
                  </a:lnTo>
                  <a:lnTo>
                    <a:pt x="182079" y="1602166"/>
                  </a:lnTo>
                  <a:lnTo>
                    <a:pt x="156441" y="1563459"/>
                  </a:lnTo>
                  <a:lnTo>
                    <a:pt x="132544" y="1523543"/>
                  </a:lnTo>
                  <a:lnTo>
                    <a:pt x="110441" y="1482473"/>
                  </a:lnTo>
                  <a:lnTo>
                    <a:pt x="90187" y="1440303"/>
                  </a:lnTo>
                  <a:lnTo>
                    <a:pt x="71835" y="1397086"/>
                  </a:lnTo>
                  <a:lnTo>
                    <a:pt x="55440" y="1352878"/>
                  </a:lnTo>
                  <a:lnTo>
                    <a:pt x="41056" y="1307731"/>
                  </a:lnTo>
                  <a:lnTo>
                    <a:pt x="28736" y="1261700"/>
                  </a:lnTo>
                  <a:lnTo>
                    <a:pt x="18535" y="1214840"/>
                  </a:lnTo>
                  <a:lnTo>
                    <a:pt x="10507" y="1167203"/>
                  </a:lnTo>
                  <a:lnTo>
                    <a:pt x="4705" y="1118844"/>
                  </a:lnTo>
                  <a:lnTo>
                    <a:pt x="1185" y="1069817"/>
                  </a:lnTo>
                  <a:lnTo>
                    <a:pt x="0" y="1020177"/>
                  </a:lnTo>
                  <a:lnTo>
                    <a:pt x="1107" y="972145"/>
                  </a:lnTo>
                  <a:lnTo>
                    <a:pt x="4396" y="924685"/>
                  </a:lnTo>
                  <a:lnTo>
                    <a:pt x="9819" y="877846"/>
                  </a:lnTo>
                  <a:lnTo>
                    <a:pt x="17327" y="831678"/>
                  </a:lnTo>
                  <a:lnTo>
                    <a:pt x="26871" y="786229"/>
                  </a:lnTo>
                  <a:lnTo>
                    <a:pt x="38402" y="741548"/>
                  </a:lnTo>
                  <a:lnTo>
                    <a:pt x="51873" y="697684"/>
                  </a:lnTo>
                  <a:lnTo>
                    <a:pt x="67234" y="654687"/>
                  </a:lnTo>
                  <a:lnTo>
                    <a:pt x="84437" y="612604"/>
                  </a:lnTo>
                  <a:lnTo>
                    <a:pt x="103434" y="571486"/>
                  </a:lnTo>
                  <a:lnTo>
                    <a:pt x="124174" y="531380"/>
                  </a:lnTo>
                  <a:lnTo>
                    <a:pt x="146611" y="492337"/>
                  </a:lnTo>
                  <a:lnTo>
                    <a:pt x="170696" y="454404"/>
                  </a:lnTo>
                  <a:lnTo>
                    <a:pt x="196379" y="417631"/>
                  </a:lnTo>
                  <a:lnTo>
                    <a:pt x="223612" y="382067"/>
                  </a:lnTo>
                  <a:lnTo>
                    <a:pt x="252347" y="347760"/>
                  </a:lnTo>
                  <a:lnTo>
                    <a:pt x="282535" y="314760"/>
                  </a:lnTo>
                  <a:lnTo>
                    <a:pt x="314127" y="283116"/>
                  </a:lnTo>
                  <a:lnTo>
                    <a:pt x="347075" y="252876"/>
                  </a:lnTo>
                  <a:lnTo>
                    <a:pt x="381330" y="224090"/>
                  </a:lnTo>
                  <a:lnTo>
                    <a:pt x="416844" y="196806"/>
                  </a:lnTo>
                  <a:lnTo>
                    <a:pt x="453568" y="171074"/>
                  </a:lnTo>
                  <a:lnTo>
                    <a:pt x="491453" y="146942"/>
                  </a:lnTo>
                  <a:lnTo>
                    <a:pt x="530450" y="124459"/>
                  </a:lnTo>
                  <a:lnTo>
                    <a:pt x="570512" y="103674"/>
                  </a:lnTo>
                  <a:lnTo>
                    <a:pt x="611589" y="84637"/>
                  </a:lnTo>
                  <a:lnTo>
                    <a:pt x="653634" y="67396"/>
                  </a:lnTo>
                  <a:lnTo>
                    <a:pt x="696596" y="51999"/>
                  </a:lnTo>
                  <a:lnTo>
                    <a:pt x="740428" y="38497"/>
                  </a:lnTo>
                  <a:lnTo>
                    <a:pt x="785081" y="26938"/>
                  </a:lnTo>
                  <a:lnTo>
                    <a:pt x="830507" y="17371"/>
                  </a:lnTo>
                  <a:lnTo>
                    <a:pt x="876657" y="9844"/>
                  </a:lnTo>
                  <a:lnTo>
                    <a:pt x="923482" y="4408"/>
                  </a:lnTo>
                  <a:lnTo>
                    <a:pt x="970933" y="1110"/>
                  </a:lnTo>
                  <a:lnTo>
                    <a:pt x="1018962" y="0"/>
                  </a:lnTo>
                  <a:lnTo>
                    <a:pt x="1066995" y="1110"/>
                  </a:lnTo>
                  <a:lnTo>
                    <a:pt x="1114455" y="4408"/>
                  </a:lnTo>
                  <a:lnTo>
                    <a:pt x="1161293" y="9844"/>
                  </a:lnTo>
                  <a:lnTo>
                    <a:pt x="1207462" y="17371"/>
                  </a:lnTo>
                  <a:lnTo>
                    <a:pt x="1252911" y="26938"/>
                  </a:lnTo>
                  <a:lnTo>
                    <a:pt x="1297591" y="38497"/>
                  </a:lnTo>
                  <a:lnTo>
                    <a:pt x="1341455" y="51999"/>
                  </a:lnTo>
                  <a:lnTo>
                    <a:pt x="1384453" y="67396"/>
                  </a:lnTo>
                  <a:lnTo>
                    <a:pt x="1426535" y="84637"/>
                  </a:lnTo>
                  <a:lnTo>
                    <a:pt x="1467654" y="103674"/>
                  </a:lnTo>
                  <a:lnTo>
                    <a:pt x="1507759" y="124459"/>
                  </a:lnTo>
                  <a:lnTo>
                    <a:pt x="1546803" y="146942"/>
                  </a:lnTo>
                  <a:lnTo>
                    <a:pt x="1584735" y="171074"/>
                  </a:lnTo>
                  <a:lnTo>
                    <a:pt x="1621508" y="196806"/>
                  </a:lnTo>
                  <a:lnTo>
                    <a:pt x="1657073" y="224090"/>
                  </a:lnTo>
                  <a:lnTo>
                    <a:pt x="1691379" y="252876"/>
                  </a:lnTo>
                  <a:lnTo>
                    <a:pt x="1724379" y="283116"/>
                  </a:lnTo>
                  <a:lnTo>
                    <a:pt x="1756023" y="314760"/>
                  </a:lnTo>
                  <a:lnTo>
                    <a:pt x="1786263" y="347760"/>
                  </a:lnTo>
                  <a:lnTo>
                    <a:pt x="1815049" y="382067"/>
                  </a:lnTo>
                  <a:lnTo>
                    <a:pt x="1842333" y="417631"/>
                  </a:lnTo>
                  <a:lnTo>
                    <a:pt x="1868065" y="454404"/>
                  </a:lnTo>
                  <a:lnTo>
                    <a:pt x="1892198" y="492337"/>
                  </a:lnTo>
                  <a:lnTo>
                    <a:pt x="1914680" y="531380"/>
                  </a:lnTo>
                  <a:lnTo>
                    <a:pt x="1935465" y="571486"/>
                  </a:lnTo>
                  <a:lnTo>
                    <a:pt x="1954502" y="612604"/>
                  </a:lnTo>
                  <a:lnTo>
                    <a:pt x="1971744" y="654687"/>
                  </a:lnTo>
                  <a:lnTo>
                    <a:pt x="1987140" y="697684"/>
                  </a:lnTo>
                  <a:lnTo>
                    <a:pt x="2000642" y="741548"/>
                  </a:lnTo>
                  <a:lnTo>
                    <a:pt x="2012201" y="786229"/>
                  </a:lnTo>
                  <a:lnTo>
                    <a:pt x="2021769" y="831678"/>
                  </a:lnTo>
                  <a:lnTo>
                    <a:pt x="2029295" y="877846"/>
                  </a:lnTo>
                  <a:lnTo>
                    <a:pt x="2034732" y="924685"/>
                  </a:lnTo>
                  <a:lnTo>
                    <a:pt x="2038030" y="972145"/>
                  </a:lnTo>
                  <a:lnTo>
                    <a:pt x="2039140" y="1020177"/>
                  </a:lnTo>
                  <a:lnTo>
                    <a:pt x="2037954" y="1069813"/>
                  </a:lnTo>
                  <a:lnTo>
                    <a:pt x="2034433" y="1118825"/>
                  </a:lnTo>
                  <a:lnTo>
                    <a:pt x="2028631" y="1167163"/>
                  </a:lnTo>
                  <a:lnTo>
                    <a:pt x="2020600" y="1214771"/>
                  </a:lnTo>
                  <a:lnTo>
                    <a:pt x="2010396" y="1261599"/>
                  </a:lnTo>
                  <a:lnTo>
                    <a:pt x="1998070" y="1307591"/>
                  </a:lnTo>
                  <a:lnTo>
                    <a:pt x="1983678" y="1352696"/>
                  </a:lnTo>
                  <a:lnTo>
                    <a:pt x="1967272" y="1396861"/>
                  </a:lnTo>
                  <a:lnTo>
                    <a:pt x="1948907" y="1440033"/>
                  </a:lnTo>
                  <a:lnTo>
                    <a:pt x="1928636" y="1482158"/>
                  </a:lnTo>
                  <a:lnTo>
                    <a:pt x="1906513" y="1523185"/>
                  </a:lnTo>
                  <a:lnTo>
                    <a:pt x="1882591" y="1563059"/>
                  </a:lnTo>
                  <a:lnTo>
                    <a:pt x="1856925" y="1601728"/>
                  </a:lnTo>
                  <a:lnTo>
                    <a:pt x="1829567" y="1639139"/>
                  </a:lnTo>
                  <a:lnTo>
                    <a:pt x="1800572" y="1675239"/>
                  </a:lnTo>
                  <a:lnTo>
                    <a:pt x="1769993" y="1709975"/>
                  </a:lnTo>
                  <a:lnTo>
                    <a:pt x="1737884" y="1743295"/>
                  </a:lnTo>
                  <a:lnTo>
                    <a:pt x="1704299" y="1775144"/>
                  </a:lnTo>
                  <a:lnTo>
                    <a:pt x="1669290" y="1805471"/>
                  </a:lnTo>
                  <a:lnTo>
                    <a:pt x="1632913" y="1834222"/>
                  </a:lnTo>
                  <a:lnTo>
                    <a:pt x="1595220" y="1861345"/>
                  </a:lnTo>
                  <a:lnTo>
                    <a:pt x="1556266" y="1886786"/>
                  </a:lnTo>
                  <a:lnTo>
                    <a:pt x="1516104" y="1910493"/>
                  </a:lnTo>
                  <a:lnTo>
                    <a:pt x="1474787" y="1932412"/>
                  </a:lnTo>
                  <a:lnTo>
                    <a:pt x="1432370" y="1952491"/>
                  </a:lnTo>
                  <a:lnTo>
                    <a:pt x="1388905" y="1970677"/>
                  </a:lnTo>
                  <a:lnTo>
                    <a:pt x="1344448" y="1986916"/>
                  </a:lnTo>
                  <a:lnTo>
                    <a:pt x="1299804" y="2005769"/>
                  </a:lnTo>
                  <a:lnTo>
                    <a:pt x="1258533" y="2030458"/>
                  </a:lnTo>
                  <a:lnTo>
                    <a:pt x="1221176" y="2060545"/>
                  </a:lnTo>
                  <a:lnTo>
                    <a:pt x="1188272" y="2095591"/>
                  </a:lnTo>
                  <a:lnTo>
                    <a:pt x="1160361" y="2135158"/>
                  </a:lnTo>
                  <a:lnTo>
                    <a:pt x="1137983" y="2178807"/>
                  </a:lnTo>
                  <a:lnTo>
                    <a:pt x="1063899" y="2353695"/>
                  </a:lnTo>
                  <a:lnTo>
                    <a:pt x="1045074" y="2375556"/>
                  </a:lnTo>
                  <a:lnTo>
                    <a:pt x="1018962" y="2382842"/>
                  </a:lnTo>
                  <a:close/>
                </a:path>
              </a:pathLst>
            </a:custGeom>
            <a:solidFill>
              <a:srgbClr val="F17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0848" y="3773423"/>
              <a:ext cx="1801367" cy="18013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75124" y="3776117"/>
              <a:ext cx="1700530" cy="1700530"/>
            </a:xfrm>
            <a:custGeom>
              <a:avLst/>
              <a:gdLst/>
              <a:ahLst/>
              <a:cxnLst/>
              <a:rect l="l" t="t" r="r" b="b"/>
              <a:pathLst>
                <a:path w="1700529" h="1700529">
                  <a:moveTo>
                    <a:pt x="850147" y="1700295"/>
                  </a:moveTo>
                  <a:lnTo>
                    <a:pt x="801905" y="1698949"/>
                  </a:lnTo>
                  <a:lnTo>
                    <a:pt x="754369" y="1694960"/>
                  </a:lnTo>
                  <a:lnTo>
                    <a:pt x="707610" y="1688398"/>
                  </a:lnTo>
                  <a:lnTo>
                    <a:pt x="661701" y="1679337"/>
                  </a:lnTo>
                  <a:lnTo>
                    <a:pt x="616714" y="1667847"/>
                  </a:lnTo>
                  <a:lnTo>
                    <a:pt x="572719" y="1654000"/>
                  </a:lnTo>
                  <a:lnTo>
                    <a:pt x="529789" y="1637868"/>
                  </a:lnTo>
                  <a:lnTo>
                    <a:pt x="487996" y="1619523"/>
                  </a:lnTo>
                  <a:lnTo>
                    <a:pt x="447411" y="1599037"/>
                  </a:lnTo>
                  <a:lnTo>
                    <a:pt x="408107" y="1576481"/>
                  </a:lnTo>
                  <a:lnTo>
                    <a:pt x="370154" y="1551928"/>
                  </a:lnTo>
                  <a:lnTo>
                    <a:pt x="333625" y="1525448"/>
                  </a:lnTo>
                  <a:lnTo>
                    <a:pt x="298592" y="1497114"/>
                  </a:lnTo>
                  <a:lnTo>
                    <a:pt x="265125" y="1466997"/>
                  </a:lnTo>
                  <a:lnTo>
                    <a:pt x="233298" y="1435170"/>
                  </a:lnTo>
                  <a:lnTo>
                    <a:pt x="203181" y="1401704"/>
                  </a:lnTo>
                  <a:lnTo>
                    <a:pt x="174847" y="1366670"/>
                  </a:lnTo>
                  <a:lnTo>
                    <a:pt x="148368" y="1330141"/>
                  </a:lnTo>
                  <a:lnTo>
                    <a:pt x="123814" y="1292188"/>
                  </a:lnTo>
                  <a:lnTo>
                    <a:pt x="101258" y="1252884"/>
                  </a:lnTo>
                  <a:lnTo>
                    <a:pt x="80772" y="1212299"/>
                  </a:lnTo>
                  <a:lnTo>
                    <a:pt x="62427" y="1170506"/>
                  </a:lnTo>
                  <a:lnTo>
                    <a:pt x="46295" y="1127576"/>
                  </a:lnTo>
                  <a:lnTo>
                    <a:pt x="32448" y="1083582"/>
                  </a:lnTo>
                  <a:lnTo>
                    <a:pt x="20958" y="1038594"/>
                  </a:lnTo>
                  <a:lnTo>
                    <a:pt x="11896" y="992685"/>
                  </a:lnTo>
                  <a:lnTo>
                    <a:pt x="5335" y="945926"/>
                  </a:lnTo>
                  <a:lnTo>
                    <a:pt x="1345" y="898390"/>
                  </a:lnTo>
                  <a:lnTo>
                    <a:pt x="0" y="850147"/>
                  </a:lnTo>
                  <a:lnTo>
                    <a:pt x="1345" y="801905"/>
                  </a:lnTo>
                  <a:lnTo>
                    <a:pt x="5335" y="754369"/>
                  </a:lnTo>
                  <a:lnTo>
                    <a:pt x="11896" y="707610"/>
                  </a:lnTo>
                  <a:lnTo>
                    <a:pt x="20958" y="661701"/>
                  </a:lnTo>
                  <a:lnTo>
                    <a:pt x="32448" y="616714"/>
                  </a:lnTo>
                  <a:lnTo>
                    <a:pt x="46295" y="572719"/>
                  </a:lnTo>
                  <a:lnTo>
                    <a:pt x="62427" y="529789"/>
                  </a:lnTo>
                  <a:lnTo>
                    <a:pt x="80772" y="487996"/>
                  </a:lnTo>
                  <a:lnTo>
                    <a:pt x="101258" y="447411"/>
                  </a:lnTo>
                  <a:lnTo>
                    <a:pt x="123814" y="408107"/>
                  </a:lnTo>
                  <a:lnTo>
                    <a:pt x="148368" y="370154"/>
                  </a:lnTo>
                  <a:lnTo>
                    <a:pt x="174847" y="333625"/>
                  </a:lnTo>
                  <a:lnTo>
                    <a:pt x="203181" y="298592"/>
                  </a:lnTo>
                  <a:lnTo>
                    <a:pt x="233298" y="265125"/>
                  </a:lnTo>
                  <a:lnTo>
                    <a:pt x="265125" y="233298"/>
                  </a:lnTo>
                  <a:lnTo>
                    <a:pt x="298592" y="203181"/>
                  </a:lnTo>
                  <a:lnTo>
                    <a:pt x="333625" y="174847"/>
                  </a:lnTo>
                  <a:lnTo>
                    <a:pt x="370154" y="148368"/>
                  </a:lnTo>
                  <a:lnTo>
                    <a:pt x="408107" y="123814"/>
                  </a:lnTo>
                  <a:lnTo>
                    <a:pt x="447411" y="101258"/>
                  </a:lnTo>
                  <a:lnTo>
                    <a:pt x="487996" y="80772"/>
                  </a:lnTo>
                  <a:lnTo>
                    <a:pt x="529789" y="62427"/>
                  </a:lnTo>
                  <a:lnTo>
                    <a:pt x="572719" y="46295"/>
                  </a:lnTo>
                  <a:lnTo>
                    <a:pt x="616714" y="32448"/>
                  </a:lnTo>
                  <a:lnTo>
                    <a:pt x="661701" y="20958"/>
                  </a:lnTo>
                  <a:lnTo>
                    <a:pt x="707610" y="11896"/>
                  </a:lnTo>
                  <a:lnTo>
                    <a:pt x="754369" y="5335"/>
                  </a:lnTo>
                  <a:lnTo>
                    <a:pt x="801905" y="1345"/>
                  </a:lnTo>
                  <a:lnTo>
                    <a:pt x="850147" y="0"/>
                  </a:lnTo>
                  <a:lnTo>
                    <a:pt x="898390" y="1345"/>
                  </a:lnTo>
                  <a:lnTo>
                    <a:pt x="945926" y="5335"/>
                  </a:lnTo>
                  <a:lnTo>
                    <a:pt x="992685" y="11896"/>
                  </a:lnTo>
                  <a:lnTo>
                    <a:pt x="1038594" y="20958"/>
                  </a:lnTo>
                  <a:lnTo>
                    <a:pt x="1083582" y="32448"/>
                  </a:lnTo>
                  <a:lnTo>
                    <a:pt x="1127576" y="46295"/>
                  </a:lnTo>
                  <a:lnTo>
                    <a:pt x="1170506" y="62427"/>
                  </a:lnTo>
                  <a:lnTo>
                    <a:pt x="1212299" y="80772"/>
                  </a:lnTo>
                  <a:lnTo>
                    <a:pt x="1252884" y="101258"/>
                  </a:lnTo>
                  <a:lnTo>
                    <a:pt x="1292188" y="123814"/>
                  </a:lnTo>
                  <a:lnTo>
                    <a:pt x="1330141" y="148368"/>
                  </a:lnTo>
                  <a:lnTo>
                    <a:pt x="1366670" y="174847"/>
                  </a:lnTo>
                  <a:lnTo>
                    <a:pt x="1401704" y="203181"/>
                  </a:lnTo>
                  <a:lnTo>
                    <a:pt x="1435170" y="233298"/>
                  </a:lnTo>
                  <a:lnTo>
                    <a:pt x="1466997" y="265125"/>
                  </a:lnTo>
                  <a:lnTo>
                    <a:pt x="1497114" y="298592"/>
                  </a:lnTo>
                  <a:lnTo>
                    <a:pt x="1525448" y="333625"/>
                  </a:lnTo>
                  <a:lnTo>
                    <a:pt x="1551928" y="370154"/>
                  </a:lnTo>
                  <a:lnTo>
                    <a:pt x="1576481" y="408107"/>
                  </a:lnTo>
                  <a:lnTo>
                    <a:pt x="1599037" y="447411"/>
                  </a:lnTo>
                  <a:lnTo>
                    <a:pt x="1619523" y="487996"/>
                  </a:lnTo>
                  <a:lnTo>
                    <a:pt x="1637868" y="529789"/>
                  </a:lnTo>
                  <a:lnTo>
                    <a:pt x="1654000" y="572719"/>
                  </a:lnTo>
                  <a:lnTo>
                    <a:pt x="1667847" y="616714"/>
                  </a:lnTo>
                  <a:lnTo>
                    <a:pt x="1679337" y="661701"/>
                  </a:lnTo>
                  <a:lnTo>
                    <a:pt x="1688398" y="707610"/>
                  </a:lnTo>
                  <a:lnTo>
                    <a:pt x="1694960" y="754369"/>
                  </a:lnTo>
                  <a:lnTo>
                    <a:pt x="1698949" y="801905"/>
                  </a:lnTo>
                  <a:lnTo>
                    <a:pt x="1700295" y="850147"/>
                  </a:lnTo>
                  <a:lnTo>
                    <a:pt x="1698949" y="898390"/>
                  </a:lnTo>
                  <a:lnTo>
                    <a:pt x="1694960" y="945926"/>
                  </a:lnTo>
                  <a:lnTo>
                    <a:pt x="1688398" y="992685"/>
                  </a:lnTo>
                  <a:lnTo>
                    <a:pt x="1679337" y="1038594"/>
                  </a:lnTo>
                  <a:lnTo>
                    <a:pt x="1667847" y="1083582"/>
                  </a:lnTo>
                  <a:lnTo>
                    <a:pt x="1654000" y="1127576"/>
                  </a:lnTo>
                  <a:lnTo>
                    <a:pt x="1637868" y="1170506"/>
                  </a:lnTo>
                  <a:lnTo>
                    <a:pt x="1619523" y="1212299"/>
                  </a:lnTo>
                  <a:lnTo>
                    <a:pt x="1599037" y="1252884"/>
                  </a:lnTo>
                  <a:lnTo>
                    <a:pt x="1576481" y="1292188"/>
                  </a:lnTo>
                  <a:lnTo>
                    <a:pt x="1551928" y="1330141"/>
                  </a:lnTo>
                  <a:lnTo>
                    <a:pt x="1525448" y="1366670"/>
                  </a:lnTo>
                  <a:lnTo>
                    <a:pt x="1497114" y="1401704"/>
                  </a:lnTo>
                  <a:lnTo>
                    <a:pt x="1466997" y="1435170"/>
                  </a:lnTo>
                  <a:lnTo>
                    <a:pt x="1435170" y="1466997"/>
                  </a:lnTo>
                  <a:lnTo>
                    <a:pt x="1401704" y="1497114"/>
                  </a:lnTo>
                  <a:lnTo>
                    <a:pt x="1366670" y="1525448"/>
                  </a:lnTo>
                  <a:lnTo>
                    <a:pt x="1330141" y="1551928"/>
                  </a:lnTo>
                  <a:lnTo>
                    <a:pt x="1292188" y="1576481"/>
                  </a:lnTo>
                  <a:lnTo>
                    <a:pt x="1252884" y="1599037"/>
                  </a:lnTo>
                  <a:lnTo>
                    <a:pt x="1212299" y="1619523"/>
                  </a:lnTo>
                  <a:lnTo>
                    <a:pt x="1170506" y="1637868"/>
                  </a:lnTo>
                  <a:lnTo>
                    <a:pt x="1127576" y="1654000"/>
                  </a:lnTo>
                  <a:lnTo>
                    <a:pt x="1083582" y="1667847"/>
                  </a:lnTo>
                  <a:lnTo>
                    <a:pt x="1038594" y="1679337"/>
                  </a:lnTo>
                  <a:lnTo>
                    <a:pt x="992685" y="1688398"/>
                  </a:lnTo>
                  <a:lnTo>
                    <a:pt x="945926" y="1694960"/>
                  </a:lnTo>
                  <a:lnTo>
                    <a:pt x="898390" y="1698949"/>
                  </a:lnTo>
                  <a:lnTo>
                    <a:pt x="850147" y="1700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3291" y="4447560"/>
              <a:ext cx="589280" cy="462280"/>
            </a:xfrm>
            <a:custGeom>
              <a:avLst/>
              <a:gdLst/>
              <a:ahLst/>
              <a:cxnLst/>
              <a:rect l="l" t="t" r="r" b="b"/>
              <a:pathLst>
                <a:path w="589279" h="462279">
                  <a:moveTo>
                    <a:pt x="524272" y="462016"/>
                  </a:moveTo>
                  <a:lnTo>
                    <a:pt x="507191" y="458409"/>
                  </a:lnTo>
                  <a:lnTo>
                    <a:pt x="446886" y="413634"/>
                  </a:lnTo>
                  <a:lnTo>
                    <a:pt x="294205" y="288475"/>
                  </a:lnTo>
                  <a:lnTo>
                    <a:pt x="0" y="43716"/>
                  </a:lnTo>
                  <a:lnTo>
                    <a:pt x="30466" y="0"/>
                  </a:lnTo>
                  <a:lnTo>
                    <a:pt x="116505" y="54530"/>
                  </a:lnTo>
                  <a:lnTo>
                    <a:pt x="306448" y="176176"/>
                  </a:lnTo>
                  <a:lnTo>
                    <a:pt x="498036" y="302016"/>
                  </a:lnTo>
                  <a:lnTo>
                    <a:pt x="589009" y="369130"/>
                  </a:lnTo>
                  <a:lnTo>
                    <a:pt x="584817" y="392335"/>
                  </a:lnTo>
                  <a:lnTo>
                    <a:pt x="565859" y="421995"/>
                  </a:lnTo>
                  <a:lnTo>
                    <a:pt x="542291" y="448444"/>
                  </a:lnTo>
                  <a:lnTo>
                    <a:pt x="524272" y="462016"/>
                  </a:lnTo>
                  <a:close/>
                </a:path>
              </a:pathLst>
            </a:custGeom>
            <a:solidFill>
              <a:srgbClr val="A86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1379" y="4143490"/>
              <a:ext cx="512445" cy="504825"/>
            </a:xfrm>
            <a:custGeom>
              <a:avLst/>
              <a:gdLst/>
              <a:ahLst/>
              <a:cxnLst/>
              <a:rect l="l" t="t" r="r" b="b"/>
              <a:pathLst>
                <a:path w="512445" h="504825">
                  <a:moveTo>
                    <a:pt x="312041" y="504434"/>
                  </a:moveTo>
                  <a:lnTo>
                    <a:pt x="0" y="286875"/>
                  </a:lnTo>
                  <a:lnTo>
                    <a:pt x="87962" y="231928"/>
                  </a:lnTo>
                  <a:lnTo>
                    <a:pt x="138107" y="183730"/>
                  </a:lnTo>
                  <a:lnTo>
                    <a:pt x="169176" y="115385"/>
                  </a:lnTo>
                  <a:lnTo>
                    <a:pt x="199912" y="0"/>
                  </a:lnTo>
                  <a:lnTo>
                    <a:pt x="511953" y="217547"/>
                  </a:lnTo>
                  <a:lnTo>
                    <a:pt x="412445" y="284998"/>
                  </a:lnTo>
                  <a:lnTo>
                    <a:pt x="358452" y="337365"/>
                  </a:lnTo>
                  <a:lnTo>
                    <a:pt x="331231" y="401545"/>
                  </a:lnTo>
                  <a:lnTo>
                    <a:pt x="312041" y="504434"/>
                  </a:lnTo>
                  <a:close/>
                </a:path>
              </a:pathLst>
            </a:custGeom>
            <a:solidFill>
              <a:srgbClr val="974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3616" y="4054118"/>
              <a:ext cx="661035" cy="679450"/>
            </a:xfrm>
            <a:custGeom>
              <a:avLst/>
              <a:gdLst/>
              <a:ahLst/>
              <a:cxnLst/>
              <a:rect l="l" t="t" r="r" b="b"/>
              <a:pathLst>
                <a:path w="661035" h="679450">
                  <a:moveTo>
                    <a:pt x="415963" y="579564"/>
                  </a:moveTo>
                  <a:lnTo>
                    <a:pt x="365188" y="538581"/>
                  </a:lnTo>
                  <a:lnTo>
                    <a:pt x="317982" y="503834"/>
                  </a:lnTo>
                  <a:lnTo>
                    <a:pt x="263042" y="464832"/>
                  </a:lnTo>
                  <a:lnTo>
                    <a:pt x="205473" y="425526"/>
                  </a:lnTo>
                  <a:lnTo>
                    <a:pt x="150368" y="389839"/>
                  </a:lnTo>
                  <a:lnTo>
                    <a:pt x="102844" y="361708"/>
                  </a:lnTo>
                  <a:lnTo>
                    <a:pt x="67983" y="345084"/>
                  </a:lnTo>
                  <a:lnTo>
                    <a:pt x="21424" y="385622"/>
                  </a:lnTo>
                  <a:lnTo>
                    <a:pt x="419" y="410108"/>
                  </a:lnTo>
                  <a:lnTo>
                    <a:pt x="0" y="428409"/>
                  </a:lnTo>
                  <a:lnTo>
                    <a:pt x="15227" y="450380"/>
                  </a:lnTo>
                  <a:lnTo>
                    <a:pt x="74269" y="503529"/>
                  </a:lnTo>
                  <a:lnTo>
                    <a:pt x="123583" y="542696"/>
                  </a:lnTo>
                  <a:lnTo>
                    <a:pt x="178612" y="584085"/>
                  </a:lnTo>
                  <a:lnTo>
                    <a:pt x="233743" y="623074"/>
                  </a:lnTo>
                  <a:lnTo>
                    <a:pt x="283375" y="655027"/>
                  </a:lnTo>
                  <a:lnTo>
                    <a:pt x="321881" y="675335"/>
                  </a:lnTo>
                  <a:lnTo>
                    <a:pt x="343662" y="679373"/>
                  </a:lnTo>
                  <a:lnTo>
                    <a:pt x="370103" y="660057"/>
                  </a:lnTo>
                  <a:lnTo>
                    <a:pt x="397103" y="630859"/>
                  </a:lnTo>
                  <a:lnTo>
                    <a:pt x="415455" y="600964"/>
                  </a:lnTo>
                  <a:lnTo>
                    <a:pt x="415963" y="579564"/>
                  </a:lnTo>
                  <a:close/>
                </a:path>
                <a:path w="661035" h="679450">
                  <a:moveTo>
                    <a:pt x="660488" y="234505"/>
                  </a:moveTo>
                  <a:lnTo>
                    <a:pt x="609714" y="193509"/>
                  </a:lnTo>
                  <a:lnTo>
                    <a:pt x="562521" y="158762"/>
                  </a:lnTo>
                  <a:lnTo>
                    <a:pt x="507580" y="119761"/>
                  </a:lnTo>
                  <a:lnTo>
                    <a:pt x="450011" y="80454"/>
                  </a:lnTo>
                  <a:lnTo>
                    <a:pt x="394906" y="44754"/>
                  </a:lnTo>
                  <a:lnTo>
                    <a:pt x="347370" y="16624"/>
                  </a:lnTo>
                  <a:lnTo>
                    <a:pt x="312521" y="0"/>
                  </a:lnTo>
                  <a:lnTo>
                    <a:pt x="265963" y="40551"/>
                  </a:lnTo>
                  <a:lnTo>
                    <a:pt x="244944" y="65036"/>
                  </a:lnTo>
                  <a:lnTo>
                    <a:pt x="244538" y="83337"/>
                  </a:lnTo>
                  <a:lnTo>
                    <a:pt x="259765" y="105308"/>
                  </a:lnTo>
                  <a:lnTo>
                    <a:pt x="318795" y="158457"/>
                  </a:lnTo>
                  <a:lnTo>
                    <a:pt x="368109" y="197612"/>
                  </a:lnTo>
                  <a:lnTo>
                    <a:pt x="423138" y="239001"/>
                  </a:lnTo>
                  <a:lnTo>
                    <a:pt x="478269" y="277990"/>
                  </a:lnTo>
                  <a:lnTo>
                    <a:pt x="527900" y="309943"/>
                  </a:lnTo>
                  <a:lnTo>
                    <a:pt x="566407" y="330250"/>
                  </a:lnTo>
                  <a:lnTo>
                    <a:pt x="588200" y="334289"/>
                  </a:lnTo>
                  <a:lnTo>
                    <a:pt x="614641" y="314985"/>
                  </a:lnTo>
                  <a:lnTo>
                    <a:pt x="641629" y="285788"/>
                  </a:lnTo>
                  <a:lnTo>
                    <a:pt x="659980" y="255892"/>
                  </a:lnTo>
                  <a:lnTo>
                    <a:pt x="660488" y="234505"/>
                  </a:lnTo>
                  <a:close/>
                </a:path>
              </a:pathLst>
            </a:custGeom>
            <a:solidFill>
              <a:srgbClr val="A86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9674" y="4811829"/>
              <a:ext cx="513715" cy="143510"/>
            </a:xfrm>
            <a:custGeom>
              <a:avLst/>
              <a:gdLst/>
              <a:ahLst/>
              <a:cxnLst/>
              <a:rect l="l" t="t" r="r" b="b"/>
              <a:pathLst>
                <a:path w="513714" h="143510">
                  <a:moveTo>
                    <a:pt x="506613" y="143229"/>
                  </a:moveTo>
                  <a:lnTo>
                    <a:pt x="21642" y="129317"/>
                  </a:lnTo>
                  <a:lnTo>
                    <a:pt x="3329" y="80824"/>
                  </a:lnTo>
                  <a:lnTo>
                    <a:pt x="0" y="53558"/>
                  </a:lnTo>
                  <a:lnTo>
                    <a:pt x="14151" y="37530"/>
                  </a:lnTo>
                  <a:lnTo>
                    <a:pt x="78249" y="15418"/>
                  </a:lnTo>
                  <a:lnTo>
                    <a:pt x="124831" y="9169"/>
                  </a:lnTo>
                  <a:lnTo>
                    <a:pt x="182960" y="4312"/>
                  </a:lnTo>
                  <a:lnTo>
                    <a:pt x="247575" y="1152"/>
                  </a:lnTo>
                  <a:lnTo>
                    <a:pt x="313611" y="0"/>
                  </a:lnTo>
                  <a:lnTo>
                    <a:pt x="376006" y="1161"/>
                  </a:lnTo>
                  <a:lnTo>
                    <a:pt x="429697" y="4946"/>
                  </a:lnTo>
                  <a:lnTo>
                    <a:pt x="469619" y="11661"/>
                  </a:lnTo>
                  <a:lnTo>
                    <a:pt x="507137" y="52118"/>
                  </a:lnTo>
                  <a:lnTo>
                    <a:pt x="513367" y="86819"/>
                  </a:lnTo>
                  <a:lnTo>
                    <a:pt x="512244" y="119322"/>
                  </a:lnTo>
                  <a:lnTo>
                    <a:pt x="506613" y="143229"/>
                  </a:lnTo>
                  <a:close/>
                </a:path>
              </a:pathLst>
            </a:custGeom>
            <a:solidFill>
              <a:srgbClr val="C37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95879" y="4912920"/>
              <a:ext cx="676275" cy="197485"/>
            </a:xfrm>
            <a:custGeom>
              <a:avLst/>
              <a:gdLst/>
              <a:ahLst/>
              <a:cxnLst/>
              <a:rect l="l" t="t" r="r" b="b"/>
              <a:pathLst>
                <a:path w="676275" h="197485">
                  <a:moveTo>
                    <a:pt x="17191" y="197248"/>
                  </a:moveTo>
                  <a:lnTo>
                    <a:pt x="748" y="115790"/>
                  </a:lnTo>
                  <a:lnTo>
                    <a:pt x="0" y="70967"/>
                  </a:lnTo>
                  <a:lnTo>
                    <a:pt x="19204" y="46876"/>
                  </a:lnTo>
                  <a:lnTo>
                    <a:pt x="62620" y="27614"/>
                  </a:lnTo>
                  <a:lnTo>
                    <a:pt x="129664" y="14309"/>
                  </a:lnTo>
                  <a:lnTo>
                    <a:pt x="180685" y="8977"/>
                  </a:lnTo>
                  <a:lnTo>
                    <a:pt x="239540" y="4728"/>
                  </a:lnTo>
                  <a:lnTo>
                    <a:pt x="303354" y="1714"/>
                  </a:lnTo>
                  <a:lnTo>
                    <a:pt x="369251" y="87"/>
                  </a:lnTo>
                  <a:lnTo>
                    <a:pt x="434358" y="0"/>
                  </a:lnTo>
                  <a:lnTo>
                    <a:pt x="495799" y="1603"/>
                  </a:lnTo>
                  <a:lnTo>
                    <a:pt x="550699" y="5051"/>
                  </a:lnTo>
                  <a:lnTo>
                    <a:pt x="596185" y="10494"/>
                  </a:lnTo>
                  <a:lnTo>
                    <a:pt x="647411" y="27975"/>
                  </a:lnTo>
                  <a:lnTo>
                    <a:pt x="668221" y="66619"/>
                  </a:lnTo>
                  <a:lnTo>
                    <a:pt x="676113" y="110576"/>
                  </a:lnTo>
                  <a:lnTo>
                    <a:pt x="674691" y="151747"/>
                  </a:lnTo>
                  <a:lnTo>
                    <a:pt x="667559" y="182032"/>
                  </a:lnTo>
                  <a:lnTo>
                    <a:pt x="17191" y="197248"/>
                  </a:lnTo>
                  <a:close/>
                </a:path>
              </a:pathLst>
            </a:custGeom>
            <a:solidFill>
              <a:srgbClr val="D89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38915" y="4532240"/>
            <a:ext cx="523713" cy="639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37330" y="4009450"/>
            <a:ext cx="637636" cy="1149727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10828" y="1421640"/>
            <a:ext cx="6389370" cy="15786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225"/>
              </a:spcBef>
            </a:pPr>
            <a:r>
              <a:rPr sz="5100" spc="-45" dirty="0">
                <a:solidFill>
                  <a:srgbClr val="FF812E"/>
                </a:solidFill>
              </a:rPr>
              <a:t>F</a:t>
            </a:r>
            <a:r>
              <a:rPr sz="5100" spc="120" dirty="0">
                <a:solidFill>
                  <a:srgbClr val="FF812E"/>
                </a:solidFill>
              </a:rPr>
              <a:t>i</a:t>
            </a:r>
            <a:r>
              <a:rPr sz="5100" spc="545" dirty="0">
                <a:solidFill>
                  <a:srgbClr val="FF812E"/>
                </a:solidFill>
              </a:rPr>
              <a:t>n</a:t>
            </a:r>
            <a:r>
              <a:rPr sz="5100" spc="210" dirty="0">
                <a:solidFill>
                  <a:srgbClr val="FF812E"/>
                </a:solidFill>
              </a:rPr>
              <a:t>e</a:t>
            </a:r>
            <a:r>
              <a:rPr sz="5100" spc="755" dirty="0">
                <a:solidFill>
                  <a:srgbClr val="FF812E"/>
                </a:solidFill>
              </a:rPr>
              <a:t>s</a:t>
            </a:r>
            <a:r>
              <a:rPr sz="5100" spc="-670" dirty="0">
                <a:solidFill>
                  <a:srgbClr val="FF812E"/>
                </a:solidFill>
              </a:rPr>
              <a:t> </a:t>
            </a:r>
            <a:r>
              <a:rPr sz="5100" spc="505" dirty="0">
                <a:solidFill>
                  <a:srgbClr val="FF812E"/>
                </a:solidFill>
              </a:rPr>
              <a:t>d</a:t>
            </a:r>
            <a:r>
              <a:rPr sz="5100" spc="210" dirty="0">
                <a:solidFill>
                  <a:srgbClr val="FF812E"/>
                </a:solidFill>
              </a:rPr>
              <a:t>e</a:t>
            </a:r>
            <a:r>
              <a:rPr sz="5100" spc="-670" dirty="0">
                <a:solidFill>
                  <a:srgbClr val="FF812E"/>
                </a:solidFill>
              </a:rPr>
              <a:t> </a:t>
            </a:r>
            <a:r>
              <a:rPr sz="5100" spc="135" dirty="0">
                <a:solidFill>
                  <a:srgbClr val="FF812E"/>
                </a:solidFill>
              </a:rPr>
              <a:t>l</a:t>
            </a:r>
            <a:r>
              <a:rPr sz="5100" spc="750" dirty="0">
                <a:solidFill>
                  <a:srgbClr val="FF812E"/>
                </a:solidFill>
              </a:rPr>
              <a:t>a</a:t>
            </a:r>
            <a:r>
              <a:rPr sz="5100" spc="-670" dirty="0">
                <a:solidFill>
                  <a:srgbClr val="FF812E"/>
                </a:solidFill>
              </a:rPr>
              <a:t> </a:t>
            </a:r>
            <a:r>
              <a:rPr sz="5100" spc="755" dirty="0">
                <a:solidFill>
                  <a:srgbClr val="FF812E"/>
                </a:solidFill>
              </a:rPr>
              <a:t>s</a:t>
            </a:r>
            <a:r>
              <a:rPr sz="5100" spc="750" dirty="0">
                <a:solidFill>
                  <a:srgbClr val="FF812E"/>
                </a:solidFill>
              </a:rPr>
              <a:t>a</a:t>
            </a:r>
            <a:r>
              <a:rPr sz="5100" spc="545" dirty="0">
                <a:solidFill>
                  <a:srgbClr val="FF812E"/>
                </a:solidFill>
              </a:rPr>
              <a:t>n</a:t>
            </a:r>
            <a:r>
              <a:rPr sz="5100" spc="495" dirty="0">
                <a:solidFill>
                  <a:srgbClr val="FF812E"/>
                </a:solidFill>
              </a:rPr>
              <a:t>c</a:t>
            </a:r>
            <a:r>
              <a:rPr sz="5100" spc="120" dirty="0">
                <a:solidFill>
                  <a:srgbClr val="FF812E"/>
                </a:solidFill>
              </a:rPr>
              <a:t>i</a:t>
            </a:r>
            <a:r>
              <a:rPr sz="5100" spc="355" dirty="0">
                <a:solidFill>
                  <a:srgbClr val="FF812E"/>
                </a:solidFill>
              </a:rPr>
              <a:t>ó</a:t>
            </a:r>
            <a:r>
              <a:rPr sz="5100" spc="365" dirty="0">
                <a:solidFill>
                  <a:srgbClr val="FF812E"/>
                </a:solidFill>
              </a:rPr>
              <a:t>n  </a:t>
            </a:r>
            <a:r>
              <a:rPr sz="5100" spc="395" dirty="0">
                <a:solidFill>
                  <a:srgbClr val="FF812E"/>
                </a:solidFill>
              </a:rPr>
              <a:t>disciplinaria</a:t>
            </a:r>
            <a:endParaRPr sz="5100"/>
          </a:p>
        </p:txBody>
      </p:sp>
      <p:sp>
        <p:nvSpPr>
          <p:cNvPr id="29" name="object 29"/>
          <p:cNvSpPr txBox="1"/>
          <p:nvPr/>
        </p:nvSpPr>
        <p:spPr>
          <a:xfrm>
            <a:off x="4977964" y="8929138"/>
            <a:ext cx="2249805" cy="518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20" dirty="0">
                <a:solidFill>
                  <a:srgbClr val="0F1D5B"/>
                </a:solidFill>
                <a:latin typeface="Arial Black"/>
                <a:cs typeface="Arial Black"/>
              </a:rPr>
              <a:t>Preventiva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63644" y="8928515"/>
            <a:ext cx="2966456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spc="-95" dirty="0">
                <a:solidFill>
                  <a:srgbClr val="0F1D5B"/>
                </a:solidFill>
                <a:latin typeface="Arial Black"/>
                <a:cs typeface="Arial Black"/>
              </a:rPr>
              <a:t>Correctiva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412" y="2653019"/>
            <a:ext cx="6807834" cy="336994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ts val="6240"/>
              </a:lnSpc>
              <a:spcBef>
                <a:spcPts val="1460"/>
              </a:spcBef>
            </a:pPr>
            <a:r>
              <a:rPr sz="6350" b="1" spc="595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35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50" b="1" spc="30" dirty="0">
                <a:solidFill>
                  <a:srgbClr val="0F1D5B"/>
                </a:solidFill>
                <a:latin typeface="Trebuchet MS"/>
                <a:cs typeface="Trebuchet MS"/>
              </a:rPr>
              <a:t>f</a:t>
            </a:r>
            <a:r>
              <a:rPr sz="635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50" b="1" spc="61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5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50" b="1" spc="615" dirty="0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35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50" b="1" spc="455" dirty="0">
                <a:solidFill>
                  <a:srgbClr val="0F1D5B"/>
                </a:solidFill>
                <a:latin typeface="Trebuchet MS"/>
                <a:cs typeface="Trebuchet MS"/>
              </a:rPr>
              <a:t>ó</a:t>
            </a:r>
            <a:r>
              <a:rPr sz="6350" b="1" spc="60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50" b="1" spc="-67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50" b="1" spc="545" dirty="0">
                <a:solidFill>
                  <a:srgbClr val="0F1D5B"/>
                </a:solidFill>
                <a:latin typeface="Trebuchet MS"/>
                <a:cs typeface="Trebuchet MS"/>
              </a:rPr>
              <a:t>y  </a:t>
            </a:r>
            <a:r>
              <a:rPr sz="6350" b="1" spc="61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50" b="1" spc="944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50" b="1" spc="165" dirty="0">
                <a:solidFill>
                  <a:srgbClr val="0F1D5B"/>
                </a:solidFill>
                <a:latin typeface="Trebuchet MS"/>
                <a:cs typeface="Trebuchet MS"/>
              </a:rPr>
              <a:t>t</a:t>
            </a:r>
            <a:r>
              <a:rPr sz="6350" b="1" spc="615" dirty="0">
                <a:solidFill>
                  <a:srgbClr val="0F1D5B"/>
                </a:solidFill>
                <a:latin typeface="Trebuchet MS"/>
                <a:cs typeface="Trebuchet MS"/>
              </a:rPr>
              <a:t>u</a:t>
            </a:r>
            <a:r>
              <a:rPr sz="6350" b="1" spc="135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350" b="1" spc="944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5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5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50" b="1" spc="-125" dirty="0">
                <a:solidFill>
                  <a:srgbClr val="0F1D5B"/>
                </a:solidFill>
                <a:latin typeface="Trebuchet MS"/>
                <a:cs typeface="Trebuchet MS"/>
              </a:rPr>
              <a:t>z</a:t>
            </a:r>
            <a:r>
              <a:rPr sz="6350" b="1" spc="93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50" b="1" spc="-67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50" b="1" spc="640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350" b="1" spc="26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50" b="1" spc="-67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5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50" b="1" spc="665" dirty="0">
                <a:solidFill>
                  <a:srgbClr val="0F1D5B"/>
                </a:solidFill>
                <a:latin typeface="Trebuchet MS"/>
                <a:cs typeface="Trebuchet MS"/>
              </a:rPr>
              <a:t>a  </a:t>
            </a:r>
            <a:r>
              <a:rPr sz="6350" b="1" spc="590" dirty="0">
                <a:solidFill>
                  <a:srgbClr val="0F1D5B"/>
                </a:solidFill>
                <a:latin typeface="Trebuchet MS"/>
                <a:cs typeface="Trebuchet MS"/>
              </a:rPr>
              <a:t>suspensión </a:t>
            </a:r>
            <a:r>
              <a:rPr sz="6350" b="1" spc="59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50" b="1" spc="390" dirty="0">
                <a:solidFill>
                  <a:srgbClr val="0F1D5B"/>
                </a:solidFill>
                <a:latin typeface="Trebuchet MS"/>
                <a:cs typeface="Trebuchet MS"/>
              </a:rPr>
              <a:t>provisional.</a:t>
            </a:r>
            <a:endParaRPr sz="63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2732" y="2990601"/>
            <a:ext cx="1469390" cy="154305"/>
          </a:xfrm>
          <a:custGeom>
            <a:avLst/>
            <a:gdLst/>
            <a:ahLst/>
            <a:cxnLst/>
            <a:rect l="l" t="t" r="r" b="b"/>
            <a:pathLst>
              <a:path w="1469389" h="154305">
                <a:moveTo>
                  <a:pt x="1436594" y="39712"/>
                </a:moveTo>
                <a:lnTo>
                  <a:pt x="115495" y="39712"/>
                </a:lnTo>
                <a:lnTo>
                  <a:pt x="118530" y="39469"/>
                </a:lnTo>
                <a:lnTo>
                  <a:pt x="318354" y="27415"/>
                </a:lnTo>
                <a:lnTo>
                  <a:pt x="618301" y="14106"/>
                </a:lnTo>
                <a:lnTo>
                  <a:pt x="968497" y="4717"/>
                </a:lnTo>
                <a:lnTo>
                  <a:pt x="1469119" y="0"/>
                </a:lnTo>
                <a:lnTo>
                  <a:pt x="1440581" y="36642"/>
                </a:lnTo>
                <a:lnTo>
                  <a:pt x="1436594" y="39712"/>
                </a:lnTo>
                <a:close/>
              </a:path>
              <a:path w="1469389" h="154305">
                <a:moveTo>
                  <a:pt x="0" y="153992"/>
                </a:moveTo>
                <a:lnTo>
                  <a:pt x="26581" y="124494"/>
                </a:lnTo>
                <a:lnTo>
                  <a:pt x="53709" y="95440"/>
                </a:lnTo>
                <a:lnTo>
                  <a:pt x="81429" y="66910"/>
                </a:lnTo>
                <a:lnTo>
                  <a:pt x="109787" y="38983"/>
                </a:lnTo>
                <a:lnTo>
                  <a:pt x="112579" y="39469"/>
                </a:lnTo>
                <a:lnTo>
                  <a:pt x="115495" y="39712"/>
                </a:lnTo>
                <a:lnTo>
                  <a:pt x="1436594" y="39712"/>
                </a:lnTo>
                <a:lnTo>
                  <a:pt x="1400943" y="67159"/>
                </a:lnTo>
                <a:lnTo>
                  <a:pt x="1315006" y="118652"/>
                </a:lnTo>
                <a:lnTo>
                  <a:pt x="808892" y="122904"/>
                </a:lnTo>
                <a:lnTo>
                  <a:pt x="454874" y="132117"/>
                </a:lnTo>
                <a:lnTo>
                  <a:pt x="151576" y="145291"/>
                </a:lnTo>
                <a:lnTo>
                  <a:pt x="0" y="153992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425" y="3029597"/>
            <a:ext cx="2491105" cy="3542665"/>
          </a:xfrm>
          <a:custGeom>
            <a:avLst/>
            <a:gdLst/>
            <a:ahLst/>
            <a:cxnLst/>
            <a:rect l="l" t="t" r="r" b="b"/>
            <a:pathLst>
              <a:path w="2491105" h="3542665">
                <a:moveTo>
                  <a:pt x="1002538" y="1136116"/>
                </a:moveTo>
                <a:lnTo>
                  <a:pt x="997940" y="1097813"/>
                </a:lnTo>
                <a:lnTo>
                  <a:pt x="994168" y="1059573"/>
                </a:lnTo>
                <a:lnTo>
                  <a:pt x="991247" y="1021283"/>
                </a:lnTo>
                <a:lnTo>
                  <a:pt x="989177" y="982853"/>
                </a:lnTo>
                <a:lnTo>
                  <a:pt x="958557" y="991539"/>
                </a:lnTo>
                <a:lnTo>
                  <a:pt x="928370" y="1002398"/>
                </a:lnTo>
                <a:lnTo>
                  <a:pt x="898715" y="1015542"/>
                </a:lnTo>
                <a:lnTo>
                  <a:pt x="869670" y="1031062"/>
                </a:lnTo>
                <a:lnTo>
                  <a:pt x="868705" y="1078331"/>
                </a:lnTo>
                <a:lnTo>
                  <a:pt x="868768" y="1125651"/>
                </a:lnTo>
                <a:lnTo>
                  <a:pt x="870000" y="1172946"/>
                </a:lnTo>
                <a:lnTo>
                  <a:pt x="872490" y="1220177"/>
                </a:lnTo>
                <a:lnTo>
                  <a:pt x="876350" y="1267269"/>
                </a:lnTo>
                <a:lnTo>
                  <a:pt x="909599" y="1235964"/>
                </a:lnTo>
                <a:lnTo>
                  <a:pt x="942352" y="1204201"/>
                </a:lnTo>
                <a:lnTo>
                  <a:pt x="973658" y="1171168"/>
                </a:lnTo>
                <a:lnTo>
                  <a:pt x="1002538" y="1136116"/>
                </a:lnTo>
                <a:close/>
              </a:path>
              <a:path w="2491105" h="3542665">
                <a:moveTo>
                  <a:pt x="2300236" y="3097593"/>
                </a:moveTo>
                <a:lnTo>
                  <a:pt x="2300211" y="3046793"/>
                </a:lnTo>
                <a:lnTo>
                  <a:pt x="2298738" y="2995993"/>
                </a:lnTo>
                <a:lnTo>
                  <a:pt x="2295525" y="2945193"/>
                </a:lnTo>
                <a:lnTo>
                  <a:pt x="2290318" y="2894393"/>
                </a:lnTo>
                <a:lnTo>
                  <a:pt x="2282863" y="2843593"/>
                </a:lnTo>
                <a:lnTo>
                  <a:pt x="2272868" y="2792793"/>
                </a:lnTo>
                <a:lnTo>
                  <a:pt x="2260092" y="2741993"/>
                </a:lnTo>
                <a:lnTo>
                  <a:pt x="2177389" y="2741993"/>
                </a:lnTo>
                <a:lnTo>
                  <a:pt x="2177389" y="3110293"/>
                </a:lnTo>
                <a:lnTo>
                  <a:pt x="2176361" y="3186493"/>
                </a:lnTo>
                <a:lnTo>
                  <a:pt x="2173503" y="3262693"/>
                </a:lnTo>
                <a:lnTo>
                  <a:pt x="2169134" y="3313493"/>
                </a:lnTo>
                <a:lnTo>
                  <a:pt x="2163559" y="3338893"/>
                </a:lnTo>
                <a:lnTo>
                  <a:pt x="2157107" y="3351593"/>
                </a:lnTo>
                <a:lnTo>
                  <a:pt x="2150846" y="3338893"/>
                </a:lnTo>
                <a:lnTo>
                  <a:pt x="2145373" y="3313493"/>
                </a:lnTo>
                <a:lnTo>
                  <a:pt x="2141055" y="3262693"/>
                </a:lnTo>
                <a:lnTo>
                  <a:pt x="2138210" y="3186493"/>
                </a:lnTo>
                <a:lnTo>
                  <a:pt x="2137194" y="3110293"/>
                </a:lnTo>
                <a:lnTo>
                  <a:pt x="2138210" y="3034093"/>
                </a:lnTo>
                <a:lnTo>
                  <a:pt x="2141055" y="2970593"/>
                </a:lnTo>
                <a:lnTo>
                  <a:pt x="2145373" y="2919793"/>
                </a:lnTo>
                <a:lnTo>
                  <a:pt x="2150846" y="2881693"/>
                </a:lnTo>
                <a:lnTo>
                  <a:pt x="2157107" y="2868993"/>
                </a:lnTo>
                <a:lnTo>
                  <a:pt x="2163559" y="2881693"/>
                </a:lnTo>
                <a:lnTo>
                  <a:pt x="2169134" y="2919793"/>
                </a:lnTo>
                <a:lnTo>
                  <a:pt x="2173503" y="2970593"/>
                </a:lnTo>
                <a:lnTo>
                  <a:pt x="2176361" y="3034093"/>
                </a:lnTo>
                <a:lnTo>
                  <a:pt x="2177389" y="3110293"/>
                </a:lnTo>
                <a:lnTo>
                  <a:pt x="2177389" y="2741993"/>
                </a:lnTo>
                <a:lnTo>
                  <a:pt x="1919439" y="2741993"/>
                </a:lnTo>
                <a:lnTo>
                  <a:pt x="1919439" y="3376993"/>
                </a:lnTo>
                <a:lnTo>
                  <a:pt x="1907235" y="3389693"/>
                </a:lnTo>
                <a:lnTo>
                  <a:pt x="1872259" y="3389693"/>
                </a:lnTo>
                <a:lnTo>
                  <a:pt x="1816976" y="3402393"/>
                </a:lnTo>
                <a:lnTo>
                  <a:pt x="1701190" y="3402393"/>
                </a:lnTo>
                <a:lnTo>
                  <a:pt x="1654911" y="3415093"/>
                </a:lnTo>
                <a:lnTo>
                  <a:pt x="1497342" y="3415093"/>
                </a:lnTo>
                <a:lnTo>
                  <a:pt x="1439608" y="3427793"/>
                </a:lnTo>
                <a:lnTo>
                  <a:pt x="727570" y="3427793"/>
                </a:lnTo>
                <a:lnTo>
                  <a:pt x="715314" y="3415093"/>
                </a:lnTo>
                <a:lnTo>
                  <a:pt x="762660" y="3415093"/>
                </a:lnTo>
                <a:lnTo>
                  <a:pt x="818146" y="3402393"/>
                </a:lnTo>
                <a:lnTo>
                  <a:pt x="1030236" y="3402393"/>
                </a:lnTo>
                <a:lnTo>
                  <a:pt x="1082903" y="3389693"/>
                </a:lnTo>
                <a:lnTo>
                  <a:pt x="1438529" y="3389693"/>
                </a:lnTo>
                <a:lnTo>
                  <a:pt x="1496110" y="3376993"/>
                </a:lnTo>
                <a:lnTo>
                  <a:pt x="1919439" y="3376993"/>
                </a:lnTo>
                <a:lnTo>
                  <a:pt x="1919439" y="2741993"/>
                </a:lnTo>
                <a:lnTo>
                  <a:pt x="1449412" y="2741993"/>
                </a:lnTo>
                <a:lnTo>
                  <a:pt x="1399209" y="2729293"/>
                </a:lnTo>
                <a:lnTo>
                  <a:pt x="1305077" y="2729293"/>
                </a:lnTo>
                <a:lnTo>
                  <a:pt x="1284046" y="2716593"/>
                </a:lnTo>
                <a:lnTo>
                  <a:pt x="1274495" y="2703893"/>
                </a:lnTo>
                <a:lnTo>
                  <a:pt x="1284401" y="2678493"/>
                </a:lnTo>
                <a:lnTo>
                  <a:pt x="1342123" y="2614993"/>
                </a:lnTo>
                <a:lnTo>
                  <a:pt x="1596313" y="2335593"/>
                </a:lnTo>
                <a:lnTo>
                  <a:pt x="1630718" y="2310193"/>
                </a:lnTo>
                <a:lnTo>
                  <a:pt x="1699120" y="2233993"/>
                </a:lnTo>
                <a:lnTo>
                  <a:pt x="1800377" y="2119693"/>
                </a:lnTo>
                <a:lnTo>
                  <a:pt x="1866734" y="2043493"/>
                </a:lnTo>
                <a:lnTo>
                  <a:pt x="1898269" y="2005393"/>
                </a:lnTo>
                <a:lnTo>
                  <a:pt x="1929003" y="1967293"/>
                </a:lnTo>
                <a:lnTo>
                  <a:pt x="1959267" y="1916493"/>
                </a:lnTo>
                <a:lnTo>
                  <a:pt x="2019668" y="1840293"/>
                </a:lnTo>
                <a:lnTo>
                  <a:pt x="2050415" y="1802193"/>
                </a:lnTo>
                <a:lnTo>
                  <a:pt x="2081974" y="1764093"/>
                </a:lnTo>
                <a:lnTo>
                  <a:pt x="2114651" y="1725993"/>
                </a:lnTo>
                <a:lnTo>
                  <a:pt x="2148763" y="1687893"/>
                </a:lnTo>
                <a:lnTo>
                  <a:pt x="2184628" y="1649793"/>
                </a:lnTo>
                <a:lnTo>
                  <a:pt x="2222563" y="1624393"/>
                </a:lnTo>
                <a:lnTo>
                  <a:pt x="2262886" y="1586293"/>
                </a:lnTo>
                <a:lnTo>
                  <a:pt x="2264829" y="1586293"/>
                </a:lnTo>
                <a:lnTo>
                  <a:pt x="2268118" y="1573593"/>
                </a:lnTo>
                <a:lnTo>
                  <a:pt x="2268118" y="722693"/>
                </a:lnTo>
                <a:lnTo>
                  <a:pt x="2268118" y="671893"/>
                </a:lnTo>
                <a:lnTo>
                  <a:pt x="2229523" y="646493"/>
                </a:lnTo>
                <a:lnTo>
                  <a:pt x="2194115" y="608393"/>
                </a:lnTo>
                <a:lnTo>
                  <a:pt x="2161336" y="570293"/>
                </a:lnTo>
                <a:lnTo>
                  <a:pt x="2130666" y="519493"/>
                </a:lnTo>
                <a:lnTo>
                  <a:pt x="2121763" y="507860"/>
                </a:lnTo>
                <a:lnTo>
                  <a:pt x="2121763" y="976693"/>
                </a:lnTo>
                <a:lnTo>
                  <a:pt x="2120760" y="1065593"/>
                </a:lnTo>
                <a:lnTo>
                  <a:pt x="2117941" y="1129093"/>
                </a:lnTo>
                <a:lnTo>
                  <a:pt x="2113635" y="1179893"/>
                </a:lnTo>
                <a:lnTo>
                  <a:pt x="2108162" y="1217993"/>
                </a:lnTo>
                <a:lnTo>
                  <a:pt x="2101850" y="1230693"/>
                </a:lnTo>
                <a:lnTo>
                  <a:pt x="2095474" y="1217993"/>
                </a:lnTo>
                <a:lnTo>
                  <a:pt x="2089975" y="1179893"/>
                </a:lnTo>
                <a:lnTo>
                  <a:pt x="2085644" y="1129093"/>
                </a:lnTo>
                <a:lnTo>
                  <a:pt x="2082825" y="1065593"/>
                </a:lnTo>
                <a:lnTo>
                  <a:pt x="2081809" y="976693"/>
                </a:lnTo>
                <a:lnTo>
                  <a:pt x="2082825" y="900493"/>
                </a:lnTo>
                <a:lnTo>
                  <a:pt x="2083396" y="887793"/>
                </a:lnTo>
                <a:lnTo>
                  <a:pt x="2085644" y="836993"/>
                </a:lnTo>
                <a:lnTo>
                  <a:pt x="2089975" y="773493"/>
                </a:lnTo>
                <a:lnTo>
                  <a:pt x="2095474" y="735393"/>
                </a:lnTo>
                <a:lnTo>
                  <a:pt x="2101850" y="722693"/>
                </a:lnTo>
                <a:lnTo>
                  <a:pt x="2108162" y="735393"/>
                </a:lnTo>
                <a:lnTo>
                  <a:pt x="2113635" y="773493"/>
                </a:lnTo>
                <a:lnTo>
                  <a:pt x="2117941" y="836993"/>
                </a:lnTo>
                <a:lnTo>
                  <a:pt x="2120760" y="900493"/>
                </a:lnTo>
                <a:lnTo>
                  <a:pt x="2121763" y="976693"/>
                </a:lnTo>
                <a:lnTo>
                  <a:pt x="2121763" y="507860"/>
                </a:lnTo>
                <a:lnTo>
                  <a:pt x="2101532" y="481393"/>
                </a:lnTo>
                <a:lnTo>
                  <a:pt x="2078050" y="449592"/>
                </a:lnTo>
                <a:lnTo>
                  <a:pt x="2078050" y="1573593"/>
                </a:lnTo>
                <a:lnTo>
                  <a:pt x="2071738" y="1586293"/>
                </a:lnTo>
                <a:lnTo>
                  <a:pt x="2047646" y="1624393"/>
                </a:lnTo>
                <a:lnTo>
                  <a:pt x="2007539" y="1675193"/>
                </a:lnTo>
                <a:lnTo>
                  <a:pt x="1953209" y="1738693"/>
                </a:lnTo>
                <a:lnTo>
                  <a:pt x="1928241" y="1776793"/>
                </a:lnTo>
                <a:lnTo>
                  <a:pt x="1901037" y="1802193"/>
                </a:lnTo>
                <a:lnTo>
                  <a:pt x="1871751" y="1840293"/>
                </a:lnTo>
                <a:lnTo>
                  <a:pt x="1840572" y="1878393"/>
                </a:lnTo>
                <a:lnTo>
                  <a:pt x="1807641" y="1916493"/>
                </a:lnTo>
                <a:lnTo>
                  <a:pt x="1773123" y="1954593"/>
                </a:lnTo>
                <a:lnTo>
                  <a:pt x="1737207" y="1992693"/>
                </a:lnTo>
                <a:lnTo>
                  <a:pt x="1700047" y="2030793"/>
                </a:lnTo>
                <a:lnTo>
                  <a:pt x="1661795" y="2081593"/>
                </a:lnTo>
                <a:lnTo>
                  <a:pt x="1622628" y="2119693"/>
                </a:lnTo>
                <a:lnTo>
                  <a:pt x="1582623" y="2157793"/>
                </a:lnTo>
                <a:lnTo>
                  <a:pt x="1543405" y="2208593"/>
                </a:lnTo>
                <a:lnTo>
                  <a:pt x="1505102" y="2246693"/>
                </a:lnTo>
                <a:lnTo>
                  <a:pt x="1467853" y="2284793"/>
                </a:lnTo>
                <a:lnTo>
                  <a:pt x="1431759" y="2322893"/>
                </a:lnTo>
                <a:lnTo>
                  <a:pt x="1396974" y="2360993"/>
                </a:lnTo>
                <a:lnTo>
                  <a:pt x="1363599" y="2386393"/>
                </a:lnTo>
                <a:lnTo>
                  <a:pt x="1331772" y="2424493"/>
                </a:lnTo>
                <a:lnTo>
                  <a:pt x="1301610" y="2449893"/>
                </a:lnTo>
                <a:lnTo>
                  <a:pt x="1273238" y="2475293"/>
                </a:lnTo>
                <a:lnTo>
                  <a:pt x="1211249" y="2538793"/>
                </a:lnTo>
                <a:lnTo>
                  <a:pt x="1163612" y="2589593"/>
                </a:lnTo>
                <a:lnTo>
                  <a:pt x="1132357" y="2614993"/>
                </a:lnTo>
                <a:lnTo>
                  <a:pt x="1119492" y="2614993"/>
                </a:lnTo>
                <a:lnTo>
                  <a:pt x="1126439" y="2602293"/>
                </a:lnTo>
                <a:lnTo>
                  <a:pt x="1152232" y="2576893"/>
                </a:lnTo>
                <a:lnTo>
                  <a:pt x="1194993" y="2526093"/>
                </a:lnTo>
                <a:lnTo>
                  <a:pt x="1252829" y="2462593"/>
                </a:lnTo>
                <a:lnTo>
                  <a:pt x="1279690" y="2437193"/>
                </a:lnTo>
                <a:lnTo>
                  <a:pt x="1308455" y="2399093"/>
                </a:lnTo>
                <a:lnTo>
                  <a:pt x="1338999" y="2360993"/>
                </a:lnTo>
                <a:lnTo>
                  <a:pt x="1371231" y="2335593"/>
                </a:lnTo>
                <a:lnTo>
                  <a:pt x="1405013" y="2297493"/>
                </a:lnTo>
                <a:lnTo>
                  <a:pt x="1440256" y="2259393"/>
                </a:lnTo>
                <a:lnTo>
                  <a:pt x="1476819" y="2221293"/>
                </a:lnTo>
                <a:lnTo>
                  <a:pt x="1495704" y="2195893"/>
                </a:lnTo>
                <a:lnTo>
                  <a:pt x="1514602" y="2170493"/>
                </a:lnTo>
                <a:lnTo>
                  <a:pt x="1553489" y="2132393"/>
                </a:lnTo>
                <a:lnTo>
                  <a:pt x="1593367" y="2094293"/>
                </a:lnTo>
                <a:lnTo>
                  <a:pt x="1632508" y="2043493"/>
                </a:lnTo>
                <a:lnTo>
                  <a:pt x="1670913" y="2005393"/>
                </a:lnTo>
                <a:lnTo>
                  <a:pt x="1708429" y="1967293"/>
                </a:lnTo>
                <a:lnTo>
                  <a:pt x="1780082" y="1891093"/>
                </a:lnTo>
                <a:lnTo>
                  <a:pt x="1813902" y="1852993"/>
                </a:lnTo>
                <a:lnTo>
                  <a:pt x="1846148" y="1814893"/>
                </a:lnTo>
                <a:lnTo>
                  <a:pt x="1876653" y="1789493"/>
                </a:lnTo>
                <a:lnTo>
                  <a:pt x="1905279" y="1751393"/>
                </a:lnTo>
                <a:lnTo>
                  <a:pt x="1931835" y="1725993"/>
                </a:lnTo>
                <a:lnTo>
                  <a:pt x="1990496" y="1662493"/>
                </a:lnTo>
                <a:lnTo>
                  <a:pt x="2035683" y="1611693"/>
                </a:lnTo>
                <a:lnTo>
                  <a:pt x="2065502" y="1586293"/>
                </a:lnTo>
                <a:lnTo>
                  <a:pt x="2078050" y="1573593"/>
                </a:lnTo>
                <a:lnTo>
                  <a:pt x="2078050" y="449592"/>
                </a:lnTo>
                <a:lnTo>
                  <a:pt x="2073402" y="443293"/>
                </a:lnTo>
                <a:lnTo>
                  <a:pt x="2045741" y="392493"/>
                </a:lnTo>
                <a:lnTo>
                  <a:pt x="2017991" y="354393"/>
                </a:lnTo>
                <a:lnTo>
                  <a:pt x="1989632" y="316293"/>
                </a:lnTo>
                <a:lnTo>
                  <a:pt x="1982241" y="303593"/>
                </a:lnTo>
                <a:lnTo>
                  <a:pt x="1960105" y="265493"/>
                </a:lnTo>
                <a:lnTo>
                  <a:pt x="1928863" y="227393"/>
                </a:lnTo>
                <a:lnTo>
                  <a:pt x="1895373" y="189293"/>
                </a:lnTo>
                <a:lnTo>
                  <a:pt x="1859089" y="151193"/>
                </a:lnTo>
                <a:lnTo>
                  <a:pt x="1689912" y="151193"/>
                </a:lnTo>
                <a:lnTo>
                  <a:pt x="1689912" y="303593"/>
                </a:lnTo>
                <a:lnTo>
                  <a:pt x="693902" y="303593"/>
                </a:lnTo>
                <a:lnTo>
                  <a:pt x="674522" y="290893"/>
                </a:lnTo>
                <a:lnTo>
                  <a:pt x="693889" y="290893"/>
                </a:lnTo>
                <a:lnTo>
                  <a:pt x="724890" y="278193"/>
                </a:lnTo>
                <a:lnTo>
                  <a:pt x="877062" y="278193"/>
                </a:lnTo>
                <a:lnTo>
                  <a:pt x="943991" y="265493"/>
                </a:lnTo>
                <a:lnTo>
                  <a:pt x="1453578" y="265493"/>
                </a:lnTo>
                <a:lnTo>
                  <a:pt x="1499349" y="278193"/>
                </a:lnTo>
                <a:lnTo>
                  <a:pt x="1603171" y="278193"/>
                </a:lnTo>
                <a:lnTo>
                  <a:pt x="1649996" y="290893"/>
                </a:lnTo>
                <a:lnTo>
                  <a:pt x="1679600" y="290893"/>
                </a:lnTo>
                <a:lnTo>
                  <a:pt x="1689912" y="303593"/>
                </a:lnTo>
                <a:lnTo>
                  <a:pt x="1689912" y="151193"/>
                </a:lnTo>
                <a:lnTo>
                  <a:pt x="1037221" y="151193"/>
                </a:lnTo>
                <a:lnTo>
                  <a:pt x="986942" y="163893"/>
                </a:lnTo>
                <a:lnTo>
                  <a:pt x="735571" y="163893"/>
                </a:lnTo>
                <a:lnTo>
                  <a:pt x="685317" y="176593"/>
                </a:lnTo>
                <a:lnTo>
                  <a:pt x="534568" y="176593"/>
                </a:lnTo>
                <a:lnTo>
                  <a:pt x="484327" y="189293"/>
                </a:lnTo>
                <a:lnTo>
                  <a:pt x="389178" y="303593"/>
                </a:lnTo>
                <a:lnTo>
                  <a:pt x="357136" y="341693"/>
                </a:lnTo>
                <a:lnTo>
                  <a:pt x="324612" y="367093"/>
                </a:lnTo>
                <a:lnTo>
                  <a:pt x="291414" y="405193"/>
                </a:lnTo>
                <a:lnTo>
                  <a:pt x="257340" y="443293"/>
                </a:lnTo>
                <a:lnTo>
                  <a:pt x="222199" y="481393"/>
                </a:lnTo>
                <a:lnTo>
                  <a:pt x="185813" y="519493"/>
                </a:lnTo>
                <a:lnTo>
                  <a:pt x="169176" y="519493"/>
                </a:lnTo>
                <a:lnTo>
                  <a:pt x="138722" y="557593"/>
                </a:lnTo>
                <a:lnTo>
                  <a:pt x="107721" y="595693"/>
                </a:lnTo>
                <a:lnTo>
                  <a:pt x="75996" y="621093"/>
                </a:lnTo>
                <a:lnTo>
                  <a:pt x="43383" y="659193"/>
                </a:lnTo>
                <a:lnTo>
                  <a:pt x="9715" y="697293"/>
                </a:lnTo>
                <a:lnTo>
                  <a:pt x="10210" y="697293"/>
                </a:lnTo>
                <a:lnTo>
                  <a:pt x="10210" y="1294193"/>
                </a:lnTo>
                <a:lnTo>
                  <a:pt x="610057" y="1294193"/>
                </a:lnTo>
                <a:lnTo>
                  <a:pt x="660044" y="1306893"/>
                </a:lnTo>
                <a:lnTo>
                  <a:pt x="810044" y="1306893"/>
                </a:lnTo>
                <a:lnTo>
                  <a:pt x="805002" y="1256093"/>
                </a:lnTo>
                <a:lnTo>
                  <a:pt x="801255" y="1205293"/>
                </a:lnTo>
                <a:lnTo>
                  <a:pt x="798779" y="1154493"/>
                </a:lnTo>
                <a:lnTo>
                  <a:pt x="797534" y="1116393"/>
                </a:lnTo>
                <a:lnTo>
                  <a:pt x="797496" y="1065593"/>
                </a:lnTo>
                <a:lnTo>
                  <a:pt x="798626" y="1014793"/>
                </a:lnTo>
                <a:lnTo>
                  <a:pt x="799236" y="1014793"/>
                </a:lnTo>
                <a:lnTo>
                  <a:pt x="799960" y="1002093"/>
                </a:lnTo>
                <a:lnTo>
                  <a:pt x="800100" y="1002093"/>
                </a:lnTo>
                <a:lnTo>
                  <a:pt x="802665" y="989393"/>
                </a:lnTo>
                <a:lnTo>
                  <a:pt x="807923" y="976693"/>
                </a:lnTo>
                <a:lnTo>
                  <a:pt x="816114" y="976693"/>
                </a:lnTo>
                <a:lnTo>
                  <a:pt x="904557" y="925893"/>
                </a:lnTo>
                <a:lnTo>
                  <a:pt x="1038161" y="887793"/>
                </a:lnTo>
                <a:lnTo>
                  <a:pt x="1175029" y="887793"/>
                </a:lnTo>
                <a:lnTo>
                  <a:pt x="1366621" y="938593"/>
                </a:lnTo>
                <a:lnTo>
                  <a:pt x="1380426" y="938593"/>
                </a:lnTo>
                <a:lnTo>
                  <a:pt x="1404632" y="976693"/>
                </a:lnTo>
                <a:lnTo>
                  <a:pt x="1409115" y="1014793"/>
                </a:lnTo>
                <a:lnTo>
                  <a:pt x="1414487" y="1116393"/>
                </a:lnTo>
                <a:lnTo>
                  <a:pt x="1418945" y="1167193"/>
                </a:lnTo>
                <a:lnTo>
                  <a:pt x="1426984" y="1205293"/>
                </a:lnTo>
                <a:lnTo>
                  <a:pt x="1429169" y="1217993"/>
                </a:lnTo>
                <a:lnTo>
                  <a:pt x="1427949" y="1230693"/>
                </a:lnTo>
                <a:lnTo>
                  <a:pt x="1424673" y="1230693"/>
                </a:lnTo>
                <a:lnTo>
                  <a:pt x="1424432" y="1243393"/>
                </a:lnTo>
                <a:lnTo>
                  <a:pt x="1423225" y="1243393"/>
                </a:lnTo>
                <a:lnTo>
                  <a:pt x="1405915" y="1294193"/>
                </a:lnTo>
                <a:lnTo>
                  <a:pt x="1384922" y="1344993"/>
                </a:lnTo>
                <a:lnTo>
                  <a:pt x="1360728" y="1383093"/>
                </a:lnTo>
                <a:lnTo>
                  <a:pt x="1333804" y="1433893"/>
                </a:lnTo>
                <a:lnTo>
                  <a:pt x="1304645" y="1471993"/>
                </a:lnTo>
                <a:lnTo>
                  <a:pt x="1273708" y="1522793"/>
                </a:lnTo>
                <a:lnTo>
                  <a:pt x="1241488" y="1560893"/>
                </a:lnTo>
                <a:lnTo>
                  <a:pt x="1142695" y="1675193"/>
                </a:lnTo>
                <a:lnTo>
                  <a:pt x="1045629" y="1789493"/>
                </a:lnTo>
                <a:lnTo>
                  <a:pt x="1012812" y="1827593"/>
                </a:lnTo>
                <a:lnTo>
                  <a:pt x="979500" y="1865693"/>
                </a:lnTo>
                <a:lnTo>
                  <a:pt x="945540" y="1903793"/>
                </a:lnTo>
                <a:lnTo>
                  <a:pt x="910780" y="1941893"/>
                </a:lnTo>
                <a:lnTo>
                  <a:pt x="875055" y="1979993"/>
                </a:lnTo>
                <a:lnTo>
                  <a:pt x="838225" y="2018093"/>
                </a:lnTo>
                <a:lnTo>
                  <a:pt x="801433" y="2043493"/>
                </a:lnTo>
                <a:lnTo>
                  <a:pt x="764197" y="2081593"/>
                </a:lnTo>
                <a:lnTo>
                  <a:pt x="726605" y="2106993"/>
                </a:lnTo>
                <a:lnTo>
                  <a:pt x="707301" y="2126399"/>
                </a:lnTo>
                <a:lnTo>
                  <a:pt x="707301" y="2195893"/>
                </a:lnTo>
                <a:lnTo>
                  <a:pt x="704900" y="2208593"/>
                </a:lnTo>
                <a:lnTo>
                  <a:pt x="692505" y="2233993"/>
                </a:lnTo>
                <a:lnTo>
                  <a:pt x="670941" y="2259393"/>
                </a:lnTo>
                <a:lnTo>
                  <a:pt x="641032" y="2297493"/>
                </a:lnTo>
                <a:lnTo>
                  <a:pt x="603605" y="2335593"/>
                </a:lnTo>
                <a:lnTo>
                  <a:pt x="559485" y="2386393"/>
                </a:lnTo>
                <a:lnTo>
                  <a:pt x="509498" y="2437193"/>
                </a:lnTo>
                <a:lnTo>
                  <a:pt x="454456" y="2500693"/>
                </a:lnTo>
                <a:lnTo>
                  <a:pt x="408508" y="2538793"/>
                </a:lnTo>
                <a:lnTo>
                  <a:pt x="363816" y="2576893"/>
                </a:lnTo>
                <a:lnTo>
                  <a:pt x="321094" y="2614993"/>
                </a:lnTo>
                <a:lnTo>
                  <a:pt x="281038" y="2653093"/>
                </a:lnTo>
                <a:lnTo>
                  <a:pt x="244348" y="2678493"/>
                </a:lnTo>
                <a:lnTo>
                  <a:pt x="204863" y="2703893"/>
                </a:lnTo>
                <a:lnTo>
                  <a:pt x="174142" y="2716593"/>
                </a:lnTo>
                <a:lnTo>
                  <a:pt x="153682" y="2729293"/>
                </a:lnTo>
                <a:lnTo>
                  <a:pt x="148856" y="2729293"/>
                </a:lnTo>
                <a:lnTo>
                  <a:pt x="164846" y="2703893"/>
                </a:lnTo>
                <a:lnTo>
                  <a:pt x="191477" y="2678493"/>
                </a:lnTo>
                <a:lnTo>
                  <a:pt x="227228" y="2653093"/>
                </a:lnTo>
                <a:lnTo>
                  <a:pt x="260565" y="2627693"/>
                </a:lnTo>
                <a:lnTo>
                  <a:pt x="297789" y="2589593"/>
                </a:lnTo>
                <a:lnTo>
                  <a:pt x="338264" y="2551493"/>
                </a:lnTo>
                <a:lnTo>
                  <a:pt x="381342" y="2513393"/>
                </a:lnTo>
                <a:lnTo>
                  <a:pt x="426402" y="2462593"/>
                </a:lnTo>
                <a:lnTo>
                  <a:pt x="481482" y="2411793"/>
                </a:lnTo>
                <a:lnTo>
                  <a:pt x="532790" y="2360993"/>
                </a:lnTo>
                <a:lnTo>
                  <a:pt x="579361" y="2310193"/>
                </a:lnTo>
                <a:lnTo>
                  <a:pt x="620229" y="2272093"/>
                </a:lnTo>
                <a:lnTo>
                  <a:pt x="654418" y="2246693"/>
                </a:lnTo>
                <a:lnTo>
                  <a:pt x="680961" y="2221293"/>
                </a:lnTo>
                <a:lnTo>
                  <a:pt x="698919" y="2208593"/>
                </a:lnTo>
                <a:lnTo>
                  <a:pt x="707301" y="2195893"/>
                </a:lnTo>
                <a:lnTo>
                  <a:pt x="707301" y="2126399"/>
                </a:lnTo>
                <a:lnTo>
                  <a:pt x="688695" y="2145093"/>
                </a:lnTo>
                <a:lnTo>
                  <a:pt x="650544" y="2170493"/>
                </a:lnTo>
                <a:lnTo>
                  <a:pt x="612241" y="2208593"/>
                </a:lnTo>
                <a:lnTo>
                  <a:pt x="573824" y="2233993"/>
                </a:lnTo>
                <a:lnTo>
                  <a:pt x="535381" y="2272093"/>
                </a:lnTo>
                <a:lnTo>
                  <a:pt x="496976" y="2297493"/>
                </a:lnTo>
                <a:lnTo>
                  <a:pt x="458673" y="2335593"/>
                </a:lnTo>
                <a:lnTo>
                  <a:pt x="420547" y="2360993"/>
                </a:lnTo>
                <a:lnTo>
                  <a:pt x="382651" y="2399093"/>
                </a:lnTo>
                <a:lnTo>
                  <a:pt x="345071" y="2424493"/>
                </a:lnTo>
                <a:lnTo>
                  <a:pt x="307873" y="2462593"/>
                </a:lnTo>
                <a:lnTo>
                  <a:pt x="271119" y="2487993"/>
                </a:lnTo>
                <a:lnTo>
                  <a:pt x="234886" y="2526093"/>
                </a:lnTo>
                <a:lnTo>
                  <a:pt x="199224" y="2564193"/>
                </a:lnTo>
                <a:lnTo>
                  <a:pt x="164211" y="2589593"/>
                </a:lnTo>
                <a:lnTo>
                  <a:pt x="129933" y="2627693"/>
                </a:lnTo>
                <a:lnTo>
                  <a:pt x="96431" y="2665793"/>
                </a:lnTo>
                <a:lnTo>
                  <a:pt x="63792" y="2703893"/>
                </a:lnTo>
                <a:lnTo>
                  <a:pt x="32067" y="2741993"/>
                </a:lnTo>
                <a:lnTo>
                  <a:pt x="1346" y="2780093"/>
                </a:lnTo>
                <a:lnTo>
                  <a:pt x="0" y="2780093"/>
                </a:lnTo>
                <a:lnTo>
                  <a:pt x="7086" y="2830893"/>
                </a:lnTo>
                <a:lnTo>
                  <a:pt x="13792" y="2881693"/>
                </a:lnTo>
                <a:lnTo>
                  <a:pt x="20116" y="2932493"/>
                </a:lnTo>
                <a:lnTo>
                  <a:pt x="26047" y="2983293"/>
                </a:lnTo>
                <a:lnTo>
                  <a:pt x="31572" y="3034093"/>
                </a:lnTo>
                <a:lnTo>
                  <a:pt x="36664" y="3084893"/>
                </a:lnTo>
                <a:lnTo>
                  <a:pt x="41325" y="3135693"/>
                </a:lnTo>
                <a:lnTo>
                  <a:pt x="45554" y="3186493"/>
                </a:lnTo>
                <a:lnTo>
                  <a:pt x="49314" y="3237293"/>
                </a:lnTo>
                <a:lnTo>
                  <a:pt x="52603" y="3288093"/>
                </a:lnTo>
                <a:lnTo>
                  <a:pt x="55410" y="3338893"/>
                </a:lnTo>
                <a:lnTo>
                  <a:pt x="57734" y="3389693"/>
                </a:lnTo>
                <a:lnTo>
                  <a:pt x="59537" y="3440493"/>
                </a:lnTo>
                <a:lnTo>
                  <a:pt x="60820" y="3491293"/>
                </a:lnTo>
                <a:lnTo>
                  <a:pt x="61531" y="3542093"/>
                </a:lnTo>
                <a:lnTo>
                  <a:pt x="90081" y="3542093"/>
                </a:lnTo>
                <a:lnTo>
                  <a:pt x="112852" y="3529393"/>
                </a:lnTo>
                <a:lnTo>
                  <a:pt x="215442" y="3529393"/>
                </a:lnTo>
                <a:lnTo>
                  <a:pt x="266750" y="3516693"/>
                </a:lnTo>
                <a:lnTo>
                  <a:pt x="523519" y="3516693"/>
                </a:lnTo>
                <a:lnTo>
                  <a:pt x="574916" y="3503993"/>
                </a:lnTo>
                <a:lnTo>
                  <a:pt x="1389418" y="3503993"/>
                </a:lnTo>
                <a:lnTo>
                  <a:pt x="1438960" y="3491293"/>
                </a:lnTo>
                <a:lnTo>
                  <a:pt x="1587461" y="3491293"/>
                </a:lnTo>
                <a:lnTo>
                  <a:pt x="1636928" y="3478593"/>
                </a:lnTo>
                <a:lnTo>
                  <a:pt x="1735874" y="3478593"/>
                </a:lnTo>
                <a:lnTo>
                  <a:pt x="1785353" y="3465893"/>
                </a:lnTo>
                <a:lnTo>
                  <a:pt x="1933879" y="3465893"/>
                </a:lnTo>
                <a:lnTo>
                  <a:pt x="1983435" y="3453193"/>
                </a:lnTo>
                <a:lnTo>
                  <a:pt x="2281720" y="3453193"/>
                </a:lnTo>
                <a:lnTo>
                  <a:pt x="2283104" y="3427793"/>
                </a:lnTo>
                <a:lnTo>
                  <a:pt x="2284501" y="3402393"/>
                </a:lnTo>
                <a:lnTo>
                  <a:pt x="2286089" y="3376993"/>
                </a:lnTo>
                <a:lnTo>
                  <a:pt x="2287676" y="3351593"/>
                </a:lnTo>
                <a:lnTo>
                  <a:pt x="2290991" y="3300793"/>
                </a:lnTo>
                <a:lnTo>
                  <a:pt x="2294166" y="3249993"/>
                </a:lnTo>
                <a:lnTo>
                  <a:pt x="2296947" y="3199193"/>
                </a:lnTo>
                <a:lnTo>
                  <a:pt x="2299055" y="3148393"/>
                </a:lnTo>
                <a:lnTo>
                  <a:pt x="2300236" y="3097593"/>
                </a:lnTo>
                <a:close/>
              </a:path>
              <a:path w="2491105" h="3542665">
                <a:moveTo>
                  <a:pt x="2364181" y="2559088"/>
                </a:moveTo>
                <a:lnTo>
                  <a:pt x="1590751" y="2551696"/>
                </a:lnTo>
                <a:lnTo>
                  <a:pt x="1539201" y="2551557"/>
                </a:lnTo>
                <a:lnTo>
                  <a:pt x="1531150" y="2550731"/>
                </a:lnTo>
                <a:lnTo>
                  <a:pt x="1524127" y="2548420"/>
                </a:lnTo>
                <a:lnTo>
                  <a:pt x="1518170" y="2544889"/>
                </a:lnTo>
                <a:lnTo>
                  <a:pt x="1513332" y="2540381"/>
                </a:lnTo>
                <a:lnTo>
                  <a:pt x="1391399" y="2670568"/>
                </a:lnTo>
                <a:lnTo>
                  <a:pt x="2241994" y="2678214"/>
                </a:lnTo>
                <a:lnTo>
                  <a:pt x="2271826" y="2646362"/>
                </a:lnTo>
                <a:lnTo>
                  <a:pt x="2301519" y="2616174"/>
                </a:lnTo>
                <a:lnTo>
                  <a:pt x="2332240" y="2586913"/>
                </a:lnTo>
                <a:lnTo>
                  <a:pt x="2364181" y="2559088"/>
                </a:lnTo>
                <a:close/>
              </a:path>
              <a:path w="2491105" h="3542665">
                <a:moveTo>
                  <a:pt x="2433637" y="470344"/>
                </a:moveTo>
                <a:lnTo>
                  <a:pt x="2398395" y="435622"/>
                </a:lnTo>
                <a:lnTo>
                  <a:pt x="2365806" y="398818"/>
                </a:lnTo>
                <a:lnTo>
                  <a:pt x="2335377" y="360349"/>
                </a:lnTo>
                <a:lnTo>
                  <a:pt x="2306650" y="320560"/>
                </a:lnTo>
                <a:lnTo>
                  <a:pt x="2279116" y="279831"/>
                </a:lnTo>
                <a:lnTo>
                  <a:pt x="2198878" y="155778"/>
                </a:lnTo>
                <a:lnTo>
                  <a:pt x="2171306" y="115062"/>
                </a:lnTo>
                <a:lnTo>
                  <a:pt x="2142490" y="75272"/>
                </a:lnTo>
                <a:lnTo>
                  <a:pt x="2111972" y="36791"/>
                </a:lnTo>
                <a:lnTo>
                  <a:pt x="2079256" y="0"/>
                </a:lnTo>
                <a:lnTo>
                  <a:pt x="2049551" y="37985"/>
                </a:lnTo>
                <a:lnTo>
                  <a:pt x="2011121" y="70180"/>
                </a:lnTo>
                <a:lnTo>
                  <a:pt x="1968106" y="98513"/>
                </a:lnTo>
                <a:lnTo>
                  <a:pt x="1924659" y="124955"/>
                </a:lnTo>
                <a:lnTo>
                  <a:pt x="1959368" y="161975"/>
                </a:lnTo>
                <a:lnTo>
                  <a:pt x="1991575" y="200901"/>
                </a:lnTo>
                <a:lnTo>
                  <a:pt x="2021789" y="241338"/>
                </a:lnTo>
                <a:lnTo>
                  <a:pt x="2050542" y="282892"/>
                </a:lnTo>
                <a:lnTo>
                  <a:pt x="2133181" y="410146"/>
                </a:lnTo>
                <a:lnTo>
                  <a:pt x="2161260" y="452081"/>
                </a:lnTo>
                <a:lnTo>
                  <a:pt x="2190458" y="493102"/>
                </a:lnTo>
                <a:lnTo>
                  <a:pt x="2221293" y="532803"/>
                </a:lnTo>
                <a:lnTo>
                  <a:pt x="2254288" y="570763"/>
                </a:lnTo>
                <a:lnTo>
                  <a:pt x="2289975" y="606615"/>
                </a:lnTo>
                <a:lnTo>
                  <a:pt x="2325865" y="572414"/>
                </a:lnTo>
                <a:lnTo>
                  <a:pt x="2396858" y="503453"/>
                </a:lnTo>
                <a:lnTo>
                  <a:pt x="2433637" y="470344"/>
                </a:lnTo>
                <a:close/>
              </a:path>
              <a:path w="2491105" h="3542665">
                <a:moveTo>
                  <a:pt x="2458288" y="543090"/>
                </a:moveTo>
                <a:lnTo>
                  <a:pt x="2427897" y="572058"/>
                </a:lnTo>
                <a:lnTo>
                  <a:pt x="2367940" y="630974"/>
                </a:lnTo>
                <a:lnTo>
                  <a:pt x="2337333" y="659803"/>
                </a:lnTo>
                <a:lnTo>
                  <a:pt x="2336850" y="663816"/>
                </a:lnTo>
                <a:lnTo>
                  <a:pt x="2338552" y="667816"/>
                </a:lnTo>
                <a:lnTo>
                  <a:pt x="2339517" y="672680"/>
                </a:lnTo>
                <a:lnTo>
                  <a:pt x="2339517" y="1527886"/>
                </a:lnTo>
                <a:lnTo>
                  <a:pt x="2373858" y="1503387"/>
                </a:lnTo>
                <a:lnTo>
                  <a:pt x="2406281" y="1477098"/>
                </a:lnTo>
                <a:lnTo>
                  <a:pt x="2435021" y="1447495"/>
                </a:lnTo>
                <a:lnTo>
                  <a:pt x="2458288" y="1413002"/>
                </a:lnTo>
                <a:lnTo>
                  <a:pt x="2458288" y="543090"/>
                </a:lnTo>
                <a:close/>
              </a:path>
              <a:path w="2491105" h="3542665">
                <a:moveTo>
                  <a:pt x="2490533" y="2885783"/>
                </a:moveTo>
                <a:lnTo>
                  <a:pt x="2489885" y="2833408"/>
                </a:lnTo>
                <a:lnTo>
                  <a:pt x="2487599" y="2781376"/>
                </a:lnTo>
                <a:lnTo>
                  <a:pt x="2483370" y="2729801"/>
                </a:lnTo>
                <a:lnTo>
                  <a:pt x="2476919" y="2678849"/>
                </a:lnTo>
                <a:lnTo>
                  <a:pt x="2467965" y="2628658"/>
                </a:lnTo>
                <a:lnTo>
                  <a:pt x="2456243" y="2579357"/>
                </a:lnTo>
                <a:lnTo>
                  <a:pt x="2419388" y="2606014"/>
                </a:lnTo>
                <a:lnTo>
                  <a:pt x="2384552" y="2635504"/>
                </a:lnTo>
                <a:lnTo>
                  <a:pt x="2351303" y="2667038"/>
                </a:lnTo>
                <a:lnTo>
                  <a:pt x="2319236" y="2699829"/>
                </a:lnTo>
                <a:lnTo>
                  <a:pt x="2333917" y="2746629"/>
                </a:lnTo>
                <a:lnTo>
                  <a:pt x="2345779" y="2794343"/>
                </a:lnTo>
                <a:lnTo>
                  <a:pt x="2355062" y="2842857"/>
                </a:lnTo>
                <a:lnTo>
                  <a:pt x="2362022" y="2892056"/>
                </a:lnTo>
                <a:lnTo>
                  <a:pt x="2366899" y="2941815"/>
                </a:lnTo>
                <a:lnTo>
                  <a:pt x="2369921" y="2992031"/>
                </a:lnTo>
                <a:lnTo>
                  <a:pt x="2371331" y="3042577"/>
                </a:lnTo>
                <a:lnTo>
                  <a:pt x="2371382" y="3093339"/>
                </a:lnTo>
                <a:lnTo>
                  <a:pt x="2370302" y="3144202"/>
                </a:lnTo>
                <a:lnTo>
                  <a:pt x="2368334" y="3195053"/>
                </a:lnTo>
                <a:lnTo>
                  <a:pt x="2356396" y="3395954"/>
                </a:lnTo>
                <a:lnTo>
                  <a:pt x="2380818" y="3378822"/>
                </a:lnTo>
                <a:lnTo>
                  <a:pt x="2430792" y="3344126"/>
                </a:lnTo>
                <a:lnTo>
                  <a:pt x="2470200" y="3299295"/>
                </a:lnTo>
                <a:lnTo>
                  <a:pt x="2475573" y="3198825"/>
                </a:lnTo>
                <a:lnTo>
                  <a:pt x="2485390" y="3043415"/>
                </a:lnTo>
                <a:lnTo>
                  <a:pt x="2488006" y="2990926"/>
                </a:lnTo>
                <a:lnTo>
                  <a:pt x="2489809" y="2938335"/>
                </a:lnTo>
                <a:lnTo>
                  <a:pt x="2490533" y="288578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" y="6368635"/>
            <a:ext cx="13335000" cy="0"/>
          </a:xfrm>
          <a:custGeom>
            <a:avLst/>
            <a:gdLst/>
            <a:ahLst/>
            <a:cxnLst/>
            <a:rect l="l" t="t" r="r" b="b"/>
            <a:pathLst>
              <a:path w="13335000">
                <a:moveTo>
                  <a:pt x="0" y="0"/>
                </a:moveTo>
                <a:lnTo>
                  <a:pt x="13334714" y="0"/>
                </a:lnTo>
              </a:path>
            </a:pathLst>
          </a:custGeom>
          <a:ln w="66675">
            <a:solidFill>
              <a:srgbClr val="FF9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356" y="6036777"/>
            <a:ext cx="718820" cy="718820"/>
            <a:chOff x="1476356" y="6036777"/>
            <a:chExt cx="718820" cy="718820"/>
          </a:xfrm>
        </p:grpSpPr>
        <p:sp>
          <p:nvSpPr>
            <p:cNvPr id="4" name="object 4"/>
            <p:cNvSpPr/>
            <p:nvPr/>
          </p:nvSpPr>
          <p:spPr>
            <a:xfrm>
              <a:off x="1476356" y="6036777"/>
              <a:ext cx="718820" cy="718820"/>
            </a:xfrm>
            <a:custGeom>
              <a:avLst/>
              <a:gdLst/>
              <a:ahLst/>
              <a:cxnLst/>
              <a:rect l="l" t="t" r="r" b="b"/>
              <a:pathLst>
                <a:path w="718819" h="718820">
                  <a:moveTo>
                    <a:pt x="10542" y="448036"/>
                  </a:moveTo>
                  <a:lnTo>
                    <a:pt x="8124" y="437396"/>
                  </a:lnTo>
                  <a:lnTo>
                    <a:pt x="5993" y="426676"/>
                  </a:lnTo>
                  <a:lnTo>
                    <a:pt x="4181" y="415924"/>
                  </a:lnTo>
                  <a:lnTo>
                    <a:pt x="2720" y="405188"/>
                  </a:lnTo>
                  <a:lnTo>
                    <a:pt x="14452" y="403658"/>
                  </a:lnTo>
                  <a:lnTo>
                    <a:pt x="15887" y="414110"/>
                  </a:lnTo>
                  <a:lnTo>
                    <a:pt x="17640" y="424529"/>
                  </a:lnTo>
                  <a:lnTo>
                    <a:pt x="19713" y="434885"/>
                  </a:lnTo>
                  <a:lnTo>
                    <a:pt x="22104" y="445146"/>
                  </a:lnTo>
                  <a:lnTo>
                    <a:pt x="10542" y="448036"/>
                  </a:lnTo>
                  <a:close/>
                </a:path>
                <a:path w="718819" h="718820">
                  <a:moveTo>
                    <a:pt x="41488" y="529482"/>
                  </a:moveTo>
                  <a:lnTo>
                    <a:pt x="36519" y="519727"/>
                  </a:lnTo>
                  <a:lnTo>
                    <a:pt x="31838" y="509843"/>
                  </a:lnTo>
                  <a:lnTo>
                    <a:pt x="27476" y="499833"/>
                  </a:lnTo>
                  <a:lnTo>
                    <a:pt x="23464" y="489694"/>
                  </a:lnTo>
                  <a:lnTo>
                    <a:pt x="34686" y="485444"/>
                  </a:lnTo>
                  <a:lnTo>
                    <a:pt x="38568" y="495226"/>
                  </a:lnTo>
                  <a:lnTo>
                    <a:pt x="42784" y="504912"/>
                  </a:lnTo>
                  <a:lnTo>
                    <a:pt x="47287" y="514471"/>
                  </a:lnTo>
                  <a:lnTo>
                    <a:pt x="52030" y="523871"/>
                  </a:lnTo>
                  <a:lnTo>
                    <a:pt x="41488" y="529482"/>
                  </a:lnTo>
                  <a:close/>
                </a:path>
                <a:path w="718819" h="718820">
                  <a:moveTo>
                    <a:pt x="708017" y="318471"/>
                  </a:moveTo>
                  <a:lnTo>
                    <a:pt x="706582" y="308020"/>
                  </a:lnTo>
                  <a:lnTo>
                    <a:pt x="704829" y="297600"/>
                  </a:lnTo>
                  <a:lnTo>
                    <a:pt x="702756" y="287244"/>
                  </a:lnTo>
                  <a:lnTo>
                    <a:pt x="700365" y="276983"/>
                  </a:lnTo>
                  <a:lnTo>
                    <a:pt x="711928" y="274093"/>
                  </a:lnTo>
                  <a:lnTo>
                    <a:pt x="714345" y="284637"/>
                  </a:lnTo>
                  <a:lnTo>
                    <a:pt x="716476" y="295326"/>
                  </a:lnTo>
                  <a:lnTo>
                    <a:pt x="718288" y="306109"/>
                  </a:lnTo>
                  <a:lnTo>
                    <a:pt x="718462" y="307399"/>
                  </a:lnTo>
                  <a:lnTo>
                    <a:pt x="718462" y="317109"/>
                  </a:lnTo>
                  <a:lnTo>
                    <a:pt x="708017" y="318471"/>
                  </a:lnTo>
                  <a:close/>
                </a:path>
                <a:path w="718819" h="718820">
                  <a:moveTo>
                    <a:pt x="90967" y="601066"/>
                  </a:moveTo>
                  <a:lnTo>
                    <a:pt x="83900" y="592782"/>
                  </a:lnTo>
                  <a:lnTo>
                    <a:pt x="77024" y="584275"/>
                  </a:lnTo>
                  <a:lnTo>
                    <a:pt x="70404" y="575577"/>
                  </a:lnTo>
                  <a:lnTo>
                    <a:pt x="64102" y="566719"/>
                  </a:lnTo>
                  <a:lnTo>
                    <a:pt x="73794" y="560088"/>
                  </a:lnTo>
                  <a:lnTo>
                    <a:pt x="79915" y="568664"/>
                  </a:lnTo>
                  <a:lnTo>
                    <a:pt x="86291" y="577049"/>
                  </a:lnTo>
                  <a:lnTo>
                    <a:pt x="92923" y="585242"/>
                  </a:lnTo>
                  <a:lnTo>
                    <a:pt x="99809" y="593245"/>
                  </a:lnTo>
                  <a:lnTo>
                    <a:pt x="90967" y="601066"/>
                  </a:lnTo>
                  <a:close/>
                </a:path>
                <a:path w="718819" h="718820">
                  <a:moveTo>
                    <a:pt x="317948" y="718550"/>
                  </a:moveTo>
                  <a:lnTo>
                    <a:pt x="307733" y="718550"/>
                  </a:lnTo>
                  <a:lnTo>
                    <a:pt x="307055" y="718458"/>
                  </a:lnTo>
                  <a:lnTo>
                    <a:pt x="296303" y="716646"/>
                  </a:lnTo>
                  <a:lnTo>
                    <a:pt x="285583" y="714515"/>
                  </a:lnTo>
                  <a:lnTo>
                    <a:pt x="274943" y="712098"/>
                  </a:lnTo>
                  <a:lnTo>
                    <a:pt x="277663" y="700535"/>
                  </a:lnTo>
                  <a:lnTo>
                    <a:pt x="287924" y="702828"/>
                  </a:lnTo>
                  <a:lnTo>
                    <a:pt x="298280" y="704850"/>
                  </a:lnTo>
                  <a:lnTo>
                    <a:pt x="308700" y="706585"/>
                  </a:lnTo>
                  <a:lnTo>
                    <a:pt x="319151" y="708017"/>
                  </a:lnTo>
                  <a:lnTo>
                    <a:pt x="317948" y="718550"/>
                  </a:lnTo>
                  <a:close/>
                </a:path>
                <a:path w="718819" h="718820">
                  <a:moveTo>
                    <a:pt x="156260" y="658707"/>
                  </a:moveTo>
                  <a:lnTo>
                    <a:pt x="147402" y="652429"/>
                  </a:lnTo>
                  <a:lnTo>
                    <a:pt x="138704" y="645849"/>
                  </a:lnTo>
                  <a:lnTo>
                    <a:pt x="130197" y="638981"/>
                  </a:lnTo>
                  <a:lnTo>
                    <a:pt x="121913" y="631842"/>
                  </a:lnTo>
                  <a:lnTo>
                    <a:pt x="129905" y="622830"/>
                  </a:lnTo>
                  <a:lnTo>
                    <a:pt x="137907" y="629717"/>
                  </a:lnTo>
                  <a:lnTo>
                    <a:pt x="146100" y="636348"/>
                  </a:lnTo>
                  <a:lnTo>
                    <a:pt x="154485" y="642724"/>
                  </a:lnTo>
                  <a:lnTo>
                    <a:pt x="163061" y="648845"/>
                  </a:lnTo>
                  <a:lnTo>
                    <a:pt x="156260" y="658707"/>
                  </a:lnTo>
                  <a:close/>
                </a:path>
                <a:path w="718819" h="718820">
                  <a:moveTo>
                    <a:pt x="99469" y="129735"/>
                  </a:moveTo>
                  <a:lnTo>
                    <a:pt x="90627" y="121913"/>
                  </a:lnTo>
                  <a:lnTo>
                    <a:pt x="97923" y="113924"/>
                  </a:lnTo>
                  <a:lnTo>
                    <a:pt x="105505" y="106079"/>
                  </a:lnTo>
                  <a:lnTo>
                    <a:pt x="113342" y="98457"/>
                  </a:lnTo>
                  <a:lnTo>
                    <a:pt x="121403" y="91137"/>
                  </a:lnTo>
                  <a:lnTo>
                    <a:pt x="129225" y="99979"/>
                  </a:lnTo>
                  <a:lnTo>
                    <a:pt x="121515" y="107115"/>
                  </a:lnTo>
                  <a:lnTo>
                    <a:pt x="113964" y="114474"/>
                  </a:lnTo>
                  <a:lnTo>
                    <a:pt x="106605" y="122025"/>
                  </a:lnTo>
                  <a:lnTo>
                    <a:pt x="99469" y="129735"/>
                  </a:lnTo>
                  <a:close/>
                </a:path>
                <a:path w="718819" h="718820">
                  <a:moveTo>
                    <a:pt x="11902" y="361660"/>
                  </a:moveTo>
                  <a:lnTo>
                    <a:pt x="0" y="361660"/>
                  </a:lnTo>
                  <a:lnTo>
                    <a:pt x="159" y="350459"/>
                  </a:lnTo>
                  <a:lnTo>
                    <a:pt x="637" y="339598"/>
                  </a:lnTo>
                  <a:lnTo>
                    <a:pt x="1434" y="328801"/>
                  </a:lnTo>
                  <a:lnTo>
                    <a:pt x="2550" y="318131"/>
                  </a:lnTo>
                  <a:lnTo>
                    <a:pt x="14452" y="319491"/>
                  </a:lnTo>
                  <a:lnTo>
                    <a:pt x="13336" y="329877"/>
                  </a:lnTo>
                  <a:lnTo>
                    <a:pt x="12539" y="340342"/>
                  </a:lnTo>
                  <a:lnTo>
                    <a:pt x="12061" y="350839"/>
                  </a:lnTo>
                  <a:lnTo>
                    <a:pt x="11902" y="361320"/>
                  </a:lnTo>
                  <a:lnTo>
                    <a:pt x="11902" y="361660"/>
                  </a:lnTo>
                  <a:close/>
                </a:path>
                <a:path w="718819" h="718820">
                  <a:moveTo>
                    <a:pt x="236855" y="34686"/>
                  </a:moveTo>
                  <a:lnTo>
                    <a:pt x="274263" y="10542"/>
                  </a:lnTo>
                  <a:lnTo>
                    <a:pt x="277153" y="22104"/>
                  </a:lnTo>
                  <a:lnTo>
                    <a:pt x="266959" y="24811"/>
                  </a:lnTo>
                  <a:lnTo>
                    <a:pt x="256813" y="27821"/>
                  </a:lnTo>
                  <a:lnTo>
                    <a:pt x="246763" y="31118"/>
                  </a:lnTo>
                  <a:lnTo>
                    <a:pt x="236855" y="34686"/>
                  </a:lnTo>
                  <a:close/>
                </a:path>
                <a:path w="718819" h="718820">
                  <a:moveTo>
                    <a:pt x="162381" y="73964"/>
                  </a:moveTo>
                  <a:lnTo>
                    <a:pt x="192817" y="41488"/>
                  </a:lnTo>
                  <a:lnTo>
                    <a:pt x="198428" y="52030"/>
                  </a:lnTo>
                  <a:lnTo>
                    <a:pt x="189185" y="57131"/>
                  </a:lnTo>
                  <a:lnTo>
                    <a:pt x="180086" y="62487"/>
                  </a:lnTo>
                  <a:lnTo>
                    <a:pt x="171146" y="68098"/>
                  </a:lnTo>
                  <a:lnTo>
                    <a:pt x="162381" y="73964"/>
                  </a:lnTo>
                  <a:close/>
                </a:path>
                <a:path w="718819" h="718820">
                  <a:moveTo>
                    <a:pt x="51519" y="199278"/>
                  </a:moveTo>
                  <a:lnTo>
                    <a:pt x="40977" y="193667"/>
                  </a:lnTo>
                  <a:lnTo>
                    <a:pt x="46233" y="184044"/>
                  </a:lnTo>
                  <a:lnTo>
                    <a:pt x="51775" y="174581"/>
                  </a:lnTo>
                  <a:lnTo>
                    <a:pt x="57572" y="165309"/>
                  </a:lnTo>
                  <a:lnTo>
                    <a:pt x="63592" y="156260"/>
                  </a:lnTo>
                  <a:lnTo>
                    <a:pt x="73454" y="163061"/>
                  </a:lnTo>
                  <a:lnTo>
                    <a:pt x="67588" y="171852"/>
                  </a:lnTo>
                  <a:lnTo>
                    <a:pt x="61977" y="180851"/>
                  </a:lnTo>
                  <a:lnTo>
                    <a:pt x="56620" y="190009"/>
                  </a:lnTo>
                  <a:lnTo>
                    <a:pt x="51519" y="199278"/>
                  </a:lnTo>
                  <a:close/>
                </a:path>
                <a:path w="718819" h="718820">
                  <a:moveTo>
                    <a:pt x="21934" y="278003"/>
                  </a:moveTo>
                  <a:lnTo>
                    <a:pt x="10372" y="275113"/>
                  </a:lnTo>
                  <a:lnTo>
                    <a:pt x="13108" y="264563"/>
                  </a:lnTo>
                  <a:lnTo>
                    <a:pt x="16195" y="254093"/>
                  </a:lnTo>
                  <a:lnTo>
                    <a:pt x="19601" y="243718"/>
                  </a:lnTo>
                  <a:lnTo>
                    <a:pt x="23294" y="233455"/>
                  </a:lnTo>
                  <a:lnTo>
                    <a:pt x="34346" y="237706"/>
                  </a:lnTo>
                  <a:lnTo>
                    <a:pt x="30781" y="247613"/>
                  </a:lnTo>
                  <a:lnTo>
                    <a:pt x="27502" y="257663"/>
                  </a:lnTo>
                  <a:lnTo>
                    <a:pt x="24543" y="267809"/>
                  </a:lnTo>
                  <a:lnTo>
                    <a:pt x="21934" y="278003"/>
                  </a:lnTo>
                  <a:close/>
                </a:path>
                <a:path w="718819" h="718820">
                  <a:moveTo>
                    <a:pt x="233285" y="699175"/>
                  </a:moveTo>
                  <a:lnTo>
                    <a:pt x="223147" y="695190"/>
                  </a:lnTo>
                  <a:lnTo>
                    <a:pt x="213136" y="690886"/>
                  </a:lnTo>
                  <a:lnTo>
                    <a:pt x="203253" y="686263"/>
                  </a:lnTo>
                  <a:lnTo>
                    <a:pt x="193497" y="681322"/>
                  </a:lnTo>
                  <a:lnTo>
                    <a:pt x="199108" y="670780"/>
                  </a:lnTo>
                  <a:lnTo>
                    <a:pt x="208508" y="675594"/>
                  </a:lnTo>
                  <a:lnTo>
                    <a:pt x="218067" y="680089"/>
                  </a:lnTo>
                  <a:lnTo>
                    <a:pt x="227753" y="684265"/>
                  </a:lnTo>
                  <a:lnTo>
                    <a:pt x="237536" y="688123"/>
                  </a:lnTo>
                  <a:lnTo>
                    <a:pt x="233285" y="699175"/>
                  </a:lnTo>
                  <a:close/>
                </a:path>
                <a:path w="718819" h="718820">
                  <a:moveTo>
                    <a:pt x="687613" y="236855"/>
                  </a:moveTo>
                  <a:lnTo>
                    <a:pt x="683755" y="227073"/>
                  </a:lnTo>
                  <a:lnTo>
                    <a:pt x="679579" y="217387"/>
                  </a:lnTo>
                  <a:lnTo>
                    <a:pt x="675084" y="207828"/>
                  </a:lnTo>
                  <a:lnTo>
                    <a:pt x="670269" y="198428"/>
                  </a:lnTo>
                  <a:lnTo>
                    <a:pt x="680812" y="192817"/>
                  </a:lnTo>
                  <a:lnTo>
                    <a:pt x="685777" y="202501"/>
                  </a:lnTo>
                  <a:lnTo>
                    <a:pt x="690440" y="212392"/>
                  </a:lnTo>
                  <a:lnTo>
                    <a:pt x="694752" y="222442"/>
                  </a:lnTo>
                  <a:lnTo>
                    <a:pt x="698665" y="232605"/>
                  </a:lnTo>
                  <a:lnTo>
                    <a:pt x="687613" y="236855"/>
                  </a:lnTo>
                  <a:close/>
                </a:path>
                <a:path w="718819" h="718820">
                  <a:moveTo>
                    <a:pt x="658707" y="566549"/>
                  </a:moveTo>
                  <a:lnTo>
                    <a:pt x="648845" y="559748"/>
                  </a:lnTo>
                  <a:lnTo>
                    <a:pt x="654711" y="550959"/>
                  </a:lnTo>
                  <a:lnTo>
                    <a:pt x="660323" y="541980"/>
                  </a:lnTo>
                  <a:lnTo>
                    <a:pt x="665679" y="532872"/>
                  </a:lnTo>
                  <a:lnTo>
                    <a:pt x="670780" y="523701"/>
                  </a:lnTo>
                  <a:lnTo>
                    <a:pt x="681322" y="529312"/>
                  </a:lnTo>
                  <a:lnTo>
                    <a:pt x="676090" y="538837"/>
                  </a:lnTo>
                  <a:lnTo>
                    <a:pt x="670588" y="548250"/>
                  </a:lnTo>
                  <a:lnTo>
                    <a:pt x="664799" y="557503"/>
                  </a:lnTo>
                  <a:lnTo>
                    <a:pt x="658707" y="566549"/>
                  </a:lnTo>
                  <a:close/>
                </a:path>
                <a:path w="718819" h="718820">
                  <a:moveTo>
                    <a:pt x="318641" y="14452"/>
                  </a:moveTo>
                  <a:lnTo>
                    <a:pt x="360809" y="0"/>
                  </a:lnTo>
                  <a:lnTo>
                    <a:pt x="360809" y="11902"/>
                  </a:lnTo>
                  <a:lnTo>
                    <a:pt x="350228" y="12061"/>
                  </a:lnTo>
                  <a:lnTo>
                    <a:pt x="339662" y="12539"/>
                  </a:lnTo>
                  <a:lnTo>
                    <a:pt x="329128" y="13336"/>
                  </a:lnTo>
                  <a:lnTo>
                    <a:pt x="318641" y="14452"/>
                  </a:lnTo>
                  <a:close/>
                </a:path>
                <a:path w="718819" h="718820">
                  <a:moveTo>
                    <a:pt x="699005" y="489354"/>
                  </a:moveTo>
                  <a:lnTo>
                    <a:pt x="687953" y="485104"/>
                  </a:lnTo>
                  <a:lnTo>
                    <a:pt x="691518" y="475197"/>
                  </a:lnTo>
                  <a:lnTo>
                    <a:pt x="694797" y="465146"/>
                  </a:lnTo>
                  <a:lnTo>
                    <a:pt x="697756" y="455000"/>
                  </a:lnTo>
                  <a:lnTo>
                    <a:pt x="700365" y="444806"/>
                  </a:lnTo>
                  <a:lnTo>
                    <a:pt x="711928" y="447696"/>
                  </a:lnTo>
                  <a:lnTo>
                    <a:pt x="709191" y="458246"/>
                  </a:lnTo>
                  <a:lnTo>
                    <a:pt x="706104" y="468717"/>
                  </a:lnTo>
                  <a:lnTo>
                    <a:pt x="702698" y="479091"/>
                  </a:lnTo>
                  <a:lnTo>
                    <a:pt x="699005" y="489354"/>
                  </a:lnTo>
                  <a:close/>
                </a:path>
                <a:path w="718819" h="718820">
                  <a:moveTo>
                    <a:pt x="600726" y="631502"/>
                  </a:moveTo>
                  <a:lnTo>
                    <a:pt x="592904" y="622660"/>
                  </a:lnTo>
                  <a:lnTo>
                    <a:pt x="600710" y="615620"/>
                  </a:lnTo>
                  <a:lnTo>
                    <a:pt x="608292" y="608292"/>
                  </a:lnTo>
                  <a:lnTo>
                    <a:pt x="615620" y="600710"/>
                  </a:lnTo>
                  <a:lnTo>
                    <a:pt x="622660" y="592904"/>
                  </a:lnTo>
                  <a:lnTo>
                    <a:pt x="631502" y="600726"/>
                  </a:lnTo>
                  <a:lnTo>
                    <a:pt x="624206" y="608691"/>
                  </a:lnTo>
                  <a:lnTo>
                    <a:pt x="616624" y="616497"/>
                  </a:lnTo>
                  <a:lnTo>
                    <a:pt x="608787" y="624111"/>
                  </a:lnTo>
                  <a:lnTo>
                    <a:pt x="600726" y="631502"/>
                  </a:lnTo>
                  <a:close/>
                </a:path>
                <a:path w="718819" h="718820">
                  <a:moveTo>
                    <a:pt x="718462" y="404529"/>
                  </a:moveTo>
                  <a:lnTo>
                    <a:pt x="708017" y="403318"/>
                  </a:lnTo>
                  <a:lnTo>
                    <a:pt x="709133" y="392831"/>
                  </a:lnTo>
                  <a:lnTo>
                    <a:pt x="709930" y="382297"/>
                  </a:lnTo>
                  <a:lnTo>
                    <a:pt x="710408" y="371731"/>
                  </a:lnTo>
                  <a:lnTo>
                    <a:pt x="710567" y="360469"/>
                  </a:lnTo>
                  <a:lnTo>
                    <a:pt x="718462" y="360469"/>
                  </a:lnTo>
                  <a:lnTo>
                    <a:pt x="718462" y="404529"/>
                  </a:lnTo>
                  <a:close/>
                </a:path>
                <a:path w="718819" h="718820">
                  <a:moveTo>
                    <a:pt x="648335" y="162381"/>
                  </a:moveTo>
                  <a:lnTo>
                    <a:pt x="642214" y="153805"/>
                  </a:lnTo>
                  <a:lnTo>
                    <a:pt x="635838" y="145420"/>
                  </a:lnTo>
                  <a:lnTo>
                    <a:pt x="629207" y="137227"/>
                  </a:lnTo>
                  <a:lnTo>
                    <a:pt x="622320" y="129225"/>
                  </a:lnTo>
                  <a:lnTo>
                    <a:pt x="631332" y="121233"/>
                  </a:lnTo>
                  <a:lnTo>
                    <a:pt x="638399" y="129517"/>
                  </a:lnTo>
                  <a:lnTo>
                    <a:pt x="645275" y="138024"/>
                  </a:lnTo>
                  <a:lnTo>
                    <a:pt x="651895" y="146722"/>
                  </a:lnTo>
                  <a:lnTo>
                    <a:pt x="658197" y="155580"/>
                  </a:lnTo>
                  <a:lnTo>
                    <a:pt x="648335" y="162381"/>
                  </a:lnTo>
                  <a:close/>
                </a:path>
                <a:path w="718819" h="718820">
                  <a:moveTo>
                    <a:pt x="447866" y="712098"/>
                  </a:moveTo>
                  <a:lnTo>
                    <a:pt x="444976" y="700535"/>
                  </a:lnTo>
                  <a:lnTo>
                    <a:pt x="455170" y="697831"/>
                  </a:lnTo>
                  <a:lnTo>
                    <a:pt x="465316" y="694839"/>
                  </a:lnTo>
                  <a:lnTo>
                    <a:pt x="475367" y="691593"/>
                  </a:lnTo>
                  <a:lnTo>
                    <a:pt x="485274" y="688123"/>
                  </a:lnTo>
                  <a:lnTo>
                    <a:pt x="489524" y="699175"/>
                  </a:lnTo>
                  <a:lnTo>
                    <a:pt x="479261" y="702868"/>
                  </a:lnTo>
                  <a:lnTo>
                    <a:pt x="468887" y="706274"/>
                  </a:lnTo>
                  <a:lnTo>
                    <a:pt x="458416" y="709361"/>
                  </a:lnTo>
                  <a:lnTo>
                    <a:pt x="447866" y="712098"/>
                  </a:lnTo>
                  <a:close/>
                </a:path>
                <a:path w="718819" h="718820">
                  <a:moveTo>
                    <a:pt x="444296" y="21934"/>
                  </a:moveTo>
                  <a:lnTo>
                    <a:pt x="434035" y="19641"/>
                  </a:lnTo>
                  <a:lnTo>
                    <a:pt x="423679" y="17619"/>
                  </a:lnTo>
                  <a:lnTo>
                    <a:pt x="413259" y="15884"/>
                  </a:lnTo>
                  <a:lnTo>
                    <a:pt x="402808" y="14452"/>
                  </a:lnTo>
                  <a:lnTo>
                    <a:pt x="404168" y="2550"/>
                  </a:lnTo>
                  <a:lnTo>
                    <a:pt x="415002" y="3985"/>
                  </a:lnTo>
                  <a:lnTo>
                    <a:pt x="425805" y="5738"/>
                  </a:lnTo>
                  <a:lnTo>
                    <a:pt x="436543" y="7810"/>
                  </a:lnTo>
                  <a:lnTo>
                    <a:pt x="447186" y="10201"/>
                  </a:lnTo>
                  <a:lnTo>
                    <a:pt x="444296" y="21934"/>
                  </a:lnTo>
                  <a:close/>
                </a:path>
                <a:path w="718819" h="718820">
                  <a:moveTo>
                    <a:pt x="404859" y="718550"/>
                  </a:moveTo>
                  <a:lnTo>
                    <a:pt x="361490" y="718550"/>
                  </a:lnTo>
                  <a:lnTo>
                    <a:pt x="361490" y="710567"/>
                  </a:lnTo>
                  <a:lnTo>
                    <a:pt x="372000" y="710411"/>
                  </a:lnTo>
                  <a:lnTo>
                    <a:pt x="382574" y="709951"/>
                  </a:lnTo>
                  <a:lnTo>
                    <a:pt x="393148" y="709204"/>
                  </a:lnTo>
                  <a:lnTo>
                    <a:pt x="403658" y="708187"/>
                  </a:lnTo>
                  <a:lnTo>
                    <a:pt x="404859" y="718550"/>
                  </a:lnTo>
                  <a:close/>
                </a:path>
                <a:path w="718819" h="718820">
                  <a:moveTo>
                    <a:pt x="523021" y="51519"/>
                  </a:moveTo>
                  <a:lnTo>
                    <a:pt x="513621" y="46705"/>
                  </a:lnTo>
                  <a:lnTo>
                    <a:pt x="504062" y="42210"/>
                  </a:lnTo>
                  <a:lnTo>
                    <a:pt x="494376" y="38034"/>
                  </a:lnTo>
                  <a:lnTo>
                    <a:pt x="484593" y="34176"/>
                  </a:lnTo>
                  <a:lnTo>
                    <a:pt x="488844" y="23124"/>
                  </a:lnTo>
                  <a:lnTo>
                    <a:pt x="499004" y="27133"/>
                  </a:lnTo>
                  <a:lnTo>
                    <a:pt x="509036" y="31477"/>
                  </a:lnTo>
                  <a:lnTo>
                    <a:pt x="518876" y="36108"/>
                  </a:lnTo>
                  <a:lnTo>
                    <a:pt x="528462" y="40977"/>
                  </a:lnTo>
                  <a:lnTo>
                    <a:pt x="523021" y="51519"/>
                  </a:lnTo>
                  <a:close/>
                </a:path>
                <a:path w="718819" h="718820">
                  <a:moveTo>
                    <a:pt x="592394" y="99469"/>
                  </a:moveTo>
                  <a:lnTo>
                    <a:pt x="584464" y="92582"/>
                  </a:lnTo>
                  <a:lnTo>
                    <a:pt x="576263" y="85951"/>
                  </a:lnTo>
                  <a:lnTo>
                    <a:pt x="567838" y="79575"/>
                  </a:lnTo>
                  <a:lnTo>
                    <a:pt x="559238" y="73454"/>
                  </a:lnTo>
                  <a:lnTo>
                    <a:pt x="566039" y="63592"/>
                  </a:lnTo>
                  <a:lnTo>
                    <a:pt x="574894" y="69896"/>
                  </a:lnTo>
                  <a:lnTo>
                    <a:pt x="583574" y="76536"/>
                  </a:lnTo>
                  <a:lnTo>
                    <a:pt x="592030" y="83462"/>
                  </a:lnTo>
                  <a:lnTo>
                    <a:pt x="600216" y="90627"/>
                  </a:lnTo>
                  <a:lnTo>
                    <a:pt x="592394" y="99469"/>
                  </a:lnTo>
                  <a:close/>
                </a:path>
                <a:path w="718819" h="718820">
                  <a:moveTo>
                    <a:pt x="529312" y="681152"/>
                  </a:moveTo>
                  <a:lnTo>
                    <a:pt x="523701" y="670610"/>
                  </a:lnTo>
                  <a:lnTo>
                    <a:pt x="532944" y="665580"/>
                  </a:lnTo>
                  <a:lnTo>
                    <a:pt x="542043" y="660216"/>
                  </a:lnTo>
                  <a:lnTo>
                    <a:pt x="550983" y="654565"/>
                  </a:lnTo>
                  <a:lnTo>
                    <a:pt x="559748" y="648675"/>
                  </a:lnTo>
                  <a:lnTo>
                    <a:pt x="566549" y="658537"/>
                  </a:lnTo>
                  <a:lnTo>
                    <a:pt x="557503" y="664629"/>
                  </a:lnTo>
                  <a:lnTo>
                    <a:pt x="548250" y="670418"/>
                  </a:lnTo>
                  <a:lnTo>
                    <a:pt x="538837" y="675920"/>
                  </a:lnTo>
                  <a:lnTo>
                    <a:pt x="529312" y="681152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6881" y="6227368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170787" y="341393"/>
                  </a:moveTo>
                  <a:lnTo>
                    <a:pt x="170606" y="341393"/>
                  </a:lnTo>
                  <a:lnTo>
                    <a:pt x="125318" y="335307"/>
                  </a:lnTo>
                  <a:lnTo>
                    <a:pt x="84542" y="318096"/>
                  </a:lnTo>
                  <a:lnTo>
                    <a:pt x="49995" y="291403"/>
                  </a:lnTo>
                  <a:lnTo>
                    <a:pt x="23304" y="256856"/>
                  </a:lnTo>
                  <a:lnTo>
                    <a:pt x="6097" y="216085"/>
                  </a:lnTo>
                  <a:lnTo>
                    <a:pt x="0" y="170718"/>
                  </a:lnTo>
                  <a:lnTo>
                    <a:pt x="6097" y="125338"/>
                  </a:lnTo>
                  <a:lnTo>
                    <a:pt x="23304" y="84557"/>
                  </a:lnTo>
                  <a:lnTo>
                    <a:pt x="49995" y="50005"/>
                  </a:lnTo>
                  <a:lnTo>
                    <a:pt x="84542" y="23310"/>
                  </a:lnTo>
                  <a:lnTo>
                    <a:pt x="125318" y="6098"/>
                  </a:lnTo>
                  <a:lnTo>
                    <a:pt x="170694" y="0"/>
                  </a:lnTo>
                  <a:lnTo>
                    <a:pt x="216074" y="6098"/>
                  </a:lnTo>
                  <a:lnTo>
                    <a:pt x="256849" y="23310"/>
                  </a:lnTo>
                  <a:lnTo>
                    <a:pt x="291396" y="50005"/>
                  </a:lnTo>
                  <a:lnTo>
                    <a:pt x="318086" y="84557"/>
                  </a:lnTo>
                  <a:lnTo>
                    <a:pt x="335293" y="125338"/>
                  </a:lnTo>
                  <a:lnTo>
                    <a:pt x="341391" y="170718"/>
                  </a:lnTo>
                  <a:lnTo>
                    <a:pt x="335293" y="216085"/>
                  </a:lnTo>
                  <a:lnTo>
                    <a:pt x="318086" y="256856"/>
                  </a:lnTo>
                  <a:lnTo>
                    <a:pt x="291396" y="291403"/>
                  </a:lnTo>
                  <a:lnTo>
                    <a:pt x="256849" y="318096"/>
                  </a:lnTo>
                  <a:lnTo>
                    <a:pt x="216074" y="335307"/>
                  </a:lnTo>
                  <a:lnTo>
                    <a:pt x="170787" y="34139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17560" y="6036777"/>
            <a:ext cx="718820" cy="718820"/>
            <a:chOff x="8217560" y="6036777"/>
            <a:chExt cx="718820" cy="718820"/>
          </a:xfrm>
        </p:grpSpPr>
        <p:sp>
          <p:nvSpPr>
            <p:cNvPr id="7" name="object 7"/>
            <p:cNvSpPr/>
            <p:nvPr/>
          </p:nvSpPr>
          <p:spPr>
            <a:xfrm>
              <a:off x="8217560" y="6036777"/>
              <a:ext cx="718820" cy="718820"/>
            </a:xfrm>
            <a:custGeom>
              <a:avLst/>
              <a:gdLst/>
              <a:ahLst/>
              <a:cxnLst/>
              <a:rect l="l" t="t" r="r" b="b"/>
              <a:pathLst>
                <a:path w="718820" h="718820">
                  <a:moveTo>
                    <a:pt x="10542" y="448036"/>
                  </a:moveTo>
                  <a:lnTo>
                    <a:pt x="8124" y="437396"/>
                  </a:lnTo>
                  <a:lnTo>
                    <a:pt x="5993" y="426676"/>
                  </a:lnTo>
                  <a:lnTo>
                    <a:pt x="4181" y="415924"/>
                  </a:lnTo>
                  <a:lnTo>
                    <a:pt x="2720" y="405188"/>
                  </a:lnTo>
                  <a:lnTo>
                    <a:pt x="14452" y="403658"/>
                  </a:lnTo>
                  <a:lnTo>
                    <a:pt x="15887" y="414110"/>
                  </a:lnTo>
                  <a:lnTo>
                    <a:pt x="17640" y="424529"/>
                  </a:lnTo>
                  <a:lnTo>
                    <a:pt x="19713" y="434885"/>
                  </a:lnTo>
                  <a:lnTo>
                    <a:pt x="22104" y="445146"/>
                  </a:lnTo>
                  <a:lnTo>
                    <a:pt x="10542" y="448036"/>
                  </a:lnTo>
                  <a:close/>
                </a:path>
                <a:path w="718820" h="718820">
                  <a:moveTo>
                    <a:pt x="41488" y="529482"/>
                  </a:moveTo>
                  <a:lnTo>
                    <a:pt x="36519" y="519727"/>
                  </a:lnTo>
                  <a:lnTo>
                    <a:pt x="31838" y="509843"/>
                  </a:lnTo>
                  <a:lnTo>
                    <a:pt x="27476" y="499833"/>
                  </a:lnTo>
                  <a:lnTo>
                    <a:pt x="23464" y="489694"/>
                  </a:lnTo>
                  <a:lnTo>
                    <a:pt x="34686" y="485444"/>
                  </a:lnTo>
                  <a:lnTo>
                    <a:pt x="38568" y="495226"/>
                  </a:lnTo>
                  <a:lnTo>
                    <a:pt x="42784" y="504912"/>
                  </a:lnTo>
                  <a:lnTo>
                    <a:pt x="47287" y="514471"/>
                  </a:lnTo>
                  <a:lnTo>
                    <a:pt x="52030" y="523871"/>
                  </a:lnTo>
                  <a:lnTo>
                    <a:pt x="41488" y="529482"/>
                  </a:lnTo>
                  <a:close/>
                </a:path>
                <a:path w="718820" h="718820">
                  <a:moveTo>
                    <a:pt x="708017" y="318471"/>
                  </a:moveTo>
                  <a:lnTo>
                    <a:pt x="706582" y="308020"/>
                  </a:lnTo>
                  <a:lnTo>
                    <a:pt x="704829" y="297600"/>
                  </a:lnTo>
                  <a:lnTo>
                    <a:pt x="702756" y="287244"/>
                  </a:lnTo>
                  <a:lnTo>
                    <a:pt x="700365" y="276983"/>
                  </a:lnTo>
                  <a:lnTo>
                    <a:pt x="711928" y="274093"/>
                  </a:lnTo>
                  <a:lnTo>
                    <a:pt x="714345" y="284637"/>
                  </a:lnTo>
                  <a:lnTo>
                    <a:pt x="716476" y="295326"/>
                  </a:lnTo>
                  <a:lnTo>
                    <a:pt x="718288" y="306109"/>
                  </a:lnTo>
                  <a:lnTo>
                    <a:pt x="718455" y="307349"/>
                  </a:lnTo>
                  <a:lnTo>
                    <a:pt x="718455" y="317110"/>
                  </a:lnTo>
                  <a:lnTo>
                    <a:pt x="708017" y="318471"/>
                  </a:lnTo>
                  <a:close/>
                </a:path>
                <a:path w="718820" h="718820">
                  <a:moveTo>
                    <a:pt x="90967" y="601066"/>
                  </a:moveTo>
                  <a:lnTo>
                    <a:pt x="83900" y="592782"/>
                  </a:lnTo>
                  <a:lnTo>
                    <a:pt x="77024" y="584275"/>
                  </a:lnTo>
                  <a:lnTo>
                    <a:pt x="70404" y="575577"/>
                  </a:lnTo>
                  <a:lnTo>
                    <a:pt x="64102" y="566719"/>
                  </a:lnTo>
                  <a:lnTo>
                    <a:pt x="73794" y="560088"/>
                  </a:lnTo>
                  <a:lnTo>
                    <a:pt x="79915" y="568664"/>
                  </a:lnTo>
                  <a:lnTo>
                    <a:pt x="86291" y="577049"/>
                  </a:lnTo>
                  <a:lnTo>
                    <a:pt x="92923" y="585242"/>
                  </a:lnTo>
                  <a:lnTo>
                    <a:pt x="99809" y="593245"/>
                  </a:lnTo>
                  <a:lnTo>
                    <a:pt x="90967" y="601066"/>
                  </a:lnTo>
                  <a:close/>
                </a:path>
                <a:path w="718820" h="718820">
                  <a:moveTo>
                    <a:pt x="317948" y="718550"/>
                  </a:moveTo>
                  <a:lnTo>
                    <a:pt x="307733" y="718550"/>
                  </a:lnTo>
                  <a:lnTo>
                    <a:pt x="307055" y="718458"/>
                  </a:lnTo>
                  <a:lnTo>
                    <a:pt x="296303" y="716646"/>
                  </a:lnTo>
                  <a:lnTo>
                    <a:pt x="285583" y="714515"/>
                  </a:lnTo>
                  <a:lnTo>
                    <a:pt x="274943" y="712098"/>
                  </a:lnTo>
                  <a:lnTo>
                    <a:pt x="277663" y="700535"/>
                  </a:lnTo>
                  <a:lnTo>
                    <a:pt x="287924" y="702828"/>
                  </a:lnTo>
                  <a:lnTo>
                    <a:pt x="298280" y="704850"/>
                  </a:lnTo>
                  <a:lnTo>
                    <a:pt x="308700" y="706585"/>
                  </a:lnTo>
                  <a:lnTo>
                    <a:pt x="319151" y="708017"/>
                  </a:lnTo>
                  <a:lnTo>
                    <a:pt x="317948" y="718550"/>
                  </a:lnTo>
                  <a:close/>
                </a:path>
                <a:path w="718820" h="718820">
                  <a:moveTo>
                    <a:pt x="156260" y="658707"/>
                  </a:moveTo>
                  <a:lnTo>
                    <a:pt x="147402" y="652429"/>
                  </a:lnTo>
                  <a:lnTo>
                    <a:pt x="138704" y="645849"/>
                  </a:lnTo>
                  <a:lnTo>
                    <a:pt x="130197" y="638981"/>
                  </a:lnTo>
                  <a:lnTo>
                    <a:pt x="121913" y="631842"/>
                  </a:lnTo>
                  <a:lnTo>
                    <a:pt x="129905" y="622830"/>
                  </a:lnTo>
                  <a:lnTo>
                    <a:pt x="137907" y="629717"/>
                  </a:lnTo>
                  <a:lnTo>
                    <a:pt x="146100" y="636348"/>
                  </a:lnTo>
                  <a:lnTo>
                    <a:pt x="154485" y="642724"/>
                  </a:lnTo>
                  <a:lnTo>
                    <a:pt x="163061" y="648845"/>
                  </a:lnTo>
                  <a:lnTo>
                    <a:pt x="156260" y="658707"/>
                  </a:lnTo>
                  <a:close/>
                </a:path>
                <a:path w="718820" h="718820">
                  <a:moveTo>
                    <a:pt x="99469" y="129735"/>
                  </a:moveTo>
                  <a:lnTo>
                    <a:pt x="90627" y="121913"/>
                  </a:lnTo>
                  <a:lnTo>
                    <a:pt x="97923" y="113924"/>
                  </a:lnTo>
                  <a:lnTo>
                    <a:pt x="105505" y="106079"/>
                  </a:lnTo>
                  <a:lnTo>
                    <a:pt x="113342" y="98457"/>
                  </a:lnTo>
                  <a:lnTo>
                    <a:pt x="121403" y="91137"/>
                  </a:lnTo>
                  <a:lnTo>
                    <a:pt x="129225" y="99979"/>
                  </a:lnTo>
                  <a:lnTo>
                    <a:pt x="121515" y="107115"/>
                  </a:lnTo>
                  <a:lnTo>
                    <a:pt x="113964" y="114474"/>
                  </a:lnTo>
                  <a:lnTo>
                    <a:pt x="106605" y="122025"/>
                  </a:lnTo>
                  <a:lnTo>
                    <a:pt x="99469" y="129735"/>
                  </a:lnTo>
                  <a:close/>
                </a:path>
                <a:path w="718820" h="718820">
                  <a:moveTo>
                    <a:pt x="11902" y="361660"/>
                  </a:moveTo>
                  <a:lnTo>
                    <a:pt x="0" y="361660"/>
                  </a:lnTo>
                  <a:lnTo>
                    <a:pt x="159" y="350459"/>
                  </a:lnTo>
                  <a:lnTo>
                    <a:pt x="637" y="339598"/>
                  </a:lnTo>
                  <a:lnTo>
                    <a:pt x="1434" y="328801"/>
                  </a:lnTo>
                  <a:lnTo>
                    <a:pt x="2550" y="318131"/>
                  </a:lnTo>
                  <a:lnTo>
                    <a:pt x="14452" y="319491"/>
                  </a:lnTo>
                  <a:lnTo>
                    <a:pt x="13336" y="329877"/>
                  </a:lnTo>
                  <a:lnTo>
                    <a:pt x="12539" y="340342"/>
                  </a:lnTo>
                  <a:lnTo>
                    <a:pt x="12061" y="350839"/>
                  </a:lnTo>
                  <a:lnTo>
                    <a:pt x="11902" y="361320"/>
                  </a:lnTo>
                  <a:lnTo>
                    <a:pt x="11902" y="361660"/>
                  </a:lnTo>
                  <a:close/>
                </a:path>
                <a:path w="718820" h="718820">
                  <a:moveTo>
                    <a:pt x="236855" y="34686"/>
                  </a:moveTo>
                  <a:lnTo>
                    <a:pt x="274263" y="10542"/>
                  </a:lnTo>
                  <a:lnTo>
                    <a:pt x="277153" y="22104"/>
                  </a:lnTo>
                  <a:lnTo>
                    <a:pt x="266959" y="24811"/>
                  </a:lnTo>
                  <a:lnTo>
                    <a:pt x="256813" y="27821"/>
                  </a:lnTo>
                  <a:lnTo>
                    <a:pt x="246763" y="31118"/>
                  </a:lnTo>
                  <a:lnTo>
                    <a:pt x="236855" y="34686"/>
                  </a:lnTo>
                  <a:close/>
                </a:path>
                <a:path w="718820" h="718820">
                  <a:moveTo>
                    <a:pt x="162381" y="73964"/>
                  </a:moveTo>
                  <a:lnTo>
                    <a:pt x="192817" y="41488"/>
                  </a:lnTo>
                  <a:lnTo>
                    <a:pt x="198428" y="52030"/>
                  </a:lnTo>
                  <a:lnTo>
                    <a:pt x="189185" y="57131"/>
                  </a:lnTo>
                  <a:lnTo>
                    <a:pt x="180086" y="62487"/>
                  </a:lnTo>
                  <a:lnTo>
                    <a:pt x="171146" y="68098"/>
                  </a:lnTo>
                  <a:lnTo>
                    <a:pt x="162381" y="73964"/>
                  </a:lnTo>
                  <a:close/>
                </a:path>
                <a:path w="718820" h="718820">
                  <a:moveTo>
                    <a:pt x="51519" y="199278"/>
                  </a:moveTo>
                  <a:lnTo>
                    <a:pt x="40977" y="193667"/>
                  </a:lnTo>
                  <a:lnTo>
                    <a:pt x="46233" y="184044"/>
                  </a:lnTo>
                  <a:lnTo>
                    <a:pt x="51775" y="174581"/>
                  </a:lnTo>
                  <a:lnTo>
                    <a:pt x="57572" y="165309"/>
                  </a:lnTo>
                  <a:lnTo>
                    <a:pt x="63592" y="156260"/>
                  </a:lnTo>
                  <a:lnTo>
                    <a:pt x="73454" y="163061"/>
                  </a:lnTo>
                  <a:lnTo>
                    <a:pt x="67588" y="171852"/>
                  </a:lnTo>
                  <a:lnTo>
                    <a:pt x="61977" y="180851"/>
                  </a:lnTo>
                  <a:lnTo>
                    <a:pt x="56620" y="190009"/>
                  </a:lnTo>
                  <a:lnTo>
                    <a:pt x="51519" y="199278"/>
                  </a:lnTo>
                  <a:close/>
                </a:path>
                <a:path w="718820" h="718820">
                  <a:moveTo>
                    <a:pt x="21934" y="278003"/>
                  </a:moveTo>
                  <a:lnTo>
                    <a:pt x="10372" y="275113"/>
                  </a:lnTo>
                  <a:lnTo>
                    <a:pt x="13108" y="264563"/>
                  </a:lnTo>
                  <a:lnTo>
                    <a:pt x="16195" y="254093"/>
                  </a:lnTo>
                  <a:lnTo>
                    <a:pt x="19601" y="243718"/>
                  </a:lnTo>
                  <a:lnTo>
                    <a:pt x="23294" y="233455"/>
                  </a:lnTo>
                  <a:lnTo>
                    <a:pt x="34346" y="237706"/>
                  </a:lnTo>
                  <a:lnTo>
                    <a:pt x="30781" y="247613"/>
                  </a:lnTo>
                  <a:lnTo>
                    <a:pt x="27502" y="257663"/>
                  </a:lnTo>
                  <a:lnTo>
                    <a:pt x="24543" y="267809"/>
                  </a:lnTo>
                  <a:lnTo>
                    <a:pt x="21934" y="278003"/>
                  </a:lnTo>
                  <a:close/>
                </a:path>
                <a:path w="718820" h="718820">
                  <a:moveTo>
                    <a:pt x="233285" y="699175"/>
                  </a:moveTo>
                  <a:lnTo>
                    <a:pt x="223147" y="695190"/>
                  </a:lnTo>
                  <a:lnTo>
                    <a:pt x="213136" y="690886"/>
                  </a:lnTo>
                  <a:lnTo>
                    <a:pt x="203253" y="686263"/>
                  </a:lnTo>
                  <a:lnTo>
                    <a:pt x="193497" y="681322"/>
                  </a:lnTo>
                  <a:lnTo>
                    <a:pt x="199108" y="670780"/>
                  </a:lnTo>
                  <a:lnTo>
                    <a:pt x="208508" y="675594"/>
                  </a:lnTo>
                  <a:lnTo>
                    <a:pt x="218067" y="680089"/>
                  </a:lnTo>
                  <a:lnTo>
                    <a:pt x="227753" y="684265"/>
                  </a:lnTo>
                  <a:lnTo>
                    <a:pt x="237536" y="688123"/>
                  </a:lnTo>
                  <a:lnTo>
                    <a:pt x="233285" y="699175"/>
                  </a:lnTo>
                  <a:close/>
                </a:path>
                <a:path w="718820" h="718820">
                  <a:moveTo>
                    <a:pt x="687613" y="236855"/>
                  </a:moveTo>
                  <a:lnTo>
                    <a:pt x="683755" y="227073"/>
                  </a:lnTo>
                  <a:lnTo>
                    <a:pt x="679579" y="217387"/>
                  </a:lnTo>
                  <a:lnTo>
                    <a:pt x="675084" y="207828"/>
                  </a:lnTo>
                  <a:lnTo>
                    <a:pt x="670269" y="198428"/>
                  </a:lnTo>
                  <a:lnTo>
                    <a:pt x="680812" y="192817"/>
                  </a:lnTo>
                  <a:lnTo>
                    <a:pt x="685777" y="202501"/>
                  </a:lnTo>
                  <a:lnTo>
                    <a:pt x="690440" y="212392"/>
                  </a:lnTo>
                  <a:lnTo>
                    <a:pt x="694752" y="222442"/>
                  </a:lnTo>
                  <a:lnTo>
                    <a:pt x="698665" y="232605"/>
                  </a:lnTo>
                  <a:lnTo>
                    <a:pt x="687613" y="236855"/>
                  </a:lnTo>
                  <a:close/>
                </a:path>
                <a:path w="718820" h="718820">
                  <a:moveTo>
                    <a:pt x="658707" y="566549"/>
                  </a:moveTo>
                  <a:lnTo>
                    <a:pt x="648845" y="559748"/>
                  </a:lnTo>
                  <a:lnTo>
                    <a:pt x="654711" y="550959"/>
                  </a:lnTo>
                  <a:lnTo>
                    <a:pt x="660323" y="541980"/>
                  </a:lnTo>
                  <a:lnTo>
                    <a:pt x="665679" y="532872"/>
                  </a:lnTo>
                  <a:lnTo>
                    <a:pt x="670780" y="523701"/>
                  </a:lnTo>
                  <a:lnTo>
                    <a:pt x="681322" y="529312"/>
                  </a:lnTo>
                  <a:lnTo>
                    <a:pt x="676090" y="538837"/>
                  </a:lnTo>
                  <a:lnTo>
                    <a:pt x="670588" y="548250"/>
                  </a:lnTo>
                  <a:lnTo>
                    <a:pt x="664799" y="557503"/>
                  </a:lnTo>
                  <a:lnTo>
                    <a:pt x="658707" y="566549"/>
                  </a:lnTo>
                  <a:close/>
                </a:path>
                <a:path w="718820" h="718820">
                  <a:moveTo>
                    <a:pt x="318641" y="14452"/>
                  </a:moveTo>
                  <a:lnTo>
                    <a:pt x="360809" y="0"/>
                  </a:lnTo>
                  <a:lnTo>
                    <a:pt x="360809" y="11902"/>
                  </a:lnTo>
                  <a:lnTo>
                    <a:pt x="350228" y="12061"/>
                  </a:lnTo>
                  <a:lnTo>
                    <a:pt x="339662" y="12539"/>
                  </a:lnTo>
                  <a:lnTo>
                    <a:pt x="329128" y="13336"/>
                  </a:lnTo>
                  <a:lnTo>
                    <a:pt x="318641" y="14452"/>
                  </a:lnTo>
                  <a:close/>
                </a:path>
                <a:path w="718820" h="718820">
                  <a:moveTo>
                    <a:pt x="699005" y="489354"/>
                  </a:moveTo>
                  <a:lnTo>
                    <a:pt x="687953" y="485104"/>
                  </a:lnTo>
                  <a:lnTo>
                    <a:pt x="691518" y="475197"/>
                  </a:lnTo>
                  <a:lnTo>
                    <a:pt x="694797" y="465146"/>
                  </a:lnTo>
                  <a:lnTo>
                    <a:pt x="697756" y="455000"/>
                  </a:lnTo>
                  <a:lnTo>
                    <a:pt x="700365" y="444806"/>
                  </a:lnTo>
                  <a:lnTo>
                    <a:pt x="711928" y="447696"/>
                  </a:lnTo>
                  <a:lnTo>
                    <a:pt x="709191" y="458246"/>
                  </a:lnTo>
                  <a:lnTo>
                    <a:pt x="706104" y="468717"/>
                  </a:lnTo>
                  <a:lnTo>
                    <a:pt x="702698" y="479091"/>
                  </a:lnTo>
                  <a:lnTo>
                    <a:pt x="699005" y="489354"/>
                  </a:lnTo>
                  <a:close/>
                </a:path>
                <a:path w="718820" h="718820">
                  <a:moveTo>
                    <a:pt x="600726" y="631502"/>
                  </a:moveTo>
                  <a:lnTo>
                    <a:pt x="592904" y="622660"/>
                  </a:lnTo>
                  <a:lnTo>
                    <a:pt x="600710" y="615620"/>
                  </a:lnTo>
                  <a:lnTo>
                    <a:pt x="608292" y="608292"/>
                  </a:lnTo>
                  <a:lnTo>
                    <a:pt x="615620" y="600710"/>
                  </a:lnTo>
                  <a:lnTo>
                    <a:pt x="622660" y="592904"/>
                  </a:lnTo>
                  <a:lnTo>
                    <a:pt x="631502" y="600726"/>
                  </a:lnTo>
                  <a:lnTo>
                    <a:pt x="624206" y="608691"/>
                  </a:lnTo>
                  <a:lnTo>
                    <a:pt x="616624" y="616497"/>
                  </a:lnTo>
                  <a:lnTo>
                    <a:pt x="608787" y="624111"/>
                  </a:lnTo>
                  <a:lnTo>
                    <a:pt x="600726" y="631502"/>
                  </a:lnTo>
                  <a:close/>
                </a:path>
                <a:path w="718820" h="718820">
                  <a:moveTo>
                    <a:pt x="718455" y="404528"/>
                  </a:moveTo>
                  <a:lnTo>
                    <a:pt x="708017" y="403318"/>
                  </a:lnTo>
                  <a:lnTo>
                    <a:pt x="709133" y="392831"/>
                  </a:lnTo>
                  <a:lnTo>
                    <a:pt x="709930" y="382297"/>
                  </a:lnTo>
                  <a:lnTo>
                    <a:pt x="710408" y="371731"/>
                  </a:lnTo>
                  <a:lnTo>
                    <a:pt x="710567" y="360469"/>
                  </a:lnTo>
                  <a:lnTo>
                    <a:pt x="718455" y="360469"/>
                  </a:lnTo>
                  <a:lnTo>
                    <a:pt x="718455" y="404528"/>
                  </a:lnTo>
                  <a:close/>
                </a:path>
                <a:path w="718820" h="718820">
                  <a:moveTo>
                    <a:pt x="648335" y="162381"/>
                  </a:moveTo>
                  <a:lnTo>
                    <a:pt x="642214" y="153805"/>
                  </a:lnTo>
                  <a:lnTo>
                    <a:pt x="635838" y="145420"/>
                  </a:lnTo>
                  <a:lnTo>
                    <a:pt x="629207" y="137227"/>
                  </a:lnTo>
                  <a:lnTo>
                    <a:pt x="622320" y="129225"/>
                  </a:lnTo>
                  <a:lnTo>
                    <a:pt x="631332" y="121233"/>
                  </a:lnTo>
                  <a:lnTo>
                    <a:pt x="638399" y="129517"/>
                  </a:lnTo>
                  <a:lnTo>
                    <a:pt x="645275" y="138024"/>
                  </a:lnTo>
                  <a:lnTo>
                    <a:pt x="651895" y="146722"/>
                  </a:lnTo>
                  <a:lnTo>
                    <a:pt x="658197" y="155580"/>
                  </a:lnTo>
                  <a:lnTo>
                    <a:pt x="648335" y="162381"/>
                  </a:lnTo>
                  <a:close/>
                </a:path>
                <a:path w="718820" h="718820">
                  <a:moveTo>
                    <a:pt x="447866" y="712098"/>
                  </a:moveTo>
                  <a:lnTo>
                    <a:pt x="444976" y="700535"/>
                  </a:lnTo>
                  <a:lnTo>
                    <a:pt x="455170" y="697831"/>
                  </a:lnTo>
                  <a:lnTo>
                    <a:pt x="465316" y="694839"/>
                  </a:lnTo>
                  <a:lnTo>
                    <a:pt x="475367" y="691593"/>
                  </a:lnTo>
                  <a:lnTo>
                    <a:pt x="485274" y="688123"/>
                  </a:lnTo>
                  <a:lnTo>
                    <a:pt x="489524" y="699175"/>
                  </a:lnTo>
                  <a:lnTo>
                    <a:pt x="479261" y="702868"/>
                  </a:lnTo>
                  <a:lnTo>
                    <a:pt x="468887" y="706274"/>
                  </a:lnTo>
                  <a:lnTo>
                    <a:pt x="458416" y="709361"/>
                  </a:lnTo>
                  <a:lnTo>
                    <a:pt x="447866" y="712098"/>
                  </a:lnTo>
                  <a:close/>
                </a:path>
                <a:path w="718820" h="718820">
                  <a:moveTo>
                    <a:pt x="444296" y="21934"/>
                  </a:moveTo>
                  <a:lnTo>
                    <a:pt x="434035" y="19641"/>
                  </a:lnTo>
                  <a:lnTo>
                    <a:pt x="423679" y="17619"/>
                  </a:lnTo>
                  <a:lnTo>
                    <a:pt x="413259" y="15884"/>
                  </a:lnTo>
                  <a:lnTo>
                    <a:pt x="402808" y="14452"/>
                  </a:lnTo>
                  <a:lnTo>
                    <a:pt x="404168" y="2550"/>
                  </a:lnTo>
                  <a:lnTo>
                    <a:pt x="415002" y="3985"/>
                  </a:lnTo>
                  <a:lnTo>
                    <a:pt x="425805" y="5738"/>
                  </a:lnTo>
                  <a:lnTo>
                    <a:pt x="436543" y="7810"/>
                  </a:lnTo>
                  <a:lnTo>
                    <a:pt x="447186" y="10201"/>
                  </a:lnTo>
                  <a:lnTo>
                    <a:pt x="444296" y="21934"/>
                  </a:lnTo>
                  <a:close/>
                </a:path>
                <a:path w="718820" h="718820">
                  <a:moveTo>
                    <a:pt x="404859" y="718550"/>
                  </a:moveTo>
                  <a:lnTo>
                    <a:pt x="361490" y="718550"/>
                  </a:lnTo>
                  <a:lnTo>
                    <a:pt x="361490" y="710567"/>
                  </a:lnTo>
                  <a:lnTo>
                    <a:pt x="372000" y="710411"/>
                  </a:lnTo>
                  <a:lnTo>
                    <a:pt x="382574" y="709951"/>
                  </a:lnTo>
                  <a:lnTo>
                    <a:pt x="393148" y="709204"/>
                  </a:lnTo>
                  <a:lnTo>
                    <a:pt x="403658" y="708187"/>
                  </a:lnTo>
                  <a:lnTo>
                    <a:pt x="404859" y="718550"/>
                  </a:lnTo>
                  <a:close/>
                </a:path>
                <a:path w="718820" h="718820">
                  <a:moveTo>
                    <a:pt x="523021" y="51519"/>
                  </a:moveTo>
                  <a:lnTo>
                    <a:pt x="513621" y="46705"/>
                  </a:lnTo>
                  <a:lnTo>
                    <a:pt x="504062" y="42210"/>
                  </a:lnTo>
                  <a:lnTo>
                    <a:pt x="494376" y="38034"/>
                  </a:lnTo>
                  <a:lnTo>
                    <a:pt x="484593" y="34176"/>
                  </a:lnTo>
                  <a:lnTo>
                    <a:pt x="488844" y="23124"/>
                  </a:lnTo>
                  <a:lnTo>
                    <a:pt x="499004" y="27133"/>
                  </a:lnTo>
                  <a:lnTo>
                    <a:pt x="509036" y="31477"/>
                  </a:lnTo>
                  <a:lnTo>
                    <a:pt x="518876" y="36108"/>
                  </a:lnTo>
                  <a:lnTo>
                    <a:pt x="528462" y="40977"/>
                  </a:lnTo>
                  <a:lnTo>
                    <a:pt x="523021" y="51519"/>
                  </a:lnTo>
                  <a:close/>
                </a:path>
                <a:path w="718820" h="718820">
                  <a:moveTo>
                    <a:pt x="592394" y="99469"/>
                  </a:moveTo>
                  <a:lnTo>
                    <a:pt x="584464" y="92582"/>
                  </a:lnTo>
                  <a:lnTo>
                    <a:pt x="576263" y="85951"/>
                  </a:lnTo>
                  <a:lnTo>
                    <a:pt x="567838" y="79575"/>
                  </a:lnTo>
                  <a:lnTo>
                    <a:pt x="559238" y="73454"/>
                  </a:lnTo>
                  <a:lnTo>
                    <a:pt x="566039" y="63592"/>
                  </a:lnTo>
                  <a:lnTo>
                    <a:pt x="574894" y="69896"/>
                  </a:lnTo>
                  <a:lnTo>
                    <a:pt x="583574" y="76536"/>
                  </a:lnTo>
                  <a:lnTo>
                    <a:pt x="592030" y="83462"/>
                  </a:lnTo>
                  <a:lnTo>
                    <a:pt x="600216" y="90627"/>
                  </a:lnTo>
                  <a:lnTo>
                    <a:pt x="592394" y="99469"/>
                  </a:lnTo>
                  <a:close/>
                </a:path>
                <a:path w="718820" h="718820">
                  <a:moveTo>
                    <a:pt x="529312" y="681152"/>
                  </a:moveTo>
                  <a:lnTo>
                    <a:pt x="523701" y="670610"/>
                  </a:lnTo>
                  <a:lnTo>
                    <a:pt x="532944" y="665580"/>
                  </a:lnTo>
                  <a:lnTo>
                    <a:pt x="542043" y="660216"/>
                  </a:lnTo>
                  <a:lnTo>
                    <a:pt x="550983" y="654565"/>
                  </a:lnTo>
                  <a:lnTo>
                    <a:pt x="559748" y="648675"/>
                  </a:lnTo>
                  <a:lnTo>
                    <a:pt x="566549" y="658537"/>
                  </a:lnTo>
                  <a:lnTo>
                    <a:pt x="557503" y="664629"/>
                  </a:lnTo>
                  <a:lnTo>
                    <a:pt x="548250" y="670418"/>
                  </a:lnTo>
                  <a:lnTo>
                    <a:pt x="538837" y="675920"/>
                  </a:lnTo>
                  <a:lnTo>
                    <a:pt x="529312" y="681152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08090" y="6227368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29">
                  <a:moveTo>
                    <a:pt x="170778" y="341393"/>
                  </a:moveTo>
                  <a:lnTo>
                    <a:pt x="170596" y="341393"/>
                  </a:lnTo>
                  <a:lnTo>
                    <a:pt x="125310" y="335307"/>
                  </a:lnTo>
                  <a:lnTo>
                    <a:pt x="84535" y="318096"/>
                  </a:lnTo>
                  <a:lnTo>
                    <a:pt x="49990" y="291403"/>
                  </a:lnTo>
                  <a:lnTo>
                    <a:pt x="23302" y="256856"/>
                  </a:lnTo>
                  <a:lnTo>
                    <a:pt x="6096" y="216085"/>
                  </a:lnTo>
                  <a:lnTo>
                    <a:pt x="0" y="170719"/>
                  </a:lnTo>
                  <a:lnTo>
                    <a:pt x="6096" y="125338"/>
                  </a:lnTo>
                  <a:lnTo>
                    <a:pt x="23302" y="84557"/>
                  </a:lnTo>
                  <a:lnTo>
                    <a:pt x="49990" y="50005"/>
                  </a:lnTo>
                  <a:lnTo>
                    <a:pt x="84535" y="23310"/>
                  </a:lnTo>
                  <a:lnTo>
                    <a:pt x="125310" y="6098"/>
                  </a:lnTo>
                  <a:lnTo>
                    <a:pt x="170685" y="0"/>
                  </a:lnTo>
                  <a:lnTo>
                    <a:pt x="216065" y="6098"/>
                  </a:lnTo>
                  <a:lnTo>
                    <a:pt x="256840" y="23310"/>
                  </a:lnTo>
                  <a:lnTo>
                    <a:pt x="291384" y="50005"/>
                  </a:lnTo>
                  <a:lnTo>
                    <a:pt x="318073" y="84557"/>
                  </a:lnTo>
                  <a:lnTo>
                    <a:pt x="335279" y="125338"/>
                  </a:lnTo>
                  <a:lnTo>
                    <a:pt x="341375" y="170717"/>
                  </a:lnTo>
                  <a:lnTo>
                    <a:pt x="335279" y="216085"/>
                  </a:lnTo>
                  <a:lnTo>
                    <a:pt x="318073" y="256856"/>
                  </a:lnTo>
                  <a:lnTo>
                    <a:pt x="291384" y="291403"/>
                  </a:lnTo>
                  <a:lnTo>
                    <a:pt x="256840" y="318096"/>
                  </a:lnTo>
                  <a:lnTo>
                    <a:pt x="216065" y="335307"/>
                  </a:lnTo>
                  <a:lnTo>
                    <a:pt x="170778" y="34139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505102" y="6078565"/>
            <a:ext cx="718820" cy="718820"/>
            <a:chOff x="11505102" y="6078565"/>
            <a:chExt cx="718820" cy="718820"/>
          </a:xfrm>
        </p:grpSpPr>
        <p:sp>
          <p:nvSpPr>
            <p:cNvPr id="10" name="object 10"/>
            <p:cNvSpPr/>
            <p:nvPr/>
          </p:nvSpPr>
          <p:spPr>
            <a:xfrm>
              <a:off x="11505102" y="6078565"/>
              <a:ext cx="718820" cy="718820"/>
            </a:xfrm>
            <a:custGeom>
              <a:avLst/>
              <a:gdLst/>
              <a:ahLst/>
              <a:cxnLst/>
              <a:rect l="l" t="t" r="r" b="b"/>
              <a:pathLst>
                <a:path w="718820" h="718820">
                  <a:moveTo>
                    <a:pt x="10542" y="448036"/>
                  </a:moveTo>
                  <a:lnTo>
                    <a:pt x="8124" y="437396"/>
                  </a:lnTo>
                  <a:lnTo>
                    <a:pt x="5993" y="426676"/>
                  </a:lnTo>
                  <a:lnTo>
                    <a:pt x="4181" y="415924"/>
                  </a:lnTo>
                  <a:lnTo>
                    <a:pt x="2720" y="405188"/>
                  </a:lnTo>
                  <a:lnTo>
                    <a:pt x="14452" y="403658"/>
                  </a:lnTo>
                  <a:lnTo>
                    <a:pt x="15887" y="414110"/>
                  </a:lnTo>
                  <a:lnTo>
                    <a:pt x="17640" y="424529"/>
                  </a:lnTo>
                  <a:lnTo>
                    <a:pt x="19713" y="434885"/>
                  </a:lnTo>
                  <a:lnTo>
                    <a:pt x="22104" y="445146"/>
                  </a:lnTo>
                  <a:lnTo>
                    <a:pt x="10542" y="448036"/>
                  </a:lnTo>
                  <a:close/>
                </a:path>
                <a:path w="718820" h="718820">
                  <a:moveTo>
                    <a:pt x="41488" y="529482"/>
                  </a:moveTo>
                  <a:lnTo>
                    <a:pt x="36519" y="519727"/>
                  </a:lnTo>
                  <a:lnTo>
                    <a:pt x="31838" y="509843"/>
                  </a:lnTo>
                  <a:lnTo>
                    <a:pt x="27476" y="499833"/>
                  </a:lnTo>
                  <a:lnTo>
                    <a:pt x="23464" y="489694"/>
                  </a:lnTo>
                  <a:lnTo>
                    <a:pt x="34686" y="485444"/>
                  </a:lnTo>
                  <a:lnTo>
                    <a:pt x="38568" y="495226"/>
                  </a:lnTo>
                  <a:lnTo>
                    <a:pt x="42784" y="504912"/>
                  </a:lnTo>
                  <a:lnTo>
                    <a:pt x="47287" y="514471"/>
                  </a:lnTo>
                  <a:lnTo>
                    <a:pt x="52030" y="523871"/>
                  </a:lnTo>
                  <a:lnTo>
                    <a:pt x="41488" y="529482"/>
                  </a:lnTo>
                  <a:close/>
                </a:path>
                <a:path w="718820" h="718820">
                  <a:moveTo>
                    <a:pt x="708017" y="318471"/>
                  </a:moveTo>
                  <a:lnTo>
                    <a:pt x="706582" y="308020"/>
                  </a:lnTo>
                  <a:lnTo>
                    <a:pt x="704829" y="297600"/>
                  </a:lnTo>
                  <a:lnTo>
                    <a:pt x="702756" y="287244"/>
                  </a:lnTo>
                  <a:lnTo>
                    <a:pt x="700365" y="276983"/>
                  </a:lnTo>
                  <a:lnTo>
                    <a:pt x="711928" y="274093"/>
                  </a:lnTo>
                  <a:lnTo>
                    <a:pt x="714345" y="284637"/>
                  </a:lnTo>
                  <a:lnTo>
                    <a:pt x="716476" y="295326"/>
                  </a:lnTo>
                  <a:lnTo>
                    <a:pt x="718288" y="306109"/>
                  </a:lnTo>
                  <a:lnTo>
                    <a:pt x="718456" y="307354"/>
                  </a:lnTo>
                  <a:lnTo>
                    <a:pt x="718456" y="317110"/>
                  </a:lnTo>
                  <a:lnTo>
                    <a:pt x="708017" y="318471"/>
                  </a:lnTo>
                  <a:close/>
                </a:path>
                <a:path w="718820" h="718820">
                  <a:moveTo>
                    <a:pt x="90967" y="601066"/>
                  </a:moveTo>
                  <a:lnTo>
                    <a:pt x="83900" y="592782"/>
                  </a:lnTo>
                  <a:lnTo>
                    <a:pt x="77024" y="584275"/>
                  </a:lnTo>
                  <a:lnTo>
                    <a:pt x="70404" y="575577"/>
                  </a:lnTo>
                  <a:lnTo>
                    <a:pt x="64102" y="566719"/>
                  </a:lnTo>
                  <a:lnTo>
                    <a:pt x="73794" y="560088"/>
                  </a:lnTo>
                  <a:lnTo>
                    <a:pt x="79915" y="568664"/>
                  </a:lnTo>
                  <a:lnTo>
                    <a:pt x="86291" y="577049"/>
                  </a:lnTo>
                  <a:lnTo>
                    <a:pt x="92923" y="585242"/>
                  </a:lnTo>
                  <a:lnTo>
                    <a:pt x="99809" y="593245"/>
                  </a:lnTo>
                  <a:lnTo>
                    <a:pt x="90967" y="601066"/>
                  </a:lnTo>
                  <a:close/>
                </a:path>
                <a:path w="718820" h="718820">
                  <a:moveTo>
                    <a:pt x="317948" y="718550"/>
                  </a:moveTo>
                  <a:lnTo>
                    <a:pt x="307733" y="718550"/>
                  </a:lnTo>
                  <a:lnTo>
                    <a:pt x="307055" y="718458"/>
                  </a:lnTo>
                  <a:lnTo>
                    <a:pt x="296303" y="716646"/>
                  </a:lnTo>
                  <a:lnTo>
                    <a:pt x="285583" y="714515"/>
                  </a:lnTo>
                  <a:lnTo>
                    <a:pt x="274943" y="712098"/>
                  </a:lnTo>
                  <a:lnTo>
                    <a:pt x="277663" y="700535"/>
                  </a:lnTo>
                  <a:lnTo>
                    <a:pt x="287924" y="702828"/>
                  </a:lnTo>
                  <a:lnTo>
                    <a:pt x="298280" y="704850"/>
                  </a:lnTo>
                  <a:lnTo>
                    <a:pt x="308700" y="706585"/>
                  </a:lnTo>
                  <a:lnTo>
                    <a:pt x="319151" y="708017"/>
                  </a:lnTo>
                  <a:lnTo>
                    <a:pt x="317948" y="718550"/>
                  </a:lnTo>
                  <a:close/>
                </a:path>
                <a:path w="718820" h="718820">
                  <a:moveTo>
                    <a:pt x="156260" y="658707"/>
                  </a:moveTo>
                  <a:lnTo>
                    <a:pt x="147402" y="652429"/>
                  </a:lnTo>
                  <a:lnTo>
                    <a:pt x="138704" y="645849"/>
                  </a:lnTo>
                  <a:lnTo>
                    <a:pt x="130197" y="638981"/>
                  </a:lnTo>
                  <a:lnTo>
                    <a:pt x="121913" y="631842"/>
                  </a:lnTo>
                  <a:lnTo>
                    <a:pt x="129905" y="622830"/>
                  </a:lnTo>
                  <a:lnTo>
                    <a:pt x="137907" y="629717"/>
                  </a:lnTo>
                  <a:lnTo>
                    <a:pt x="146100" y="636348"/>
                  </a:lnTo>
                  <a:lnTo>
                    <a:pt x="154485" y="642724"/>
                  </a:lnTo>
                  <a:lnTo>
                    <a:pt x="163061" y="648845"/>
                  </a:lnTo>
                  <a:lnTo>
                    <a:pt x="156260" y="658707"/>
                  </a:lnTo>
                  <a:close/>
                </a:path>
                <a:path w="718820" h="718820">
                  <a:moveTo>
                    <a:pt x="99469" y="129735"/>
                  </a:moveTo>
                  <a:lnTo>
                    <a:pt x="90627" y="121913"/>
                  </a:lnTo>
                  <a:lnTo>
                    <a:pt x="97923" y="113924"/>
                  </a:lnTo>
                  <a:lnTo>
                    <a:pt x="105505" y="106079"/>
                  </a:lnTo>
                  <a:lnTo>
                    <a:pt x="113342" y="98457"/>
                  </a:lnTo>
                  <a:lnTo>
                    <a:pt x="121403" y="91137"/>
                  </a:lnTo>
                  <a:lnTo>
                    <a:pt x="129225" y="99979"/>
                  </a:lnTo>
                  <a:lnTo>
                    <a:pt x="121515" y="107115"/>
                  </a:lnTo>
                  <a:lnTo>
                    <a:pt x="113964" y="114474"/>
                  </a:lnTo>
                  <a:lnTo>
                    <a:pt x="106605" y="122025"/>
                  </a:lnTo>
                  <a:lnTo>
                    <a:pt x="99469" y="129735"/>
                  </a:lnTo>
                  <a:close/>
                </a:path>
                <a:path w="718820" h="718820">
                  <a:moveTo>
                    <a:pt x="11902" y="361660"/>
                  </a:moveTo>
                  <a:lnTo>
                    <a:pt x="0" y="361660"/>
                  </a:lnTo>
                  <a:lnTo>
                    <a:pt x="159" y="350459"/>
                  </a:lnTo>
                  <a:lnTo>
                    <a:pt x="637" y="339598"/>
                  </a:lnTo>
                  <a:lnTo>
                    <a:pt x="1434" y="328801"/>
                  </a:lnTo>
                  <a:lnTo>
                    <a:pt x="2550" y="318131"/>
                  </a:lnTo>
                  <a:lnTo>
                    <a:pt x="14452" y="319491"/>
                  </a:lnTo>
                  <a:lnTo>
                    <a:pt x="13336" y="329877"/>
                  </a:lnTo>
                  <a:lnTo>
                    <a:pt x="12539" y="340342"/>
                  </a:lnTo>
                  <a:lnTo>
                    <a:pt x="12061" y="350839"/>
                  </a:lnTo>
                  <a:lnTo>
                    <a:pt x="11902" y="361320"/>
                  </a:lnTo>
                  <a:lnTo>
                    <a:pt x="11902" y="361660"/>
                  </a:lnTo>
                  <a:close/>
                </a:path>
                <a:path w="718820" h="718820">
                  <a:moveTo>
                    <a:pt x="236855" y="34686"/>
                  </a:moveTo>
                  <a:lnTo>
                    <a:pt x="274263" y="10542"/>
                  </a:lnTo>
                  <a:lnTo>
                    <a:pt x="277153" y="22104"/>
                  </a:lnTo>
                  <a:lnTo>
                    <a:pt x="266959" y="24811"/>
                  </a:lnTo>
                  <a:lnTo>
                    <a:pt x="256813" y="27821"/>
                  </a:lnTo>
                  <a:lnTo>
                    <a:pt x="246763" y="31118"/>
                  </a:lnTo>
                  <a:lnTo>
                    <a:pt x="236855" y="34686"/>
                  </a:lnTo>
                  <a:close/>
                </a:path>
                <a:path w="718820" h="718820">
                  <a:moveTo>
                    <a:pt x="162381" y="73964"/>
                  </a:moveTo>
                  <a:lnTo>
                    <a:pt x="192817" y="41488"/>
                  </a:lnTo>
                  <a:lnTo>
                    <a:pt x="198428" y="52030"/>
                  </a:lnTo>
                  <a:lnTo>
                    <a:pt x="189185" y="57131"/>
                  </a:lnTo>
                  <a:lnTo>
                    <a:pt x="180086" y="62487"/>
                  </a:lnTo>
                  <a:lnTo>
                    <a:pt x="171146" y="68098"/>
                  </a:lnTo>
                  <a:lnTo>
                    <a:pt x="162381" y="73964"/>
                  </a:lnTo>
                  <a:close/>
                </a:path>
                <a:path w="718820" h="718820">
                  <a:moveTo>
                    <a:pt x="51519" y="199278"/>
                  </a:moveTo>
                  <a:lnTo>
                    <a:pt x="40977" y="193667"/>
                  </a:lnTo>
                  <a:lnTo>
                    <a:pt x="46233" y="184044"/>
                  </a:lnTo>
                  <a:lnTo>
                    <a:pt x="51775" y="174581"/>
                  </a:lnTo>
                  <a:lnTo>
                    <a:pt x="57572" y="165309"/>
                  </a:lnTo>
                  <a:lnTo>
                    <a:pt x="63592" y="156260"/>
                  </a:lnTo>
                  <a:lnTo>
                    <a:pt x="73454" y="163061"/>
                  </a:lnTo>
                  <a:lnTo>
                    <a:pt x="67588" y="171852"/>
                  </a:lnTo>
                  <a:lnTo>
                    <a:pt x="61977" y="180851"/>
                  </a:lnTo>
                  <a:lnTo>
                    <a:pt x="56620" y="190009"/>
                  </a:lnTo>
                  <a:lnTo>
                    <a:pt x="51519" y="199278"/>
                  </a:lnTo>
                  <a:close/>
                </a:path>
                <a:path w="718820" h="718820">
                  <a:moveTo>
                    <a:pt x="21934" y="278003"/>
                  </a:moveTo>
                  <a:lnTo>
                    <a:pt x="10372" y="275113"/>
                  </a:lnTo>
                  <a:lnTo>
                    <a:pt x="13108" y="264563"/>
                  </a:lnTo>
                  <a:lnTo>
                    <a:pt x="16195" y="254093"/>
                  </a:lnTo>
                  <a:lnTo>
                    <a:pt x="19601" y="243718"/>
                  </a:lnTo>
                  <a:lnTo>
                    <a:pt x="23294" y="233455"/>
                  </a:lnTo>
                  <a:lnTo>
                    <a:pt x="34346" y="237706"/>
                  </a:lnTo>
                  <a:lnTo>
                    <a:pt x="30781" y="247613"/>
                  </a:lnTo>
                  <a:lnTo>
                    <a:pt x="27502" y="257663"/>
                  </a:lnTo>
                  <a:lnTo>
                    <a:pt x="24543" y="267809"/>
                  </a:lnTo>
                  <a:lnTo>
                    <a:pt x="21934" y="278003"/>
                  </a:lnTo>
                  <a:close/>
                </a:path>
                <a:path w="718820" h="718820">
                  <a:moveTo>
                    <a:pt x="233285" y="699175"/>
                  </a:moveTo>
                  <a:lnTo>
                    <a:pt x="223147" y="695190"/>
                  </a:lnTo>
                  <a:lnTo>
                    <a:pt x="213136" y="690886"/>
                  </a:lnTo>
                  <a:lnTo>
                    <a:pt x="203253" y="686263"/>
                  </a:lnTo>
                  <a:lnTo>
                    <a:pt x="193497" y="681322"/>
                  </a:lnTo>
                  <a:lnTo>
                    <a:pt x="199108" y="670780"/>
                  </a:lnTo>
                  <a:lnTo>
                    <a:pt x="208508" y="675594"/>
                  </a:lnTo>
                  <a:lnTo>
                    <a:pt x="218067" y="680089"/>
                  </a:lnTo>
                  <a:lnTo>
                    <a:pt x="227753" y="684265"/>
                  </a:lnTo>
                  <a:lnTo>
                    <a:pt x="237536" y="688123"/>
                  </a:lnTo>
                  <a:lnTo>
                    <a:pt x="233285" y="699175"/>
                  </a:lnTo>
                  <a:close/>
                </a:path>
                <a:path w="718820" h="718820">
                  <a:moveTo>
                    <a:pt x="687613" y="236855"/>
                  </a:moveTo>
                  <a:lnTo>
                    <a:pt x="683755" y="227073"/>
                  </a:lnTo>
                  <a:lnTo>
                    <a:pt x="679579" y="217387"/>
                  </a:lnTo>
                  <a:lnTo>
                    <a:pt x="675084" y="207828"/>
                  </a:lnTo>
                  <a:lnTo>
                    <a:pt x="670269" y="198428"/>
                  </a:lnTo>
                  <a:lnTo>
                    <a:pt x="680812" y="192817"/>
                  </a:lnTo>
                  <a:lnTo>
                    <a:pt x="685777" y="202501"/>
                  </a:lnTo>
                  <a:lnTo>
                    <a:pt x="690440" y="212392"/>
                  </a:lnTo>
                  <a:lnTo>
                    <a:pt x="694752" y="222442"/>
                  </a:lnTo>
                  <a:lnTo>
                    <a:pt x="698665" y="232605"/>
                  </a:lnTo>
                  <a:lnTo>
                    <a:pt x="687613" y="236855"/>
                  </a:lnTo>
                  <a:close/>
                </a:path>
                <a:path w="718820" h="718820">
                  <a:moveTo>
                    <a:pt x="658707" y="566549"/>
                  </a:moveTo>
                  <a:lnTo>
                    <a:pt x="648845" y="559748"/>
                  </a:lnTo>
                  <a:lnTo>
                    <a:pt x="654711" y="550959"/>
                  </a:lnTo>
                  <a:lnTo>
                    <a:pt x="660323" y="541980"/>
                  </a:lnTo>
                  <a:lnTo>
                    <a:pt x="665679" y="532872"/>
                  </a:lnTo>
                  <a:lnTo>
                    <a:pt x="670780" y="523701"/>
                  </a:lnTo>
                  <a:lnTo>
                    <a:pt x="681322" y="529312"/>
                  </a:lnTo>
                  <a:lnTo>
                    <a:pt x="676090" y="538837"/>
                  </a:lnTo>
                  <a:lnTo>
                    <a:pt x="670588" y="548250"/>
                  </a:lnTo>
                  <a:lnTo>
                    <a:pt x="664799" y="557503"/>
                  </a:lnTo>
                  <a:lnTo>
                    <a:pt x="658707" y="566549"/>
                  </a:lnTo>
                  <a:close/>
                </a:path>
                <a:path w="718820" h="718820">
                  <a:moveTo>
                    <a:pt x="318641" y="14452"/>
                  </a:moveTo>
                  <a:lnTo>
                    <a:pt x="360809" y="0"/>
                  </a:lnTo>
                  <a:lnTo>
                    <a:pt x="360809" y="11902"/>
                  </a:lnTo>
                  <a:lnTo>
                    <a:pt x="350228" y="12061"/>
                  </a:lnTo>
                  <a:lnTo>
                    <a:pt x="339662" y="12539"/>
                  </a:lnTo>
                  <a:lnTo>
                    <a:pt x="329128" y="13336"/>
                  </a:lnTo>
                  <a:lnTo>
                    <a:pt x="318641" y="14452"/>
                  </a:lnTo>
                  <a:close/>
                </a:path>
                <a:path w="718820" h="718820">
                  <a:moveTo>
                    <a:pt x="699005" y="489354"/>
                  </a:moveTo>
                  <a:lnTo>
                    <a:pt x="687953" y="485104"/>
                  </a:lnTo>
                  <a:lnTo>
                    <a:pt x="691518" y="475197"/>
                  </a:lnTo>
                  <a:lnTo>
                    <a:pt x="694797" y="465146"/>
                  </a:lnTo>
                  <a:lnTo>
                    <a:pt x="697756" y="455000"/>
                  </a:lnTo>
                  <a:lnTo>
                    <a:pt x="700365" y="444806"/>
                  </a:lnTo>
                  <a:lnTo>
                    <a:pt x="711928" y="447696"/>
                  </a:lnTo>
                  <a:lnTo>
                    <a:pt x="709191" y="458246"/>
                  </a:lnTo>
                  <a:lnTo>
                    <a:pt x="706104" y="468717"/>
                  </a:lnTo>
                  <a:lnTo>
                    <a:pt x="702698" y="479091"/>
                  </a:lnTo>
                  <a:lnTo>
                    <a:pt x="699005" y="489354"/>
                  </a:lnTo>
                  <a:close/>
                </a:path>
                <a:path w="718820" h="718820">
                  <a:moveTo>
                    <a:pt x="600726" y="631502"/>
                  </a:moveTo>
                  <a:lnTo>
                    <a:pt x="592904" y="622660"/>
                  </a:lnTo>
                  <a:lnTo>
                    <a:pt x="600710" y="615620"/>
                  </a:lnTo>
                  <a:lnTo>
                    <a:pt x="608292" y="608292"/>
                  </a:lnTo>
                  <a:lnTo>
                    <a:pt x="615620" y="600710"/>
                  </a:lnTo>
                  <a:lnTo>
                    <a:pt x="622660" y="592904"/>
                  </a:lnTo>
                  <a:lnTo>
                    <a:pt x="631502" y="600726"/>
                  </a:lnTo>
                  <a:lnTo>
                    <a:pt x="624206" y="608691"/>
                  </a:lnTo>
                  <a:lnTo>
                    <a:pt x="616624" y="616497"/>
                  </a:lnTo>
                  <a:lnTo>
                    <a:pt x="608787" y="624111"/>
                  </a:lnTo>
                  <a:lnTo>
                    <a:pt x="600726" y="631502"/>
                  </a:lnTo>
                  <a:close/>
                </a:path>
                <a:path w="718820" h="718820">
                  <a:moveTo>
                    <a:pt x="718456" y="404528"/>
                  </a:moveTo>
                  <a:lnTo>
                    <a:pt x="708017" y="403318"/>
                  </a:lnTo>
                  <a:lnTo>
                    <a:pt x="709133" y="392831"/>
                  </a:lnTo>
                  <a:lnTo>
                    <a:pt x="709930" y="382297"/>
                  </a:lnTo>
                  <a:lnTo>
                    <a:pt x="710408" y="371731"/>
                  </a:lnTo>
                  <a:lnTo>
                    <a:pt x="710567" y="360469"/>
                  </a:lnTo>
                  <a:lnTo>
                    <a:pt x="718456" y="360469"/>
                  </a:lnTo>
                  <a:lnTo>
                    <a:pt x="718456" y="404528"/>
                  </a:lnTo>
                  <a:close/>
                </a:path>
                <a:path w="718820" h="718820">
                  <a:moveTo>
                    <a:pt x="648335" y="162381"/>
                  </a:moveTo>
                  <a:lnTo>
                    <a:pt x="642214" y="153805"/>
                  </a:lnTo>
                  <a:lnTo>
                    <a:pt x="635838" y="145420"/>
                  </a:lnTo>
                  <a:lnTo>
                    <a:pt x="629207" y="137227"/>
                  </a:lnTo>
                  <a:lnTo>
                    <a:pt x="622320" y="129225"/>
                  </a:lnTo>
                  <a:lnTo>
                    <a:pt x="631332" y="121233"/>
                  </a:lnTo>
                  <a:lnTo>
                    <a:pt x="638399" y="129517"/>
                  </a:lnTo>
                  <a:lnTo>
                    <a:pt x="645275" y="138024"/>
                  </a:lnTo>
                  <a:lnTo>
                    <a:pt x="651895" y="146722"/>
                  </a:lnTo>
                  <a:lnTo>
                    <a:pt x="658197" y="155580"/>
                  </a:lnTo>
                  <a:lnTo>
                    <a:pt x="648335" y="162381"/>
                  </a:lnTo>
                  <a:close/>
                </a:path>
                <a:path w="718820" h="718820">
                  <a:moveTo>
                    <a:pt x="447866" y="712098"/>
                  </a:moveTo>
                  <a:lnTo>
                    <a:pt x="444976" y="700535"/>
                  </a:lnTo>
                  <a:lnTo>
                    <a:pt x="455170" y="697831"/>
                  </a:lnTo>
                  <a:lnTo>
                    <a:pt x="465316" y="694839"/>
                  </a:lnTo>
                  <a:lnTo>
                    <a:pt x="475367" y="691593"/>
                  </a:lnTo>
                  <a:lnTo>
                    <a:pt x="485274" y="688123"/>
                  </a:lnTo>
                  <a:lnTo>
                    <a:pt x="489524" y="699175"/>
                  </a:lnTo>
                  <a:lnTo>
                    <a:pt x="479261" y="702868"/>
                  </a:lnTo>
                  <a:lnTo>
                    <a:pt x="468887" y="706274"/>
                  </a:lnTo>
                  <a:lnTo>
                    <a:pt x="458416" y="709361"/>
                  </a:lnTo>
                  <a:lnTo>
                    <a:pt x="447866" y="712098"/>
                  </a:lnTo>
                  <a:close/>
                </a:path>
                <a:path w="718820" h="718820">
                  <a:moveTo>
                    <a:pt x="444296" y="21934"/>
                  </a:moveTo>
                  <a:lnTo>
                    <a:pt x="434035" y="19641"/>
                  </a:lnTo>
                  <a:lnTo>
                    <a:pt x="423679" y="17619"/>
                  </a:lnTo>
                  <a:lnTo>
                    <a:pt x="413259" y="15884"/>
                  </a:lnTo>
                  <a:lnTo>
                    <a:pt x="402808" y="14452"/>
                  </a:lnTo>
                  <a:lnTo>
                    <a:pt x="404168" y="2550"/>
                  </a:lnTo>
                  <a:lnTo>
                    <a:pt x="415002" y="3985"/>
                  </a:lnTo>
                  <a:lnTo>
                    <a:pt x="425805" y="5738"/>
                  </a:lnTo>
                  <a:lnTo>
                    <a:pt x="436543" y="7810"/>
                  </a:lnTo>
                  <a:lnTo>
                    <a:pt x="447186" y="10201"/>
                  </a:lnTo>
                  <a:lnTo>
                    <a:pt x="444296" y="21934"/>
                  </a:lnTo>
                  <a:close/>
                </a:path>
                <a:path w="718820" h="718820">
                  <a:moveTo>
                    <a:pt x="404859" y="718550"/>
                  </a:moveTo>
                  <a:lnTo>
                    <a:pt x="361490" y="718550"/>
                  </a:lnTo>
                  <a:lnTo>
                    <a:pt x="361490" y="710567"/>
                  </a:lnTo>
                  <a:lnTo>
                    <a:pt x="372000" y="710411"/>
                  </a:lnTo>
                  <a:lnTo>
                    <a:pt x="382574" y="709951"/>
                  </a:lnTo>
                  <a:lnTo>
                    <a:pt x="393148" y="709204"/>
                  </a:lnTo>
                  <a:lnTo>
                    <a:pt x="403658" y="708187"/>
                  </a:lnTo>
                  <a:lnTo>
                    <a:pt x="404859" y="718550"/>
                  </a:lnTo>
                  <a:close/>
                </a:path>
                <a:path w="718820" h="718820">
                  <a:moveTo>
                    <a:pt x="523021" y="51519"/>
                  </a:moveTo>
                  <a:lnTo>
                    <a:pt x="513621" y="46705"/>
                  </a:lnTo>
                  <a:lnTo>
                    <a:pt x="504062" y="42210"/>
                  </a:lnTo>
                  <a:lnTo>
                    <a:pt x="494376" y="38034"/>
                  </a:lnTo>
                  <a:lnTo>
                    <a:pt x="484593" y="34176"/>
                  </a:lnTo>
                  <a:lnTo>
                    <a:pt x="488844" y="23124"/>
                  </a:lnTo>
                  <a:lnTo>
                    <a:pt x="499004" y="27133"/>
                  </a:lnTo>
                  <a:lnTo>
                    <a:pt x="509036" y="31477"/>
                  </a:lnTo>
                  <a:lnTo>
                    <a:pt x="518876" y="36108"/>
                  </a:lnTo>
                  <a:lnTo>
                    <a:pt x="528462" y="40977"/>
                  </a:lnTo>
                  <a:lnTo>
                    <a:pt x="523021" y="51519"/>
                  </a:lnTo>
                  <a:close/>
                </a:path>
                <a:path w="718820" h="718820">
                  <a:moveTo>
                    <a:pt x="592394" y="99469"/>
                  </a:moveTo>
                  <a:lnTo>
                    <a:pt x="584464" y="92582"/>
                  </a:lnTo>
                  <a:lnTo>
                    <a:pt x="576263" y="85951"/>
                  </a:lnTo>
                  <a:lnTo>
                    <a:pt x="567838" y="79575"/>
                  </a:lnTo>
                  <a:lnTo>
                    <a:pt x="559238" y="73454"/>
                  </a:lnTo>
                  <a:lnTo>
                    <a:pt x="566039" y="63592"/>
                  </a:lnTo>
                  <a:lnTo>
                    <a:pt x="574894" y="69896"/>
                  </a:lnTo>
                  <a:lnTo>
                    <a:pt x="583574" y="76536"/>
                  </a:lnTo>
                  <a:lnTo>
                    <a:pt x="592030" y="83462"/>
                  </a:lnTo>
                  <a:lnTo>
                    <a:pt x="600216" y="90627"/>
                  </a:lnTo>
                  <a:lnTo>
                    <a:pt x="592394" y="99469"/>
                  </a:lnTo>
                  <a:close/>
                </a:path>
                <a:path w="718820" h="718820">
                  <a:moveTo>
                    <a:pt x="529312" y="681152"/>
                  </a:moveTo>
                  <a:lnTo>
                    <a:pt x="523701" y="670610"/>
                  </a:lnTo>
                  <a:lnTo>
                    <a:pt x="532944" y="665580"/>
                  </a:lnTo>
                  <a:lnTo>
                    <a:pt x="542043" y="660216"/>
                  </a:lnTo>
                  <a:lnTo>
                    <a:pt x="550983" y="654565"/>
                  </a:lnTo>
                  <a:lnTo>
                    <a:pt x="559748" y="648675"/>
                  </a:lnTo>
                  <a:lnTo>
                    <a:pt x="566549" y="658537"/>
                  </a:lnTo>
                  <a:lnTo>
                    <a:pt x="557503" y="664629"/>
                  </a:lnTo>
                  <a:lnTo>
                    <a:pt x="548250" y="670418"/>
                  </a:lnTo>
                  <a:lnTo>
                    <a:pt x="538837" y="675920"/>
                  </a:lnTo>
                  <a:lnTo>
                    <a:pt x="529312" y="681152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95615" y="6269156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29">
                  <a:moveTo>
                    <a:pt x="170798" y="341393"/>
                  </a:moveTo>
                  <a:lnTo>
                    <a:pt x="170613" y="341393"/>
                  </a:lnTo>
                  <a:lnTo>
                    <a:pt x="125325" y="335309"/>
                  </a:lnTo>
                  <a:lnTo>
                    <a:pt x="84545" y="318103"/>
                  </a:lnTo>
                  <a:lnTo>
                    <a:pt x="49993" y="291415"/>
                  </a:lnTo>
                  <a:lnTo>
                    <a:pt x="23297" y="256870"/>
                  </a:lnTo>
                  <a:lnTo>
                    <a:pt x="6086" y="216096"/>
                  </a:lnTo>
                  <a:lnTo>
                    <a:pt x="0" y="170812"/>
                  </a:lnTo>
                  <a:lnTo>
                    <a:pt x="0" y="170623"/>
                  </a:lnTo>
                  <a:lnTo>
                    <a:pt x="6086" y="125338"/>
                  </a:lnTo>
                  <a:lnTo>
                    <a:pt x="23297" y="84558"/>
                  </a:lnTo>
                  <a:lnTo>
                    <a:pt x="49993" y="50006"/>
                  </a:lnTo>
                  <a:lnTo>
                    <a:pt x="84545" y="23310"/>
                  </a:lnTo>
                  <a:lnTo>
                    <a:pt x="125325" y="6098"/>
                  </a:lnTo>
                  <a:lnTo>
                    <a:pt x="170704" y="0"/>
                  </a:lnTo>
                  <a:lnTo>
                    <a:pt x="216083" y="6098"/>
                  </a:lnTo>
                  <a:lnTo>
                    <a:pt x="256858" y="23310"/>
                  </a:lnTo>
                  <a:lnTo>
                    <a:pt x="291402" y="50006"/>
                  </a:lnTo>
                  <a:lnTo>
                    <a:pt x="318091" y="84558"/>
                  </a:lnTo>
                  <a:lnTo>
                    <a:pt x="335297" y="125338"/>
                  </a:lnTo>
                  <a:lnTo>
                    <a:pt x="341381" y="170623"/>
                  </a:lnTo>
                  <a:lnTo>
                    <a:pt x="341381" y="170812"/>
                  </a:lnTo>
                  <a:lnTo>
                    <a:pt x="335297" y="216096"/>
                  </a:lnTo>
                  <a:lnTo>
                    <a:pt x="318091" y="256870"/>
                  </a:lnTo>
                  <a:lnTo>
                    <a:pt x="291402" y="291415"/>
                  </a:lnTo>
                  <a:lnTo>
                    <a:pt x="256858" y="318103"/>
                  </a:lnTo>
                  <a:lnTo>
                    <a:pt x="216083" y="335309"/>
                  </a:lnTo>
                  <a:lnTo>
                    <a:pt x="170798" y="34139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927134" y="5176997"/>
            <a:ext cx="2600960" cy="376555"/>
          </a:xfrm>
          <a:custGeom>
            <a:avLst/>
            <a:gdLst/>
            <a:ahLst/>
            <a:cxnLst/>
            <a:rect l="l" t="t" r="r" b="b"/>
            <a:pathLst>
              <a:path w="2600959" h="376554">
                <a:moveTo>
                  <a:pt x="2558979" y="376245"/>
                </a:moveTo>
                <a:lnTo>
                  <a:pt x="41453" y="376245"/>
                </a:lnTo>
                <a:lnTo>
                  <a:pt x="35765" y="364383"/>
                </a:lnTo>
                <a:lnTo>
                  <a:pt x="20458" y="322360"/>
                </a:lnTo>
                <a:lnTo>
                  <a:pt x="9233" y="278461"/>
                </a:lnTo>
                <a:lnTo>
                  <a:pt x="2347" y="233115"/>
                </a:lnTo>
                <a:lnTo>
                  <a:pt x="0" y="186399"/>
                </a:lnTo>
                <a:lnTo>
                  <a:pt x="2348" y="139684"/>
                </a:lnTo>
                <a:lnTo>
                  <a:pt x="9243" y="94337"/>
                </a:lnTo>
                <a:lnTo>
                  <a:pt x="20458" y="50587"/>
                </a:lnTo>
                <a:lnTo>
                  <a:pt x="35765" y="8660"/>
                </a:lnTo>
                <a:lnTo>
                  <a:pt x="39929" y="0"/>
                </a:lnTo>
                <a:lnTo>
                  <a:pt x="2560603" y="0"/>
                </a:lnTo>
                <a:lnTo>
                  <a:pt x="2580095" y="50587"/>
                </a:lnTo>
                <a:lnTo>
                  <a:pt x="2591318" y="94337"/>
                </a:lnTo>
                <a:lnTo>
                  <a:pt x="2598216" y="139684"/>
                </a:lnTo>
                <a:lnTo>
                  <a:pt x="2600565" y="186399"/>
                </a:lnTo>
                <a:lnTo>
                  <a:pt x="2598213" y="233134"/>
                </a:lnTo>
                <a:lnTo>
                  <a:pt x="2591303" y="278533"/>
                </a:lnTo>
                <a:lnTo>
                  <a:pt x="2580107" y="322211"/>
                </a:lnTo>
                <a:lnTo>
                  <a:pt x="2564800" y="364138"/>
                </a:lnTo>
                <a:lnTo>
                  <a:pt x="2558979" y="376245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4783" y="5238569"/>
            <a:ext cx="16059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38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Calibri"/>
                <a:cs typeface="Calibri"/>
              </a:rPr>
              <a:t>734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2002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67012" y="3943786"/>
            <a:ext cx="2995930" cy="861694"/>
            <a:chOff x="7967012" y="3943786"/>
            <a:chExt cx="2995930" cy="861694"/>
          </a:xfrm>
        </p:grpSpPr>
        <p:sp>
          <p:nvSpPr>
            <p:cNvPr id="15" name="object 15"/>
            <p:cNvSpPr/>
            <p:nvPr/>
          </p:nvSpPr>
          <p:spPr>
            <a:xfrm>
              <a:off x="7967002" y="3943794"/>
              <a:ext cx="2995930" cy="861694"/>
            </a:xfrm>
            <a:custGeom>
              <a:avLst/>
              <a:gdLst/>
              <a:ahLst/>
              <a:cxnLst/>
              <a:rect l="l" t="t" r="r" b="b"/>
              <a:pathLst>
                <a:path w="2995929" h="861695">
                  <a:moveTo>
                    <a:pt x="19659" y="610146"/>
                  </a:moveTo>
                  <a:lnTo>
                    <a:pt x="18630" y="600786"/>
                  </a:lnTo>
                  <a:lnTo>
                    <a:pt x="0" y="602945"/>
                  </a:lnTo>
                  <a:lnTo>
                    <a:pt x="1079" y="612267"/>
                  </a:lnTo>
                  <a:lnTo>
                    <a:pt x="7264" y="611543"/>
                  </a:lnTo>
                  <a:lnTo>
                    <a:pt x="19659" y="610146"/>
                  </a:lnTo>
                  <a:close/>
                </a:path>
                <a:path w="2995929" h="861695">
                  <a:moveTo>
                    <a:pt x="93992" y="602361"/>
                  </a:moveTo>
                  <a:lnTo>
                    <a:pt x="93078" y="593026"/>
                  </a:lnTo>
                  <a:lnTo>
                    <a:pt x="55829" y="596773"/>
                  </a:lnTo>
                  <a:lnTo>
                    <a:pt x="56794" y="606107"/>
                  </a:lnTo>
                  <a:lnTo>
                    <a:pt x="93992" y="602361"/>
                  </a:lnTo>
                  <a:close/>
                </a:path>
                <a:path w="2995929" h="861695">
                  <a:moveTo>
                    <a:pt x="168376" y="595833"/>
                  </a:moveTo>
                  <a:lnTo>
                    <a:pt x="167627" y="586473"/>
                  </a:lnTo>
                  <a:lnTo>
                    <a:pt x="130352" y="589622"/>
                  </a:lnTo>
                  <a:lnTo>
                    <a:pt x="131165" y="598932"/>
                  </a:lnTo>
                  <a:lnTo>
                    <a:pt x="168376" y="595833"/>
                  </a:lnTo>
                  <a:close/>
                </a:path>
                <a:path w="2995929" h="861695">
                  <a:moveTo>
                    <a:pt x="242900" y="590461"/>
                  </a:moveTo>
                  <a:lnTo>
                    <a:pt x="242303" y="581139"/>
                  </a:lnTo>
                  <a:lnTo>
                    <a:pt x="204952" y="583615"/>
                  </a:lnTo>
                  <a:lnTo>
                    <a:pt x="205651" y="593013"/>
                  </a:lnTo>
                  <a:lnTo>
                    <a:pt x="242900" y="590461"/>
                  </a:lnTo>
                  <a:close/>
                </a:path>
                <a:path w="2995929" h="861695">
                  <a:moveTo>
                    <a:pt x="317487" y="586333"/>
                  </a:moveTo>
                  <a:lnTo>
                    <a:pt x="317068" y="576935"/>
                  </a:lnTo>
                  <a:lnTo>
                    <a:pt x="279666" y="578878"/>
                  </a:lnTo>
                  <a:lnTo>
                    <a:pt x="280200" y="588238"/>
                  </a:lnTo>
                  <a:lnTo>
                    <a:pt x="317487" y="586333"/>
                  </a:lnTo>
                  <a:close/>
                </a:path>
                <a:path w="2995929" h="861695">
                  <a:moveTo>
                    <a:pt x="392137" y="583399"/>
                  </a:moveTo>
                  <a:lnTo>
                    <a:pt x="391820" y="573976"/>
                  </a:lnTo>
                  <a:lnTo>
                    <a:pt x="354444" y="575322"/>
                  </a:lnTo>
                  <a:lnTo>
                    <a:pt x="354812" y="584708"/>
                  </a:lnTo>
                  <a:lnTo>
                    <a:pt x="392137" y="583399"/>
                  </a:lnTo>
                  <a:close/>
                </a:path>
                <a:path w="2995929" h="861695">
                  <a:moveTo>
                    <a:pt x="465912" y="713384"/>
                  </a:moveTo>
                  <a:lnTo>
                    <a:pt x="463842" y="704723"/>
                  </a:lnTo>
                  <a:lnTo>
                    <a:pt x="462394" y="695858"/>
                  </a:lnTo>
                  <a:lnTo>
                    <a:pt x="461568" y="686841"/>
                  </a:lnTo>
                  <a:lnTo>
                    <a:pt x="461352" y="677697"/>
                  </a:lnTo>
                  <a:lnTo>
                    <a:pt x="451967" y="677633"/>
                  </a:lnTo>
                  <a:lnTo>
                    <a:pt x="452208" y="687400"/>
                  </a:lnTo>
                  <a:lnTo>
                    <a:pt x="453110" y="697052"/>
                  </a:lnTo>
                  <a:lnTo>
                    <a:pt x="454647" y="706551"/>
                  </a:lnTo>
                  <a:lnTo>
                    <a:pt x="456831" y="715860"/>
                  </a:lnTo>
                  <a:lnTo>
                    <a:pt x="465912" y="713384"/>
                  </a:lnTo>
                  <a:close/>
                </a:path>
                <a:path w="2995929" h="861695">
                  <a:moveTo>
                    <a:pt x="466801" y="581660"/>
                  </a:moveTo>
                  <a:lnTo>
                    <a:pt x="466699" y="572287"/>
                  </a:lnTo>
                  <a:lnTo>
                    <a:pt x="429285" y="573024"/>
                  </a:lnTo>
                  <a:lnTo>
                    <a:pt x="429501" y="582371"/>
                  </a:lnTo>
                  <a:lnTo>
                    <a:pt x="466801" y="581660"/>
                  </a:lnTo>
                  <a:close/>
                </a:path>
                <a:path w="2995929" h="861695">
                  <a:moveTo>
                    <a:pt x="478878" y="607771"/>
                  </a:moveTo>
                  <a:lnTo>
                    <a:pt x="457060" y="639521"/>
                  </a:lnTo>
                  <a:lnTo>
                    <a:pt x="466140" y="641832"/>
                  </a:lnTo>
                  <a:lnTo>
                    <a:pt x="468604" y="633272"/>
                  </a:lnTo>
                  <a:lnTo>
                    <a:pt x="471551" y="624725"/>
                  </a:lnTo>
                  <a:lnTo>
                    <a:pt x="474980" y="616216"/>
                  </a:lnTo>
                  <a:lnTo>
                    <a:pt x="478878" y="607771"/>
                  </a:lnTo>
                  <a:close/>
                </a:path>
                <a:path w="2995929" h="861695">
                  <a:moveTo>
                    <a:pt x="502399" y="775068"/>
                  </a:moveTo>
                  <a:lnTo>
                    <a:pt x="496100" y="768146"/>
                  </a:lnTo>
                  <a:lnTo>
                    <a:pt x="490270" y="761047"/>
                  </a:lnTo>
                  <a:lnTo>
                    <a:pt x="484962" y="753783"/>
                  </a:lnTo>
                  <a:lnTo>
                    <a:pt x="480187" y="746366"/>
                  </a:lnTo>
                  <a:lnTo>
                    <a:pt x="472160" y="751217"/>
                  </a:lnTo>
                  <a:lnTo>
                    <a:pt x="477215" y="759066"/>
                  </a:lnTo>
                  <a:lnTo>
                    <a:pt x="482841" y="766762"/>
                  </a:lnTo>
                  <a:lnTo>
                    <a:pt x="488988" y="774280"/>
                  </a:lnTo>
                  <a:lnTo>
                    <a:pt x="495642" y="781596"/>
                  </a:lnTo>
                  <a:lnTo>
                    <a:pt x="502399" y="775068"/>
                  </a:lnTo>
                  <a:close/>
                </a:path>
                <a:path w="2995929" h="861695">
                  <a:moveTo>
                    <a:pt x="522198" y="549414"/>
                  </a:moveTo>
                  <a:lnTo>
                    <a:pt x="515810" y="542582"/>
                  </a:lnTo>
                  <a:lnTo>
                    <a:pt x="508990" y="549275"/>
                  </a:lnTo>
                  <a:lnTo>
                    <a:pt x="502475" y="556272"/>
                  </a:lnTo>
                  <a:lnTo>
                    <a:pt x="496265" y="563549"/>
                  </a:lnTo>
                  <a:lnTo>
                    <a:pt x="490385" y="571093"/>
                  </a:lnTo>
                  <a:lnTo>
                    <a:pt x="497916" y="576668"/>
                  </a:lnTo>
                  <a:lnTo>
                    <a:pt x="503529" y="569468"/>
                  </a:lnTo>
                  <a:lnTo>
                    <a:pt x="509460" y="562508"/>
                  </a:lnTo>
                  <a:lnTo>
                    <a:pt x="515683" y="555815"/>
                  </a:lnTo>
                  <a:lnTo>
                    <a:pt x="522198" y="549414"/>
                  </a:lnTo>
                  <a:close/>
                </a:path>
                <a:path w="2995929" h="861695">
                  <a:moveTo>
                    <a:pt x="541769" y="572935"/>
                  </a:moveTo>
                  <a:lnTo>
                    <a:pt x="533006" y="572566"/>
                  </a:lnTo>
                  <a:lnTo>
                    <a:pt x="523875" y="572287"/>
                  </a:lnTo>
                  <a:lnTo>
                    <a:pt x="504177" y="571982"/>
                  </a:lnTo>
                  <a:lnTo>
                    <a:pt x="504113" y="581367"/>
                  </a:lnTo>
                  <a:lnTo>
                    <a:pt x="514108" y="581469"/>
                  </a:lnTo>
                  <a:lnTo>
                    <a:pt x="523595" y="581672"/>
                  </a:lnTo>
                  <a:lnTo>
                    <a:pt x="532625" y="581964"/>
                  </a:lnTo>
                  <a:lnTo>
                    <a:pt x="541261" y="582345"/>
                  </a:lnTo>
                  <a:lnTo>
                    <a:pt x="541769" y="572935"/>
                  </a:lnTo>
                  <a:close/>
                </a:path>
                <a:path w="2995929" h="861695">
                  <a:moveTo>
                    <a:pt x="561124" y="818159"/>
                  </a:moveTo>
                  <a:lnTo>
                    <a:pt x="530047" y="799020"/>
                  </a:lnTo>
                  <a:lnTo>
                    <a:pt x="524522" y="806551"/>
                  </a:lnTo>
                  <a:lnTo>
                    <a:pt x="556983" y="826528"/>
                  </a:lnTo>
                  <a:lnTo>
                    <a:pt x="561124" y="818159"/>
                  </a:lnTo>
                  <a:close/>
                </a:path>
                <a:path w="2995929" h="861695">
                  <a:moveTo>
                    <a:pt x="583158" y="509282"/>
                  </a:moveTo>
                  <a:lnTo>
                    <a:pt x="579221" y="500748"/>
                  </a:lnTo>
                  <a:lnTo>
                    <a:pt x="570509" y="504977"/>
                  </a:lnTo>
                  <a:lnTo>
                    <a:pt x="562038" y="509447"/>
                  </a:lnTo>
                  <a:lnTo>
                    <a:pt x="553808" y="514159"/>
                  </a:lnTo>
                  <a:lnTo>
                    <a:pt x="545858" y="519087"/>
                  </a:lnTo>
                  <a:lnTo>
                    <a:pt x="550964" y="526935"/>
                  </a:lnTo>
                  <a:lnTo>
                    <a:pt x="558634" y="522185"/>
                  </a:lnTo>
                  <a:lnTo>
                    <a:pt x="566572" y="517639"/>
                  </a:lnTo>
                  <a:lnTo>
                    <a:pt x="574763" y="513334"/>
                  </a:lnTo>
                  <a:lnTo>
                    <a:pt x="583158" y="509282"/>
                  </a:lnTo>
                  <a:close/>
                </a:path>
                <a:path w="2995929" h="861695">
                  <a:moveTo>
                    <a:pt x="616610" y="582955"/>
                  </a:moveTo>
                  <a:lnTo>
                    <a:pt x="579386" y="576262"/>
                  </a:lnTo>
                  <a:lnTo>
                    <a:pt x="578167" y="585520"/>
                  </a:lnTo>
                  <a:lnTo>
                    <a:pt x="587629" y="586854"/>
                  </a:lnTo>
                  <a:lnTo>
                    <a:pt x="596823" y="588391"/>
                  </a:lnTo>
                  <a:lnTo>
                    <a:pt x="605751" y="590130"/>
                  </a:lnTo>
                  <a:lnTo>
                    <a:pt x="614464" y="592061"/>
                  </a:lnTo>
                  <a:lnTo>
                    <a:pt x="616610" y="582955"/>
                  </a:lnTo>
                  <a:close/>
                </a:path>
                <a:path w="2995929" h="861695">
                  <a:moveTo>
                    <a:pt x="630936" y="838225"/>
                  </a:moveTo>
                  <a:lnTo>
                    <a:pt x="622084" y="837222"/>
                  </a:lnTo>
                  <a:lnTo>
                    <a:pt x="613270" y="835787"/>
                  </a:lnTo>
                  <a:lnTo>
                    <a:pt x="613117" y="835748"/>
                  </a:lnTo>
                  <a:lnTo>
                    <a:pt x="604113" y="833818"/>
                  </a:lnTo>
                  <a:lnTo>
                    <a:pt x="595134" y="831418"/>
                  </a:lnTo>
                  <a:lnTo>
                    <a:pt x="592569" y="840435"/>
                  </a:lnTo>
                  <a:lnTo>
                    <a:pt x="597369" y="841844"/>
                  </a:lnTo>
                  <a:lnTo>
                    <a:pt x="602322" y="843102"/>
                  </a:lnTo>
                  <a:lnTo>
                    <a:pt x="614819" y="845769"/>
                  </a:lnTo>
                  <a:lnTo>
                    <a:pt x="622579" y="846937"/>
                  </a:lnTo>
                  <a:lnTo>
                    <a:pt x="630135" y="847572"/>
                  </a:lnTo>
                  <a:lnTo>
                    <a:pt x="630821" y="839520"/>
                  </a:lnTo>
                  <a:lnTo>
                    <a:pt x="630936" y="838225"/>
                  </a:lnTo>
                  <a:close/>
                </a:path>
                <a:path w="2995929" h="861695">
                  <a:moveTo>
                    <a:pt x="653021" y="486143"/>
                  </a:moveTo>
                  <a:lnTo>
                    <a:pt x="650989" y="476999"/>
                  </a:lnTo>
                  <a:lnTo>
                    <a:pt x="641515" y="479209"/>
                  </a:lnTo>
                  <a:lnTo>
                    <a:pt x="632269" y="481622"/>
                  </a:lnTo>
                  <a:lnTo>
                    <a:pt x="623252" y="484187"/>
                  </a:lnTo>
                  <a:lnTo>
                    <a:pt x="614527" y="486930"/>
                  </a:lnTo>
                  <a:lnTo>
                    <a:pt x="617410" y="495820"/>
                  </a:lnTo>
                  <a:lnTo>
                    <a:pt x="625957" y="493166"/>
                  </a:lnTo>
                  <a:lnTo>
                    <a:pt x="634758" y="490664"/>
                  </a:lnTo>
                  <a:lnTo>
                    <a:pt x="643788" y="488315"/>
                  </a:lnTo>
                  <a:lnTo>
                    <a:pt x="653021" y="486143"/>
                  </a:lnTo>
                  <a:close/>
                </a:path>
                <a:path w="2995929" h="861695">
                  <a:moveTo>
                    <a:pt x="687031" y="611530"/>
                  </a:moveTo>
                  <a:lnTo>
                    <a:pt x="678954" y="606780"/>
                  </a:lnTo>
                  <a:lnTo>
                    <a:pt x="670560" y="602322"/>
                  </a:lnTo>
                  <a:lnTo>
                    <a:pt x="661860" y="598182"/>
                  </a:lnTo>
                  <a:lnTo>
                    <a:pt x="652881" y="594385"/>
                  </a:lnTo>
                  <a:lnTo>
                    <a:pt x="649427" y="603046"/>
                  </a:lnTo>
                  <a:lnTo>
                    <a:pt x="657999" y="606704"/>
                  </a:lnTo>
                  <a:lnTo>
                    <a:pt x="666318" y="610679"/>
                  </a:lnTo>
                  <a:lnTo>
                    <a:pt x="674344" y="614946"/>
                  </a:lnTo>
                  <a:lnTo>
                    <a:pt x="682053" y="619506"/>
                  </a:lnTo>
                  <a:lnTo>
                    <a:pt x="687031" y="611530"/>
                  </a:lnTo>
                  <a:close/>
                </a:path>
                <a:path w="2995929" h="861695">
                  <a:moveTo>
                    <a:pt x="705459" y="835113"/>
                  </a:moveTo>
                  <a:lnTo>
                    <a:pt x="701281" y="826744"/>
                  </a:lnTo>
                  <a:lnTo>
                    <a:pt x="693369" y="830326"/>
                  </a:lnTo>
                  <a:lnTo>
                    <a:pt x="685012" y="833285"/>
                  </a:lnTo>
                  <a:lnTo>
                    <a:pt x="676262" y="835621"/>
                  </a:lnTo>
                  <a:lnTo>
                    <a:pt x="667143" y="837336"/>
                  </a:lnTo>
                  <a:lnTo>
                    <a:pt x="668502" y="846607"/>
                  </a:lnTo>
                  <a:lnTo>
                    <a:pt x="678357" y="844727"/>
                  </a:lnTo>
                  <a:lnTo>
                    <a:pt x="687832" y="842187"/>
                  </a:lnTo>
                  <a:lnTo>
                    <a:pt x="696874" y="838974"/>
                  </a:lnTo>
                  <a:lnTo>
                    <a:pt x="705459" y="835113"/>
                  </a:lnTo>
                  <a:close/>
                </a:path>
                <a:path w="2995929" h="861695">
                  <a:moveTo>
                    <a:pt x="726325" y="475132"/>
                  </a:moveTo>
                  <a:lnTo>
                    <a:pt x="725462" y="465810"/>
                  </a:lnTo>
                  <a:lnTo>
                    <a:pt x="715670" y="466750"/>
                  </a:lnTo>
                  <a:lnTo>
                    <a:pt x="706234" y="467791"/>
                  </a:lnTo>
                  <a:lnTo>
                    <a:pt x="697128" y="468922"/>
                  </a:lnTo>
                  <a:lnTo>
                    <a:pt x="688086" y="470166"/>
                  </a:lnTo>
                  <a:lnTo>
                    <a:pt x="689432" y="479488"/>
                  </a:lnTo>
                  <a:lnTo>
                    <a:pt x="698296" y="478231"/>
                  </a:lnTo>
                  <a:lnTo>
                    <a:pt x="707339" y="477088"/>
                  </a:lnTo>
                  <a:lnTo>
                    <a:pt x="716661" y="476059"/>
                  </a:lnTo>
                  <a:lnTo>
                    <a:pt x="726325" y="475132"/>
                  </a:lnTo>
                  <a:close/>
                </a:path>
                <a:path w="2995929" h="861695">
                  <a:moveTo>
                    <a:pt x="740092" y="666318"/>
                  </a:moveTo>
                  <a:lnTo>
                    <a:pt x="734936" y="658164"/>
                  </a:lnTo>
                  <a:lnTo>
                    <a:pt x="729322" y="650316"/>
                  </a:lnTo>
                  <a:lnTo>
                    <a:pt x="723290" y="642835"/>
                  </a:lnTo>
                  <a:lnTo>
                    <a:pt x="716876" y="635736"/>
                  </a:lnTo>
                  <a:lnTo>
                    <a:pt x="710107" y="642251"/>
                  </a:lnTo>
                  <a:lnTo>
                    <a:pt x="716178" y="648931"/>
                  </a:lnTo>
                  <a:lnTo>
                    <a:pt x="721868" y="655980"/>
                  </a:lnTo>
                  <a:lnTo>
                    <a:pt x="727163" y="663384"/>
                  </a:lnTo>
                  <a:lnTo>
                    <a:pt x="732028" y="671106"/>
                  </a:lnTo>
                  <a:lnTo>
                    <a:pt x="740092" y="666318"/>
                  </a:lnTo>
                  <a:close/>
                </a:path>
                <a:path w="2995929" h="861695">
                  <a:moveTo>
                    <a:pt x="756132" y="777887"/>
                  </a:moveTo>
                  <a:lnTo>
                    <a:pt x="747255" y="774877"/>
                  </a:lnTo>
                  <a:lnTo>
                    <a:pt x="744347" y="782205"/>
                  </a:lnTo>
                  <a:lnTo>
                    <a:pt x="740829" y="789228"/>
                  </a:lnTo>
                  <a:lnTo>
                    <a:pt x="736701" y="795909"/>
                  </a:lnTo>
                  <a:lnTo>
                    <a:pt x="731977" y="802208"/>
                  </a:lnTo>
                  <a:lnTo>
                    <a:pt x="731113" y="803262"/>
                  </a:lnTo>
                  <a:lnTo>
                    <a:pt x="729399" y="805268"/>
                  </a:lnTo>
                  <a:lnTo>
                    <a:pt x="736396" y="811542"/>
                  </a:lnTo>
                  <a:lnTo>
                    <a:pt x="752919" y="786028"/>
                  </a:lnTo>
                  <a:lnTo>
                    <a:pt x="756132" y="777887"/>
                  </a:lnTo>
                  <a:close/>
                </a:path>
                <a:path w="2995929" h="861695">
                  <a:moveTo>
                    <a:pt x="761987" y="739521"/>
                  </a:moveTo>
                  <a:lnTo>
                    <a:pt x="761453" y="730110"/>
                  </a:lnTo>
                  <a:lnTo>
                    <a:pt x="760222" y="720598"/>
                  </a:lnTo>
                  <a:lnTo>
                    <a:pt x="758291" y="711047"/>
                  </a:lnTo>
                  <a:lnTo>
                    <a:pt x="755675" y="701459"/>
                  </a:lnTo>
                  <a:lnTo>
                    <a:pt x="746709" y="704176"/>
                  </a:lnTo>
                  <a:lnTo>
                    <a:pt x="749160" y="713143"/>
                  </a:lnTo>
                  <a:lnTo>
                    <a:pt x="750951" y="722083"/>
                  </a:lnTo>
                  <a:lnTo>
                    <a:pt x="752094" y="730961"/>
                  </a:lnTo>
                  <a:lnTo>
                    <a:pt x="752589" y="739724"/>
                  </a:lnTo>
                  <a:lnTo>
                    <a:pt x="761987" y="739521"/>
                  </a:lnTo>
                  <a:close/>
                </a:path>
                <a:path w="2995929" h="861695">
                  <a:moveTo>
                    <a:pt x="800722" y="470852"/>
                  </a:moveTo>
                  <a:lnTo>
                    <a:pt x="800404" y="461492"/>
                  </a:lnTo>
                  <a:lnTo>
                    <a:pt x="769658" y="462737"/>
                  </a:lnTo>
                  <a:lnTo>
                    <a:pt x="762965" y="463092"/>
                  </a:lnTo>
                  <a:lnTo>
                    <a:pt x="763447" y="472440"/>
                  </a:lnTo>
                  <a:lnTo>
                    <a:pt x="770140" y="472084"/>
                  </a:lnTo>
                  <a:lnTo>
                    <a:pt x="800722" y="470852"/>
                  </a:lnTo>
                  <a:close/>
                </a:path>
                <a:path w="2995929" h="861695">
                  <a:moveTo>
                    <a:pt x="875360" y="460667"/>
                  </a:moveTo>
                  <a:lnTo>
                    <a:pt x="837882" y="460654"/>
                  </a:lnTo>
                  <a:lnTo>
                    <a:pt x="837984" y="470027"/>
                  </a:lnTo>
                  <a:lnTo>
                    <a:pt x="875296" y="470014"/>
                  </a:lnTo>
                  <a:lnTo>
                    <a:pt x="875360" y="460667"/>
                  </a:lnTo>
                  <a:close/>
                </a:path>
                <a:path w="2995929" h="861695">
                  <a:moveTo>
                    <a:pt x="950341" y="462965"/>
                  </a:moveTo>
                  <a:lnTo>
                    <a:pt x="922248" y="461721"/>
                  </a:lnTo>
                  <a:lnTo>
                    <a:pt x="912888" y="461391"/>
                  </a:lnTo>
                  <a:lnTo>
                    <a:pt x="912545" y="470789"/>
                  </a:lnTo>
                  <a:lnTo>
                    <a:pt x="921893" y="471106"/>
                  </a:lnTo>
                  <a:lnTo>
                    <a:pt x="949858" y="472325"/>
                  </a:lnTo>
                  <a:lnTo>
                    <a:pt x="950341" y="462965"/>
                  </a:lnTo>
                  <a:close/>
                </a:path>
                <a:path w="2995929" h="861695">
                  <a:moveTo>
                    <a:pt x="1025118" y="468503"/>
                  </a:moveTo>
                  <a:lnTo>
                    <a:pt x="997089" y="466039"/>
                  </a:lnTo>
                  <a:lnTo>
                    <a:pt x="987729" y="465340"/>
                  </a:lnTo>
                  <a:lnTo>
                    <a:pt x="987044" y="474649"/>
                  </a:lnTo>
                  <a:lnTo>
                    <a:pt x="996315" y="475361"/>
                  </a:lnTo>
                  <a:lnTo>
                    <a:pt x="1024204" y="477888"/>
                  </a:lnTo>
                  <a:lnTo>
                    <a:pt x="1025118" y="468503"/>
                  </a:lnTo>
                  <a:close/>
                </a:path>
                <a:path w="2995929" h="861695">
                  <a:moveTo>
                    <a:pt x="1099553" y="477685"/>
                  </a:moveTo>
                  <a:lnTo>
                    <a:pt x="1071727" y="473798"/>
                  </a:lnTo>
                  <a:lnTo>
                    <a:pt x="1062405" y="472630"/>
                  </a:lnTo>
                  <a:lnTo>
                    <a:pt x="1061237" y="481952"/>
                  </a:lnTo>
                  <a:lnTo>
                    <a:pt x="1070521" y="483108"/>
                  </a:lnTo>
                  <a:lnTo>
                    <a:pt x="1098169" y="486956"/>
                  </a:lnTo>
                  <a:lnTo>
                    <a:pt x="1099553" y="477685"/>
                  </a:lnTo>
                  <a:close/>
                </a:path>
                <a:path w="2995929" h="861695">
                  <a:moveTo>
                    <a:pt x="1173429" y="490766"/>
                  </a:moveTo>
                  <a:lnTo>
                    <a:pt x="1145832" y="485406"/>
                  </a:lnTo>
                  <a:lnTo>
                    <a:pt x="1136548" y="483730"/>
                  </a:lnTo>
                  <a:lnTo>
                    <a:pt x="1134960" y="492963"/>
                  </a:lnTo>
                  <a:lnTo>
                    <a:pt x="1153350" y="496354"/>
                  </a:lnTo>
                  <a:lnTo>
                    <a:pt x="1171524" y="499986"/>
                  </a:lnTo>
                  <a:lnTo>
                    <a:pt x="1173429" y="490766"/>
                  </a:lnTo>
                  <a:close/>
                </a:path>
                <a:path w="2995929" h="861695">
                  <a:moveTo>
                    <a:pt x="1246454" y="508088"/>
                  </a:moveTo>
                  <a:lnTo>
                    <a:pt x="1228382" y="503377"/>
                  </a:lnTo>
                  <a:lnTo>
                    <a:pt x="1210081" y="498894"/>
                  </a:lnTo>
                  <a:lnTo>
                    <a:pt x="1207935" y="508000"/>
                  </a:lnTo>
                  <a:lnTo>
                    <a:pt x="1235113" y="514781"/>
                  </a:lnTo>
                  <a:lnTo>
                    <a:pt x="1244053" y="517144"/>
                  </a:lnTo>
                  <a:lnTo>
                    <a:pt x="1246454" y="508088"/>
                  </a:lnTo>
                  <a:close/>
                </a:path>
                <a:path w="2995929" h="861695">
                  <a:moveTo>
                    <a:pt x="1318298" y="529983"/>
                  </a:moveTo>
                  <a:lnTo>
                    <a:pt x="1300530" y="524078"/>
                  </a:lnTo>
                  <a:lnTo>
                    <a:pt x="1282585" y="518464"/>
                  </a:lnTo>
                  <a:lnTo>
                    <a:pt x="1279804" y="527443"/>
                  </a:lnTo>
                  <a:lnTo>
                    <a:pt x="1297647" y="533006"/>
                  </a:lnTo>
                  <a:lnTo>
                    <a:pt x="1315275" y="538861"/>
                  </a:lnTo>
                  <a:lnTo>
                    <a:pt x="1318298" y="529983"/>
                  </a:lnTo>
                  <a:close/>
                </a:path>
                <a:path w="2995929" h="861695">
                  <a:moveTo>
                    <a:pt x="1388440" y="556793"/>
                  </a:moveTo>
                  <a:lnTo>
                    <a:pt x="1379842" y="553186"/>
                  </a:lnTo>
                  <a:lnTo>
                    <a:pt x="1371142" y="549643"/>
                  </a:lnTo>
                  <a:lnTo>
                    <a:pt x="1353578" y="542759"/>
                  </a:lnTo>
                  <a:lnTo>
                    <a:pt x="1350264" y="551522"/>
                  </a:lnTo>
                  <a:lnTo>
                    <a:pt x="1367650" y="558355"/>
                  </a:lnTo>
                  <a:lnTo>
                    <a:pt x="1384782" y="565416"/>
                  </a:lnTo>
                  <a:lnTo>
                    <a:pt x="1388440" y="556793"/>
                  </a:lnTo>
                  <a:close/>
                </a:path>
                <a:path w="2995929" h="861695">
                  <a:moveTo>
                    <a:pt x="1456372" y="588937"/>
                  </a:moveTo>
                  <a:lnTo>
                    <a:pt x="1448092" y="584644"/>
                  </a:lnTo>
                  <a:lnTo>
                    <a:pt x="1439697" y="580415"/>
                  </a:lnTo>
                  <a:lnTo>
                    <a:pt x="1422742" y="572211"/>
                  </a:lnTo>
                  <a:lnTo>
                    <a:pt x="1418742" y="580656"/>
                  </a:lnTo>
                  <a:lnTo>
                    <a:pt x="1435506" y="588822"/>
                  </a:lnTo>
                  <a:lnTo>
                    <a:pt x="1443812" y="593013"/>
                  </a:lnTo>
                  <a:lnTo>
                    <a:pt x="1452029" y="597255"/>
                  </a:lnTo>
                  <a:lnTo>
                    <a:pt x="1456372" y="588937"/>
                  </a:lnTo>
                  <a:close/>
                </a:path>
                <a:path w="2995929" h="861695">
                  <a:moveTo>
                    <a:pt x="1497787" y="698220"/>
                  </a:moveTo>
                  <a:lnTo>
                    <a:pt x="1496707" y="689102"/>
                  </a:lnTo>
                  <a:lnTo>
                    <a:pt x="1496110" y="679983"/>
                  </a:lnTo>
                  <a:lnTo>
                    <a:pt x="1495983" y="670902"/>
                  </a:lnTo>
                  <a:lnTo>
                    <a:pt x="1496326" y="661898"/>
                  </a:lnTo>
                  <a:lnTo>
                    <a:pt x="1486992" y="661301"/>
                  </a:lnTo>
                  <a:lnTo>
                    <a:pt x="1486611" y="670775"/>
                  </a:lnTo>
                  <a:lnTo>
                    <a:pt x="1486738" y="680326"/>
                  </a:lnTo>
                  <a:lnTo>
                    <a:pt x="1487373" y="689914"/>
                  </a:lnTo>
                  <a:lnTo>
                    <a:pt x="1488541" y="699528"/>
                  </a:lnTo>
                  <a:lnTo>
                    <a:pt x="1497787" y="698220"/>
                  </a:lnTo>
                  <a:close/>
                </a:path>
                <a:path w="2995929" h="861695">
                  <a:moveTo>
                    <a:pt x="1521396" y="626694"/>
                  </a:moveTo>
                  <a:lnTo>
                    <a:pt x="1511071" y="620141"/>
                  </a:lnTo>
                  <a:lnTo>
                    <a:pt x="1505839" y="616940"/>
                  </a:lnTo>
                  <a:lnTo>
                    <a:pt x="1506969" y="614006"/>
                  </a:lnTo>
                  <a:lnTo>
                    <a:pt x="1508099" y="611073"/>
                  </a:lnTo>
                  <a:lnTo>
                    <a:pt x="1510830" y="604647"/>
                  </a:lnTo>
                  <a:lnTo>
                    <a:pt x="1513662" y="598601"/>
                  </a:lnTo>
                  <a:lnTo>
                    <a:pt x="1516710" y="592632"/>
                  </a:lnTo>
                  <a:lnTo>
                    <a:pt x="1508417" y="588187"/>
                  </a:lnTo>
                  <a:lnTo>
                    <a:pt x="1505445" y="594055"/>
                  </a:lnTo>
                  <a:lnTo>
                    <a:pt x="1502651" y="599998"/>
                  </a:lnTo>
                  <a:lnTo>
                    <a:pt x="1500060" y="605993"/>
                  </a:lnTo>
                  <a:lnTo>
                    <a:pt x="1497698" y="612025"/>
                  </a:lnTo>
                  <a:lnTo>
                    <a:pt x="1494878" y="610349"/>
                  </a:lnTo>
                  <a:lnTo>
                    <a:pt x="1492110" y="608749"/>
                  </a:lnTo>
                  <a:lnTo>
                    <a:pt x="1489290" y="607072"/>
                  </a:lnTo>
                  <a:lnTo>
                    <a:pt x="1484604" y="615213"/>
                  </a:lnTo>
                  <a:lnTo>
                    <a:pt x="1494548" y="621030"/>
                  </a:lnTo>
                  <a:lnTo>
                    <a:pt x="1494307" y="621893"/>
                  </a:lnTo>
                  <a:lnTo>
                    <a:pt x="1494028" y="622693"/>
                  </a:lnTo>
                  <a:lnTo>
                    <a:pt x="1493799" y="623506"/>
                  </a:lnTo>
                  <a:lnTo>
                    <a:pt x="1502778" y="626287"/>
                  </a:lnTo>
                  <a:lnTo>
                    <a:pt x="1502829" y="626071"/>
                  </a:lnTo>
                  <a:lnTo>
                    <a:pt x="1507388" y="628878"/>
                  </a:lnTo>
                  <a:lnTo>
                    <a:pt x="1511896" y="631710"/>
                  </a:lnTo>
                  <a:lnTo>
                    <a:pt x="1516329" y="634593"/>
                  </a:lnTo>
                  <a:lnTo>
                    <a:pt x="1519516" y="629627"/>
                  </a:lnTo>
                  <a:lnTo>
                    <a:pt x="1521396" y="626694"/>
                  </a:lnTo>
                  <a:close/>
                </a:path>
                <a:path w="2995929" h="861695">
                  <a:moveTo>
                    <a:pt x="1521510" y="766864"/>
                  </a:moveTo>
                  <a:lnTo>
                    <a:pt x="1517167" y="758825"/>
                  </a:lnTo>
                  <a:lnTo>
                    <a:pt x="1513192" y="750582"/>
                  </a:lnTo>
                  <a:lnTo>
                    <a:pt x="1509585" y="742175"/>
                  </a:lnTo>
                  <a:lnTo>
                    <a:pt x="1506385" y="733653"/>
                  </a:lnTo>
                  <a:lnTo>
                    <a:pt x="1497558" y="736714"/>
                  </a:lnTo>
                  <a:lnTo>
                    <a:pt x="1500898" y="745655"/>
                  </a:lnTo>
                  <a:lnTo>
                    <a:pt x="1504645" y="754443"/>
                  </a:lnTo>
                  <a:lnTo>
                    <a:pt x="1508810" y="763066"/>
                  </a:lnTo>
                  <a:lnTo>
                    <a:pt x="1513382" y="771474"/>
                  </a:lnTo>
                  <a:lnTo>
                    <a:pt x="1521510" y="766864"/>
                  </a:lnTo>
                  <a:close/>
                </a:path>
                <a:path w="2995929" h="861695">
                  <a:moveTo>
                    <a:pt x="1561007" y="534543"/>
                  </a:moveTo>
                  <a:lnTo>
                    <a:pt x="1529143" y="556196"/>
                  </a:lnTo>
                  <a:lnTo>
                    <a:pt x="1536585" y="561924"/>
                  </a:lnTo>
                  <a:lnTo>
                    <a:pt x="1542122" y="555002"/>
                  </a:lnTo>
                  <a:lnTo>
                    <a:pt x="1548053" y="548119"/>
                  </a:lnTo>
                  <a:lnTo>
                    <a:pt x="1554353" y="541286"/>
                  </a:lnTo>
                  <a:lnTo>
                    <a:pt x="1561007" y="534543"/>
                  </a:lnTo>
                  <a:close/>
                </a:path>
                <a:path w="2995929" h="861695">
                  <a:moveTo>
                    <a:pt x="1568729" y="821855"/>
                  </a:moveTo>
                  <a:lnTo>
                    <a:pt x="1561757" y="816114"/>
                  </a:lnTo>
                  <a:lnTo>
                    <a:pt x="1555051" y="809980"/>
                  </a:lnTo>
                  <a:lnTo>
                    <a:pt x="1548612" y="803490"/>
                  </a:lnTo>
                  <a:lnTo>
                    <a:pt x="1542478" y="796645"/>
                  </a:lnTo>
                  <a:lnTo>
                    <a:pt x="1535379" y="802767"/>
                  </a:lnTo>
                  <a:lnTo>
                    <a:pt x="1541830" y="809942"/>
                  </a:lnTo>
                  <a:lnTo>
                    <a:pt x="1548599" y="816762"/>
                  </a:lnTo>
                  <a:lnTo>
                    <a:pt x="1555661" y="823201"/>
                  </a:lnTo>
                  <a:lnTo>
                    <a:pt x="1562963" y="829233"/>
                  </a:lnTo>
                  <a:lnTo>
                    <a:pt x="1568729" y="821855"/>
                  </a:lnTo>
                  <a:close/>
                </a:path>
                <a:path w="2995929" h="861695">
                  <a:moveTo>
                    <a:pt x="1582661" y="670267"/>
                  </a:moveTo>
                  <a:lnTo>
                    <a:pt x="1575269" y="664540"/>
                  </a:lnTo>
                  <a:lnTo>
                    <a:pt x="1567776" y="658850"/>
                  </a:lnTo>
                  <a:lnTo>
                    <a:pt x="1560207" y="653249"/>
                  </a:lnTo>
                  <a:lnTo>
                    <a:pt x="1552562" y="647738"/>
                  </a:lnTo>
                  <a:lnTo>
                    <a:pt x="1547114" y="655396"/>
                  </a:lnTo>
                  <a:lnTo>
                    <a:pt x="1554683" y="660819"/>
                  </a:lnTo>
                  <a:lnTo>
                    <a:pt x="1562176" y="666356"/>
                  </a:lnTo>
                  <a:lnTo>
                    <a:pt x="1569567" y="671969"/>
                  </a:lnTo>
                  <a:lnTo>
                    <a:pt x="1576844" y="677633"/>
                  </a:lnTo>
                  <a:lnTo>
                    <a:pt x="1582661" y="670267"/>
                  </a:lnTo>
                  <a:close/>
                </a:path>
                <a:path w="2995929" h="861695">
                  <a:moveTo>
                    <a:pt x="1618449" y="488175"/>
                  </a:moveTo>
                  <a:lnTo>
                    <a:pt x="1613217" y="480441"/>
                  </a:lnTo>
                  <a:lnTo>
                    <a:pt x="1605153" y="486016"/>
                  </a:lnTo>
                  <a:lnTo>
                    <a:pt x="1597393" y="491604"/>
                  </a:lnTo>
                  <a:lnTo>
                    <a:pt x="1589925" y="497205"/>
                  </a:lnTo>
                  <a:lnTo>
                    <a:pt x="1582762" y="502780"/>
                  </a:lnTo>
                  <a:lnTo>
                    <a:pt x="1588630" y="510108"/>
                  </a:lnTo>
                  <a:lnTo>
                    <a:pt x="1595615" y="504634"/>
                  </a:lnTo>
                  <a:lnTo>
                    <a:pt x="1602930" y="499148"/>
                  </a:lnTo>
                  <a:lnTo>
                    <a:pt x="1610563" y="493661"/>
                  </a:lnTo>
                  <a:lnTo>
                    <a:pt x="1618449" y="488175"/>
                  </a:lnTo>
                  <a:close/>
                </a:path>
                <a:path w="2995929" h="861695">
                  <a:moveTo>
                    <a:pt x="1633651" y="852233"/>
                  </a:moveTo>
                  <a:lnTo>
                    <a:pt x="1599539" y="840994"/>
                  </a:lnTo>
                  <a:lnTo>
                    <a:pt x="1595539" y="849439"/>
                  </a:lnTo>
                  <a:lnTo>
                    <a:pt x="1632216" y="861542"/>
                  </a:lnTo>
                  <a:lnTo>
                    <a:pt x="1633613" y="852538"/>
                  </a:lnTo>
                  <a:lnTo>
                    <a:pt x="1633651" y="852233"/>
                  </a:lnTo>
                  <a:close/>
                </a:path>
                <a:path w="2995929" h="861695">
                  <a:moveTo>
                    <a:pt x="1639354" y="719645"/>
                  </a:moveTo>
                  <a:lnTo>
                    <a:pt x="1632585" y="713193"/>
                  </a:lnTo>
                  <a:lnTo>
                    <a:pt x="1625688" y="706793"/>
                  </a:lnTo>
                  <a:lnTo>
                    <a:pt x="1618691" y="700468"/>
                  </a:lnTo>
                  <a:lnTo>
                    <a:pt x="1611642" y="694232"/>
                  </a:lnTo>
                  <a:lnTo>
                    <a:pt x="1605457" y="701294"/>
                  </a:lnTo>
                  <a:lnTo>
                    <a:pt x="1612442" y="707453"/>
                  </a:lnTo>
                  <a:lnTo>
                    <a:pt x="1619351" y="713701"/>
                  </a:lnTo>
                  <a:lnTo>
                    <a:pt x="1626158" y="720039"/>
                  </a:lnTo>
                  <a:lnTo>
                    <a:pt x="1632851" y="726427"/>
                  </a:lnTo>
                  <a:lnTo>
                    <a:pt x="1639354" y="719645"/>
                  </a:lnTo>
                  <a:close/>
                </a:path>
                <a:path w="2995929" h="861695">
                  <a:moveTo>
                    <a:pt x="1682064" y="449668"/>
                  </a:moveTo>
                  <a:lnTo>
                    <a:pt x="1677517" y="441502"/>
                  </a:lnTo>
                  <a:lnTo>
                    <a:pt x="1671116" y="445033"/>
                  </a:lnTo>
                  <a:lnTo>
                    <a:pt x="1661922" y="450278"/>
                  </a:lnTo>
                  <a:lnTo>
                    <a:pt x="1650441" y="456958"/>
                  </a:lnTo>
                  <a:lnTo>
                    <a:pt x="1644942" y="460209"/>
                  </a:lnTo>
                  <a:lnTo>
                    <a:pt x="1649793" y="468236"/>
                  </a:lnTo>
                  <a:lnTo>
                    <a:pt x="1655216" y="465010"/>
                  </a:lnTo>
                  <a:lnTo>
                    <a:pt x="1660779" y="461746"/>
                  </a:lnTo>
                  <a:lnTo>
                    <a:pt x="1666544" y="458419"/>
                  </a:lnTo>
                  <a:lnTo>
                    <a:pt x="1675701" y="453237"/>
                  </a:lnTo>
                  <a:lnTo>
                    <a:pt x="1678889" y="451472"/>
                  </a:lnTo>
                  <a:lnTo>
                    <a:pt x="1682064" y="449668"/>
                  </a:lnTo>
                  <a:close/>
                </a:path>
                <a:path w="2995929" h="861695">
                  <a:moveTo>
                    <a:pt x="1686369" y="779589"/>
                  </a:moveTo>
                  <a:lnTo>
                    <a:pt x="1682610" y="771601"/>
                  </a:lnTo>
                  <a:lnTo>
                    <a:pt x="1678000" y="763663"/>
                  </a:lnTo>
                  <a:lnTo>
                    <a:pt x="1672272" y="755332"/>
                  </a:lnTo>
                  <a:lnTo>
                    <a:pt x="1665579" y="746937"/>
                  </a:lnTo>
                  <a:lnTo>
                    <a:pt x="1658429" y="752995"/>
                  </a:lnTo>
                  <a:lnTo>
                    <a:pt x="1664665" y="760831"/>
                  </a:lnTo>
                  <a:lnTo>
                    <a:pt x="1669935" y="768426"/>
                  </a:lnTo>
                  <a:lnTo>
                    <a:pt x="1674266" y="775843"/>
                  </a:lnTo>
                  <a:lnTo>
                    <a:pt x="1677708" y="783170"/>
                  </a:lnTo>
                  <a:lnTo>
                    <a:pt x="1686369" y="779589"/>
                  </a:lnTo>
                  <a:close/>
                </a:path>
                <a:path w="2995929" h="861695">
                  <a:moveTo>
                    <a:pt x="1691259" y="818743"/>
                  </a:moveTo>
                  <a:lnTo>
                    <a:pt x="1681975" y="817143"/>
                  </a:lnTo>
                  <a:lnTo>
                    <a:pt x="1681581" y="819264"/>
                  </a:lnTo>
                  <a:lnTo>
                    <a:pt x="1679181" y="827405"/>
                  </a:lnTo>
                  <a:lnTo>
                    <a:pt x="1675688" y="834669"/>
                  </a:lnTo>
                  <a:lnTo>
                    <a:pt x="1671167" y="840892"/>
                  </a:lnTo>
                  <a:lnTo>
                    <a:pt x="1665744" y="845947"/>
                  </a:lnTo>
                  <a:lnTo>
                    <a:pt x="1671408" y="853440"/>
                  </a:lnTo>
                  <a:lnTo>
                    <a:pt x="1678063" y="847267"/>
                  </a:lnTo>
                  <a:lnTo>
                    <a:pt x="1683588" y="839711"/>
                  </a:lnTo>
                  <a:lnTo>
                    <a:pt x="1687842" y="830961"/>
                  </a:lnTo>
                  <a:lnTo>
                    <a:pt x="1690738" y="821207"/>
                  </a:lnTo>
                  <a:lnTo>
                    <a:pt x="1691259" y="818743"/>
                  </a:lnTo>
                  <a:close/>
                </a:path>
                <a:path w="2995929" h="861695">
                  <a:moveTo>
                    <a:pt x="1748472" y="416280"/>
                  </a:moveTo>
                  <a:lnTo>
                    <a:pt x="1744713" y="407682"/>
                  </a:lnTo>
                  <a:lnTo>
                    <a:pt x="1736432" y="411416"/>
                  </a:lnTo>
                  <a:lnTo>
                    <a:pt x="1728050" y="415340"/>
                  </a:lnTo>
                  <a:lnTo>
                    <a:pt x="1719478" y="419481"/>
                  </a:lnTo>
                  <a:lnTo>
                    <a:pt x="1710677" y="423887"/>
                  </a:lnTo>
                  <a:lnTo>
                    <a:pt x="1714919" y="432206"/>
                  </a:lnTo>
                  <a:lnTo>
                    <a:pt x="1723605" y="427863"/>
                  </a:lnTo>
                  <a:lnTo>
                    <a:pt x="1732064" y="423773"/>
                  </a:lnTo>
                  <a:lnTo>
                    <a:pt x="1740331" y="419925"/>
                  </a:lnTo>
                  <a:lnTo>
                    <a:pt x="1748472" y="416280"/>
                  </a:lnTo>
                  <a:close/>
                </a:path>
                <a:path w="2995929" h="861695">
                  <a:moveTo>
                    <a:pt x="1818195" y="391769"/>
                  </a:moveTo>
                  <a:lnTo>
                    <a:pt x="1815884" y="382676"/>
                  </a:lnTo>
                  <a:lnTo>
                    <a:pt x="1806994" y="385051"/>
                  </a:lnTo>
                  <a:lnTo>
                    <a:pt x="1797989" y="387705"/>
                  </a:lnTo>
                  <a:lnTo>
                    <a:pt x="1788883" y="390613"/>
                  </a:lnTo>
                  <a:lnTo>
                    <a:pt x="1779714" y="393738"/>
                  </a:lnTo>
                  <a:lnTo>
                    <a:pt x="1782889" y="402590"/>
                  </a:lnTo>
                  <a:lnTo>
                    <a:pt x="1791817" y="399503"/>
                  </a:lnTo>
                  <a:lnTo>
                    <a:pt x="1800707" y="396671"/>
                  </a:lnTo>
                  <a:lnTo>
                    <a:pt x="1809508" y="394093"/>
                  </a:lnTo>
                  <a:lnTo>
                    <a:pt x="1818195" y="391769"/>
                  </a:lnTo>
                  <a:close/>
                </a:path>
                <a:path w="2995929" h="861695">
                  <a:moveTo>
                    <a:pt x="1891157" y="381330"/>
                  </a:moveTo>
                  <a:lnTo>
                    <a:pt x="1890674" y="371983"/>
                  </a:lnTo>
                  <a:lnTo>
                    <a:pt x="1880387" y="372592"/>
                  </a:lnTo>
                  <a:lnTo>
                    <a:pt x="1870735" y="373354"/>
                  </a:lnTo>
                  <a:lnTo>
                    <a:pt x="1861654" y="374294"/>
                  </a:lnTo>
                  <a:lnTo>
                    <a:pt x="1853082" y="375373"/>
                  </a:lnTo>
                  <a:lnTo>
                    <a:pt x="1854390" y="384632"/>
                  </a:lnTo>
                  <a:lnTo>
                    <a:pt x="1862759" y="383578"/>
                  </a:lnTo>
                  <a:lnTo>
                    <a:pt x="1871649" y="382689"/>
                  </a:lnTo>
                  <a:lnTo>
                    <a:pt x="1881098" y="381939"/>
                  </a:lnTo>
                  <a:lnTo>
                    <a:pt x="1891157" y="381330"/>
                  </a:lnTo>
                  <a:close/>
                </a:path>
                <a:path w="2995929" h="861695">
                  <a:moveTo>
                    <a:pt x="1965909" y="378968"/>
                  </a:moveTo>
                  <a:lnTo>
                    <a:pt x="1965477" y="369620"/>
                  </a:lnTo>
                  <a:lnTo>
                    <a:pt x="1948154" y="370230"/>
                  </a:lnTo>
                  <a:lnTo>
                    <a:pt x="1928202" y="370725"/>
                  </a:lnTo>
                  <a:lnTo>
                    <a:pt x="1928418" y="380072"/>
                  </a:lnTo>
                  <a:lnTo>
                    <a:pt x="1948472" y="379577"/>
                  </a:lnTo>
                  <a:lnTo>
                    <a:pt x="1965909" y="378968"/>
                  </a:lnTo>
                  <a:close/>
                </a:path>
                <a:path w="2995929" h="861695">
                  <a:moveTo>
                    <a:pt x="2040915" y="368795"/>
                  </a:moveTo>
                  <a:lnTo>
                    <a:pt x="2038438" y="359727"/>
                  </a:lnTo>
                  <a:lnTo>
                    <a:pt x="2030044" y="361861"/>
                  </a:lnTo>
                  <a:lnTo>
                    <a:pt x="2021281" y="363728"/>
                  </a:lnTo>
                  <a:lnTo>
                    <a:pt x="2012086" y="365328"/>
                  </a:lnTo>
                  <a:lnTo>
                    <a:pt x="2002383" y="366674"/>
                  </a:lnTo>
                  <a:lnTo>
                    <a:pt x="2003526" y="375996"/>
                  </a:lnTo>
                  <a:lnTo>
                    <a:pt x="2013559" y="374573"/>
                  </a:lnTo>
                  <a:lnTo>
                    <a:pt x="2023097" y="372910"/>
                  </a:lnTo>
                  <a:lnTo>
                    <a:pt x="2032190" y="370992"/>
                  </a:lnTo>
                  <a:lnTo>
                    <a:pt x="2040915" y="368795"/>
                  </a:lnTo>
                  <a:close/>
                </a:path>
                <a:path w="2995929" h="861695">
                  <a:moveTo>
                    <a:pt x="2093658" y="344487"/>
                  </a:moveTo>
                  <a:lnTo>
                    <a:pt x="2088375" y="336956"/>
                  </a:lnTo>
                  <a:lnTo>
                    <a:pt x="2088197" y="336918"/>
                  </a:lnTo>
                  <a:lnTo>
                    <a:pt x="2083384" y="340258"/>
                  </a:lnTo>
                  <a:lnTo>
                    <a:pt x="2078177" y="343458"/>
                  </a:lnTo>
                  <a:lnTo>
                    <a:pt x="2072792" y="346290"/>
                  </a:lnTo>
                  <a:lnTo>
                    <a:pt x="2077212" y="354584"/>
                  </a:lnTo>
                  <a:lnTo>
                    <a:pt x="2082914" y="351561"/>
                  </a:lnTo>
                  <a:lnTo>
                    <a:pt x="2088464" y="348170"/>
                  </a:lnTo>
                  <a:lnTo>
                    <a:pt x="2093658" y="344487"/>
                  </a:lnTo>
                  <a:close/>
                </a:path>
                <a:path w="2995929" h="861695">
                  <a:moveTo>
                    <a:pt x="2993263" y="368693"/>
                  </a:moveTo>
                  <a:lnTo>
                    <a:pt x="2992920" y="368681"/>
                  </a:lnTo>
                  <a:lnTo>
                    <a:pt x="2993225" y="368782"/>
                  </a:lnTo>
                  <a:close/>
                </a:path>
                <a:path w="2995929" h="861695">
                  <a:moveTo>
                    <a:pt x="2995853" y="370052"/>
                  </a:moveTo>
                  <a:lnTo>
                    <a:pt x="2991447" y="370586"/>
                  </a:lnTo>
                  <a:lnTo>
                    <a:pt x="2984017" y="370357"/>
                  </a:lnTo>
                  <a:lnTo>
                    <a:pt x="2980156" y="370674"/>
                  </a:lnTo>
                  <a:lnTo>
                    <a:pt x="2961322" y="372833"/>
                  </a:lnTo>
                  <a:lnTo>
                    <a:pt x="2935643" y="376148"/>
                  </a:lnTo>
                  <a:lnTo>
                    <a:pt x="2865158" y="386092"/>
                  </a:lnTo>
                  <a:lnTo>
                    <a:pt x="2220176" y="488759"/>
                  </a:lnTo>
                  <a:lnTo>
                    <a:pt x="2154237" y="285508"/>
                  </a:lnTo>
                  <a:lnTo>
                    <a:pt x="2599652" y="334467"/>
                  </a:lnTo>
                  <a:lnTo>
                    <a:pt x="2930055" y="366801"/>
                  </a:lnTo>
                  <a:lnTo>
                    <a:pt x="2978747" y="370205"/>
                  </a:lnTo>
                  <a:lnTo>
                    <a:pt x="2984017" y="370357"/>
                  </a:lnTo>
                  <a:lnTo>
                    <a:pt x="2991777" y="369735"/>
                  </a:lnTo>
                  <a:lnTo>
                    <a:pt x="2995841" y="370052"/>
                  </a:lnTo>
                  <a:lnTo>
                    <a:pt x="2991789" y="368668"/>
                  </a:lnTo>
                  <a:lnTo>
                    <a:pt x="2992920" y="368681"/>
                  </a:lnTo>
                  <a:lnTo>
                    <a:pt x="2982823" y="365201"/>
                  </a:lnTo>
                  <a:lnTo>
                    <a:pt x="2637917" y="278701"/>
                  </a:lnTo>
                  <a:lnTo>
                    <a:pt x="2147265" y="164084"/>
                  </a:lnTo>
                  <a:lnTo>
                    <a:pt x="2114258" y="7632"/>
                  </a:lnTo>
                  <a:lnTo>
                    <a:pt x="2977324" y="363067"/>
                  </a:lnTo>
                  <a:lnTo>
                    <a:pt x="2989186" y="366750"/>
                  </a:lnTo>
                  <a:lnTo>
                    <a:pt x="2993263" y="368693"/>
                  </a:lnTo>
                  <a:lnTo>
                    <a:pt x="2983382" y="363778"/>
                  </a:lnTo>
                  <a:lnTo>
                    <a:pt x="2108111" y="0"/>
                  </a:lnTo>
                  <a:lnTo>
                    <a:pt x="2134959" y="175768"/>
                  </a:lnTo>
                  <a:lnTo>
                    <a:pt x="2197481" y="190487"/>
                  </a:lnTo>
                  <a:lnTo>
                    <a:pt x="2685338" y="303669"/>
                  </a:lnTo>
                  <a:lnTo>
                    <a:pt x="2955074" y="362635"/>
                  </a:lnTo>
                  <a:lnTo>
                    <a:pt x="2959862" y="363550"/>
                  </a:lnTo>
                  <a:lnTo>
                    <a:pt x="2958604" y="363359"/>
                  </a:lnTo>
                  <a:lnTo>
                    <a:pt x="2895257" y="355295"/>
                  </a:lnTo>
                  <a:lnTo>
                    <a:pt x="2145576" y="278396"/>
                  </a:lnTo>
                  <a:lnTo>
                    <a:pt x="2212124" y="501751"/>
                  </a:lnTo>
                  <a:lnTo>
                    <a:pt x="2865856" y="395859"/>
                  </a:lnTo>
                  <a:lnTo>
                    <a:pt x="2936506" y="383146"/>
                  </a:lnTo>
                  <a:lnTo>
                    <a:pt x="2980728" y="374357"/>
                  </a:lnTo>
                  <a:lnTo>
                    <a:pt x="2992082" y="371614"/>
                  </a:lnTo>
                  <a:lnTo>
                    <a:pt x="2995853" y="370052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4772" y="4110916"/>
              <a:ext cx="188174" cy="1893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60047" y="1705260"/>
            <a:ext cx="6362065" cy="11995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760"/>
              </a:spcBef>
            </a:pPr>
            <a:r>
              <a:rPr sz="4100" spc="509" dirty="0">
                <a:solidFill>
                  <a:srgbClr val="F1723B"/>
                </a:solidFill>
              </a:rPr>
              <a:t>A</a:t>
            </a:r>
            <a:r>
              <a:rPr sz="4100" spc="400" dirty="0">
                <a:solidFill>
                  <a:srgbClr val="F1723B"/>
                </a:solidFill>
              </a:rPr>
              <a:t>n</a:t>
            </a:r>
            <a:r>
              <a:rPr sz="4100" spc="105" dirty="0">
                <a:solidFill>
                  <a:srgbClr val="F1723B"/>
                </a:solidFill>
              </a:rPr>
              <a:t>t</a:t>
            </a:r>
            <a:r>
              <a:rPr sz="4100" spc="180" dirty="0">
                <a:solidFill>
                  <a:srgbClr val="F1723B"/>
                </a:solidFill>
              </a:rPr>
              <a:t>e</a:t>
            </a:r>
            <a:r>
              <a:rPr sz="4100" spc="400" dirty="0">
                <a:solidFill>
                  <a:srgbClr val="F1723B"/>
                </a:solidFill>
              </a:rPr>
              <a:t>c</a:t>
            </a:r>
            <a:r>
              <a:rPr sz="4100" spc="180" dirty="0">
                <a:solidFill>
                  <a:srgbClr val="F1723B"/>
                </a:solidFill>
              </a:rPr>
              <a:t>e</a:t>
            </a:r>
            <a:r>
              <a:rPr sz="4100" spc="415" dirty="0">
                <a:solidFill>
                  <a:srgbClr val="F1723B"/>
                </a:solidFill>
              </a:rPr>
              <a:t>d</a:t>
            </a:r>
            <a:r>
              <a:rPr sz="4100" spc="180" dirty="0">
                <a:solidFill>
                  <a:srgbClr val="F1723B"/>
                </a:solidFill>
              </a:rPr>
              <a:t>e</a:t>
            </a:r>
            <a:r>
              <a:rPr sz="4100" spc="400" dirty="0">
                <a:solidFill>
                  <a:srgbClr val="F1723B"/>
                </a:solidFill>
              </a:rPr>
              <a:t>n</a:t>
            </a:r>
            <a:r>
              <a:rPr sz="4100" spc="105" dirty="0">
                <a:solidFill>
                  <a:srgbClr val="F1723B"/>
                </a:solidFill>
              </a:rPr>
              <a:t>t</a:t>
            </a:r>
            <a:r>
              <a:rPr sz="4100" spc="180" dirty="0">
                <a:solidFill>
                  <a:srgbClr val="F1723B"/>
                </a:solidFill>
              </a:rPr>
              <a:t>e</a:t>
            </a:r>
            <a:r>
              <a:rPr sz="4100" spc="565" dirty="0">
                <a:solidFill>
                  <a:srgbClr val="F1723B"/>
                </a:solidFill>
              </a:rPr>
              <a:t>s</a:t>
            </a:r>
            <a:r>
              <a:rPr sz="4100" spc="-434" dirty="0">
                <a:solidFill>
                  <a:srgbClr val="F1723B"/>
                </a:solidFill>
              </a:rPr>
              <a:t> </a:t>
            </a:r>
            <a:r>
              <a:rPr sz="4100" spc="415" dirty="0">
                <a:solidFill>
                  <a:srgbClr val="F1723B"/>
                </a:solidFill>
              </a:rPr>
              <a:t>d</a:t>
            </a:r>
            <a:r>
              <a:rPr sz="4100" spc="175" dirty="0">
                <a:solidFill>
                  <a:srgbClr val="F1723B"/>
                </a:solidFill>
              </a:rPr>
              <a:t>e</a:t>
            </a:r>
            <a:r>
              <a:rPr sz="4100" spc="-434" dirty="0">
                <a:solidFill>
                  <a:srgbClr val="F1723B"/>
                </a:solidFill>
              </a:rPr>
              <a:t> </a:t>
            </a:r>
            <a:r>
              <a:rPr sz="4100" spc="60" dirty="0">
                <a:solidFill>
                  <a:srgbClr val="F1723B"/>
                </a:solidFill>
              </a:rPr>
              <a:t>l</a:t>
            </a:r>
            <a:r>
              <a:rPr sz="4100" spc="430" dirty="0">
                <a:solidFill>
                  <a:srgbClr val="F1723B"/>
                </a:solidFill>
              </a:rPr>
              <a:t>a  </a:t>
            </a:r>
            <a:r>
              <a:rPr sz="4100" spc="570" dirty="0">
                <a:solidFill>
                  <a:srgbClr val="F1723B"/>
                </a:solidFill>
              </a:rPr>
              <a:t>s</a:t>
            </a:r>
            <a:r>
              <a:rPr sz="4100" spc="400" dirty="0">
                <a:solidFill>
                  <a:srgbClr val="F1723B"/>
                </a:solidFill>
              </a:rPr>
              <a:t>u</a:t>
            </a:r>
            <a:r>
              <a:rPr sz="4100" spc="570" dirty="0">
                <a:solidFill>
                  <a:srgbClr val="F1723B"/>
                </a:solidFill>
              </a:rPr>
              <a:t>s</a:t>
            </a:r>
            <a:r>
              <a:rPr sz="4100" spc="409" dirty="0">
                <a:solidFill>
                  <a:srgbClr val="F1723B"/>
                </a:solidFill>
              </a:rPr>
              <a:t>p</a:t>
            </a:r>
            <a:r>
              <a:rPr sz="4100" spc="180" dirty="0">
                <a:solidFill>
                  <a:srgbClr val="F1723B"/>
                </a:solidFill>
              </a:rPr>
              <a:t>e</a:t>
            </a:r>
            <a:r>
              <a:rPr sz="4100" spc="400" dirty="0">
                <a:solidFill>
                  <a:srgbClr val="F1723B"/>
                </a:solidFill>
              </a:rPr>
              <a:t>n</a:t>
            </a:r>
            <a:r>
              <a:rPr sz="4100" spc="570" dirty="0">
                <a:solidFill>
                  <a:srgbClr val="F1723B"/>
                </a:solidFill>
              </a:rPr>
              <a:t>s</a:t>
            </a:r>
            <a:r>
              <a:rPr sz="4100" spc="45" dirty="0">
                <a:solidFill>
                  <a:srgbClr val="F1723B"/>
                </a:solidFill>
              </a:rPr>
              <a:t>i</a:t>
            </a:r>
            <a:r>
              <a:rPr sz="4100" spc="295" dirty="0">
                <a:solidFill>
                  <a:srgbClr val="F1723B"/>
                </a:solidFill>
              </a:rPr>
              <a:t>ó</a:t>
            </a:r>
            <a:r>
              <a:rPr sz="4100" spc="395" dirty="0">
                <a:solidFill>
                  <a:srgbClr val="F1723B"/>
                </a:solidFill>
              </a:rPr>
              <a:t>n</a:t>
            </a:r>
            <a:r>
              <a:rPr sz="4100" spc="-434" dirty="0">
                <a:solidFill>
                  <a:srgbClr val="F1723B"/>
                </a:solidFill>
              </a:rPr>
              <a:t> </a:t>
            </a:r>
            <a:r>
              <a:rPr sz="4100" spc="409" dirty="0">
                <a:solidFill>
                  <a:srgbClr val="F1723B"/>
                </a:solidFill>
              </a:rPr>
              <a:t>p</a:t>
            </a:r>
            <a:r>
              <a:rPr sz="4100" spc="90" dirty="0">
                <a:solidFill>
                  <a:srgbClr val="F1723B"/>
                </a:solidFill>
              </a:rPr>
              <a:t>r</a:t>
            </a:r>
            <a:r>
              <a:rPr sz="4100" spc="295" dirty="0">
                <a:solidFill>
                  <a:srgbClr val="F1723B"/>
                </a:solidFill>
              </a:rPr>
              <a:t>o</a:t>
            </a:r>
            <a:r>
              <a:rPr sz="4100" spc="505" dirty="0">
                <a:solidFill>
                  <a:srgbClr val="F1723B"/>
                </a:solidFill>
              </a:rPr>
              <a:t>v</a:t>
            </a:r>
            <a:r>
              <a:rPr sz="4100" spc="45" dirty="0">
                <a:solidFill>
                  <a:srgbClr val="F1723B"/>
                </a:solidFill>
              </a:rPr>
              <a:t>i</a:t>
            </a:r>
            <a:r>
              <a:rPr sz="4100" spc="570" dirty="0">
                <a:solidFill>
                  <a:srgbClr val="F1723B"/>
                </a:solidFill>
              </a:rPr>
              <a:t>s</a:t>
            </a:r>
            <a:r>
              <a:rPr sz="4100" spc="45" dirty="0">
                <a:solidFill>
                  <a:srgbClr val="F1723B"/>
                </a:solidFill>
              </a:rPr>
              <a:t>i</a:t>
            </a:r>
            <a:r>
              <a:rPr sz="4100" spc="295" dirty="0">
                <a:solidFill>
                  <a:srgbClr val="F1723B"/>
                </a:solidFill>
              </a:rPr>
              <a:t>o</a:t>
            </a:r>
            <a:r>
              <a:rPr sz="4100" spc="400" dirty="0">
                <a:solidFill>
                  <a:srgbClr val="F1723B"/>
                </a:solidFill>
              </a:rPr>
              <a:t>n</a:t>
            </a:r>
            <a:r>
              <a:rPr sz="4100" spc="615" dirty="0">
                <a:solidFill>
                  <a:srgbClr val="F1723B"/>
                </a:solidFill>
              </a:rPr>
              <a:t>a</a:t>
            </a:r>
            <a:r>
              <a:rPr sz="4100" spc="55" dirty="0">
                <a:solidFill>
                  <a:srgbClr val="F1723B"/>
                </a:solidFill>
              </a:rPr>
              <a:t>l</a:t>
            </a:r>
            <a:endParaRPr sz="4100"/>
          </a:p>
        </p:txBody>
      </p:sp>
      <p:sp>
        <p:nvSpPr>
          <p:cNvPr id="18" name="object 18"/>
          <p:cNvSpPr/>
          <p:nvPr/>
        </p:nvSpPr>
        <p:spPr>
          <a:xfrm>
            <a:off x="7278441" y="5176997"/>
            <a:ext cx="2600960" cy="376555"/>
          </a:xfrm>
          <a:custGeom>
            <a:avLst/>
            <a:gdLst/>
            <a:ahLst/>
            <a:cxnLst/>
            <a:rect l="l" t="t" r="r" b="b"/>
            <a:pathLst>
              <a:path w="2600959" h="376554">
                <a:moveTo>
                  <a:pt x="2558979" y="376245"/>
                </a:moveTo>
                <a:lnTo>
                  <a:pt x="41453" y="376245"/>
                </a:lnTo>
                <a:lnTo>
                  <a:pt x="35765" y="364383"/>
                </a:lnTo>
                <a:lnTo>
                  <a:pt x="20458" y="322360"/>
                </a:lnTo>
                <a:lnTo>
                  <a:pt x="9232" y="278461"/>
                </a:lnTo>
                <a:lnTo>
                  <a:pt x="2347" y="233115"/>
                </a:lnTo>
                <a:lnTo>
                  <a:pt x="0" y="186399"/>
                </a:lnTo>
                <a:lnTo>
                  <a:pt x="2348" y="139684"/>
                </a:lnTo>
                <a:lnTo>
                  <a:pt x="9243" y="94337"/>
                </a:lnTo>
                <a:lnTo>
                  <a:pt x="20458" y="50587"/>
                </a:lnTo>
                <a:lnTo>
                  <a:pt x="35765" y="8660"/>
                </a:lnTo>
                <a:lnTo>
                  <a:pt x="39929" y="0"/>
                </a:lnTo>
                <a:lnTo>
                  <a:pt x="2560603" y="0"/>
                </a:lnTo>
                <a:lnTo>
                  <a:pt x="2580095" y="50587"/>
                </a:lnTo>
                <a:lnTo>
                  <a:pt x="2591318" y="94337"/>
                </a:lnTo>
                <a:lnTo>
                  <a:pt x="2598216" y="139684"/>
                </a:lnTo>
                <a:lnTo>
                  <a:pt x="2600565" y="186400"/>
                </a:lnTo>
                <a:lnTo>
                  <a:pt x="2598213" y="233134"/>
                </a:lnTo>
                <a:lnTo>
                  <a:pt x="2591303" y="278533"/>
                </a:lnTo>
                <a:lnTo>
                  <a:pt x="2580107" y="322211"/>
                </a:lnTo>
                <a:lnTo>
                  <a:pt x="2564800" y="364138"/>
                </a:lnTo>
                <a:lnTo>
                  <a:pt x="2558979" y="376245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24157" y="5238569"/>
            <a:ext cx="17094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38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1952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427574" y="5176997"/>
            <a:ext cx="2673985" cy="376555"/>
          </a:xfrm>
          <a:custGeom>
            <a:avLst/>
            <a:gdLst/>
            <a:ahLst/>
            <a:cxnLst/>
            <a:rect l="l" t="t" r="r" b="b"/>
            <a:pathLst>
              <a:path w="2673984" h="376554">
                <a:moveTo>
                  <a:pt x="2633522" y="376245"/>
                </a:moveTo>
                <a:lnTo>
                  <a:pt x="40086" y="376245"/>
                </a:lnTo>
                <a:lnTo>
                  <a:pt x="36771" y="369331"/>
                </a:lnTo>
                <a:lnTo>
                  <a:pt x="21033" y="326126"/>
                </a:lnTo>
                <a:lnTo>
                  <a:pt x="9492" y="280991"/>
                </a:lnTo>
                <a:lnTo>
                  <a:pt x="2413" y="234369"/>
                </a:lnTo>
                <a:lnTo>
                  <a:pt x="0" y="186336"/>
                </a:lnTo>
                <a:lnTo>
                  <a:pt x="2414" y="138309"/>
                </a:lnTo>
                <a:lnTo>
                  <a:pt x="9503" y="91686"/>
                </a:lnTo>
                <a:lnTo>
                  <a:pt x="21033" y="46705"/>
                </a:lnTo>
                <a:lnTo>
                  <a:pt x="36771" y="3599"/>
                </a:lnTo>
                <a:lnTo>
                  <a:pt x="38501" y="0"/>
                </a:lnTo>
                <a:lnTo>
                  <a:pt x="2635206" y="0"/>
                </a:lnTo>
                <a:lnTo>
                  <a:pt x="2652693" y="46705"/>
                </a:lnTo>
                <a:lnTo>
                  <a:pt x="2664231" y="91686"/>
                </a:lnTo>
                <a:lnTo>
                  <a:pt x="2671323" y="138309"/>
                </a:lnTo>
                <a:lnTo>
                  <a:pt x="2673738" y="186341"/>
                </a:lnTo>
                <a:lnTo>
                  <a:pt x="2671321" y="234388"/>
                </a:lnTo>
                <a:lnTo>
                  <a:pt x="2664216" y="281064"/>
                </a:lnTo>
                <a:lnTo>
                  <a:pt x="2652705" y="325972"/>
                </a:lnTo>
                <a:lnTo>
                  <a:pt x="2636967" y="369079"/>
                </a:lnTo>
                <a:lnTo>
                  <a:pt x="2633522" y="376245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09903" y="5238569"/>
            <a:ext cx="17094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38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2094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7234" y="5176997"/>
            <a:ext cx="2600960" cy="376555"/>
          </a:xfrm>
          <a:custGeom>
            <a:avLst/>
            <a:gdLst/>
            <a:ahLst/>
            <a:cxnLst/>
            <a:rect l="l" t="t" r="r" b="b"/>
            <a:pathLst>
              <a:path w="2600960" h="376554">
                <a:moveTo>
                  <a:pt x="2558979" y="376245"/>
                </a:moveTo>
                <a:lnTo>
                  <a:pt x="41453" y="376245"/>
                </a:lnTo>
                <a:lnTo>
                  <a:pt x="35765" y="364383"/>
                </a:lnTo>
                <a:lnTo>
                  <a:pt x="20458" y="322360"/>
                </a:lnTo>
                <a:lnTo>
                  <a:pt x="9233" y="278461"/>
                </a:lnTo>
                <a:lnTo>
                  <a:pt x="2347" y="233115"/>
                </a:lnTo>
                <a:lnTo>
                  <a:pt x="0" y="186399"/>
                </a:lnTo>
                <a:lnTo>
                  <a:pt x="2348" y="139684"/>
                </a:lnTo>
                <a:lnTo>
                  <a:pt x="9243" y="94337"/>
                </a:lnTo>
                <a:lnTo>
                  <a:pt x="20458" y="50587"/>
                </a:lnTo>
                <a:lnTo>
                  <a:pt x="35765" y="8660"/>
                </a:lnTo>
                <a:lnTo>
                  <a:pt x="39929" y="0"/>
                </a:lnTo>
                <a:lnTo>
                  <a:pt x="2560603" y="0"/>
                </a:lnTo>
                <a:lnTo>
                  <a:pt x="2580095" y="50587"/>
                </a:lnTo>
                <a:lnTo>
                  <a:pt x="2591318" y="94337"/>
                </a:lnTo>
                <a:lnTo>
                  <a:pt x="2598216" y="139684"/>
                </a:lnTo>
                <a:lnTo>
                  <a:pt x="2600565" y="186399"/>
                </a:lnTo>
                <a:lnTo>
                  <a:pt x="2598213" y="233134"/>
                </a:lnTo>
                <a:lnTo>
                  <a:pt x="2591303" y="278533"/>
                </a:lnTo>
                <a:lnTo>
                  <a:pt x="2580107" y="322211"/>
                </a:lnTo>
                <a:lnTo>
                  <a:pt x="2564800" y="364138"/>
                </a:lnTo>
                <a:lnTo>
                  <a:pt x="2558979" y="376245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34885" y="5238569"/>
            <a:ext cx="16059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38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1995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66253" y="6007333"/>
            <a:ext cx="718820" cy="718820"/>
            <a:chOff x="4866253" y="6007333"/>
            <a:chExt cx="718820" cy="718820"/>
          </a:xfrm>
        </p:grpSpPr>
        <p:sp>
          <p:nvSpPr>
            <p:cNvPr id="25" name="object 25"/>
            <p:cNvSpPr/>
            <p:nvPr/>
          </p:nvSpPr>
          <p:spPr>
            <a:xfrm>
              <a:off x="4866253" y="6007333"/>
              <a:ext cx="718820" cy="718820"/>
            </a:xfrm>
            <a:custGeom>
              <a:avLst/>
              <a:gdLst/>
              <a:ahLst/>
              <a:cxnLst/>
              <a:rect l="l" t="t" r="r" b="b"/>
              <a:pathLst>
                <a:path w="718820" h="718820">
                  <a:moveTo>
                    <a:pt x="10542" y="448036"/>
                  </a:moveTo>
                  <a:lnTo>
                    <a:pt x="8124" y="437396"/>
                  </a:lnTo>
                  <a:lnTo>
                    <a:pt x="5993" y="426676"/>
                  </a:lnTo>
                  <a:lnTo>
                    <a:pt x="4181" y="415924"/>
                  </a:lnTo>
                  <a:lnTo>
                    <a:pt x="2720" y="405188"/>
                  </a:lnTo>
                  <a:lnTo>
                    <a:pt x="14452" y="403658"/>
                  </a:lnTo>
                  <a:lnTo>
                    <a:pt x="15887" y="414110"/>
                  </a:lnTo>
                  <a:lnTo>
                    <a:pt x="17640" y="424529"/>
                  </a:lnTo>
                  <a:lnTo>
                    <a:pt x="19713" y="434885"/>
                  </a:lnTo>
                  <a:lnTo>
                    <a:pt x="22104" y="445146"/>
                  </a:lnTo>
                  <a:lnTo>
                    <a:pt x="10542" y="448036"/>
                  </a:lnTo>
                  <a:close/>
                </a:path>
                <a:path w="718820" h="718820">
                  <a:moveTo>
                    <a:pt x="41488" y="529482"/>
                  </a:moveTo>
                  <a:lnTo>
                    <a:pt x="36519" y="519727"/>
                  </a:lnTo>
                  <a:lnTo>
                    <a:pt x="31838" y="509843"/>
                  </a:lnTo>
                  <a:lnTo>
                    <a:pt x="27476" y="499833"/>
                  </a:lnTo>
                  <a:lnTo>
                    <a:pt x="23464" y="489694"/>
                  </a:lnTo>
                  <a:lnTo>
                    <a:pt x="34686" y="485444"/>
                  </a:lnTo>
                  <a:lnTo>
                    <a:pt x="38568" y="495226"/>
                  </a:lnTo>
                  <a:lnTo>
                    <a:pt x="42784" y="504912"/>
                  </a:lnTo>
                  <a:lnTo>
                    <a:pt x="47287" y="514471"/>
                  </a:lnTo>
                  <a:lnTo>
                    <a:pt x="52030" y="523871"/>
                  </a:lnTo>
                  <a:lnTo>
                    <a:pt x="41488" y="529482"/>
                  </a:lnTo>
                  <a:close/>
                </a:path>
                <a:path w="718820" h="718820">
                  <a:moveTo>
                    <a:pt x="708017" y="318471"/>
                  </a:moveTo>
                  <a:lnTo>
                    <a:pt x="706582" y="308020"/>
                  </a:lnTo>
                  <a:lnTo>
                    <a:pt x="704829" y="297600"/>
                  </a:lnTo>
                  <a:lnTo>
                    <a:pt x="702756" y="287244"/>
                  </a:lnTo>
                  <a:lnTo>
                    <a:pt x="700365" y="276983"/>
                  </a:lnTo>
                  <a:lnTo>
                    <a:pt x="711928" y="274093"/>
                  </a:lnTo>
                  <a:lnTo>
                    <a:pt x="714345" y="284637"/>
                  </a:lnTo>
                  <a:lnTo>
                    <a:pt x="716476" y="295326"/>
                  </a:lnTo>
                  <a:lnTo>
                    <a:pt x="718288" y="306109"/>
                  </a:lnTo>
                  <a:lnTo>
                    <a:pt x="718456" y="307352"/>
                  </a:lnTo>
                  <a:lnTo>
                    <a:pt x="718456" y="317110"/>
                  </a:lnTo>
                  <a:lnTo>
                    <a:pt x="708017" y="318471"/>
                  </a:lnTo>
                  <a:close/>
                </a:path>
                <a:path w="718820" h="718820">
                  <a:moveTo>
                    <a:pt x="90967" y="601066"/>
                  </a:moveTo>
                  <a:lnTo>
                    <a:pt x="83900" y="592782"/>
                  </a:lnTo>
                  <a:lnTo>
                    <a:pt x="77024" y="584275"/>
                  </a:lnTo>
                  <a:lnTo>
                    <a:pt x="70404" y="575577"/>
                  </a:lnTo>
                  <a:lnTo>
                    <a:pt x="64102" y="566719"/>
                  </a:lnTo>
                  <a:lnTo>
                    <a:pt x="73794" y="560088"/>
                  </a:lnTo>
                  <a:lnTo>
                    <a:pt x="79915" y="568664"/>
                  </a:lnTo>
                  <a:lnTo>
                    <a:pt x="86291" y="577049"/>
                  </a:lnTo>
                  <a:lnTo>
                    <a:pt x="92923" y="585242"/>
                  </a:lnTo>
                  <a:lnTo>
                    <a:pt x="99809" y="593245"/>
                  </a:lnTo>
                  <a:lnTo>
                    <a:pt x="90967" y="601066"/>
                  </a:lnTo>
                  <a:close/>
                </a:path>
                <a:path w="718820" h="718820">
                  <a:moveTo>
                    <a:pt x="317948" y="718547"/>
                  </a:moveTo>
                  <a:lnTo>
                    <a:pt x="307711" y="718547"/>
                  </a:lnTo>
                  <a:lnTo>
                    <a:pt x="307055" y="718458"/>
                  </a:lnTo>
                  <a:lnTo>
                    <a:pt x="296303" y="716646"/>
                  </a:lnTo>
                  <a:lnTo>
                    <a:pt x="285583" y="714515"/>
                  </a:lnTo>
                  <a:lnTo>
                    <a:pt x="274943" y="712098"/>
                  </a:lnTo>
                  <a:lnTo>
                    <a:pt x="277663" y="700535"/>
                  </a:lnTo>
                  <a:lnTo>
                    <a:pt x="287924" y="702828"/>
                  </a:lnTo>
                  <a:lnTo>
                    <a:pt x="298280" y="704850"/>
                  </a:lnTo>
                  <a:lnTo>
                    <a:pt x="308700" y="706585"/>
                  </a:lnTo>
                  <a:lnTo>
                    <a:pt x="319151" y="708017"/>
                  </a:lnTo>
                  <a:lnTo>
                    <a:pt x="317948" y="718547"/>
                  </a:lnTo>
                  <a:close/>
                </a:path>
                <a:path w="718820" h="718820">
                  <a:moveTo>
                    <a:pt x="156260" y="658707"/>
                  </a:moveTo>
                  <a:lnTo>
                    <a:pt x="147402" y="652429"/>
                  </a:lnTo>
                  <a:lnTo>
                    <a:pt x="138704" y="645849"/>
                  </a:lnTo>
                  <a:lnTo>
                    <a:pt x="130197" y="638981"/>
                  </a:lnTo>
                  <a:lnTo>
                    <a:pt x="121913" y="631842"/>
                  </a:lnTo>
                  <a:lnTo>
                    <a:pt x="129905" y="622830"/>
                  </a:lnTo>
                  <a:lnTo>
                    <a:pt x="137907" y="629717"/>
                  </a:lnTo>
                  <a:lnTo>
                    <a:pt x="146100" y="636348"/>
                  </a:lnTo>
                  <a:lnTo>
                    <a:pt x="154485" y="642724"/>
                  </a:lnTo>
                  <a:lnTo>
                    <a:pt x="163061" y="648845"/>
                  </a:lnTo>
                  <a:lnTo>
                    <a:pt x="156260" y="658707"/>
                  </a:lnTo>
                  <a:close/>
                </a:path>
                <a:path w="718820" h="718820">
                  <a:moveTo>
                    <a:pt x="99469" y="129735"/>
                  </a:moveTo>
                  <a:lnTo>
                    <a:pt x="90627" y="121913"/>
                  </a:lnTo>
                  <a:lnTo>
                    <a:pt x="97923" y="113924"/>
                  </a:lnTo>
                  <a:lnTo>
                    <a:pt x="105505" y="106079"/>
                  </a:lnTo>
                  <a:lnTo>
                    <a:pt x="113342" y="98457"/>
                  </a:lnTo>
                  <a:lnTo>
                    <a:pt x="121403" y="91137"/>
                  </a:lnTo>
                  <a:lnTo>
                    <a:pt x="129225" y="99979"/>
                  </a:lnTo>
                  <a:lnTo>
                    <a:pt x="121515" y="107115"/>
                  </a:lnTo>
                  <a:lnTo>
                    <a:pt x="113964" y="114474"/>
                  </a:lnTo>
                  <a:lnTo>
                    <a:pt x="106605" y="122025"/>
                  </a:lnTo>
                  <a:lnTo>
                    <a:pt x="99469" y="129735"/>
                  </a:lnTo>
                  <a:close/>
                </a:path>
                <a:path w="718820" h="718820">
                  <a:moveTo>
                    <a:pt x="11902" y="361660"/>
                  </a:moveTo>
                  <a:lnTo>
                    <a:pt x="0" y="361660"/>
                  </a:lnTo>
                  <a:lnTo>
                    <a:pt x="159" y="350459"/>
                  </a:lnTo>
                  <a:lnTo>
                    <a:pt x="637" y="339598"/>
                  </a:lnTo>
                  <a:lnTo>
                    <a:pt x="1434" y="328801"/>
                  </a:lnTo>
                  <a:lnTo>
                    <a:pt x="2550" y="318131"/>
                  </a:lnTo>
                  <a:lnTo>
                    <a:pt x="14452" y="319491"/>
                  </a:lnTo>
                  <a:lnTo>
                    <a:pt x="13336" y="329877"/>
                  </a:lnTo>
                  <a:lnTo>
                    <a:pt x="12539" y="340342"/>
                  </a:lnTo>
                  <a:lnTo>
                    <a:pt x="12061" y="350839"/>
                  </a:lnTo>
                  <a:lnTo>
                    <a:pt x="11902" y="361320"/>
                  </a:lnTo>
                  <a:lnTo>
                    <a:pt x="11902" y="361660"/>
                  </a:lnTo>
                  <a:close/>
                </a:path>
                <a:path w="718820" h="718820">
                  <a:moveTo>
                    <a:pt x="236855" y="34686"/>
                  </a:moveTo>
                  <a:lnTo>
                    <a:pt x="274263" y="10542"/>
                  </a:lnTo>
                  <a:lnTo>
                    <a:pt x="277153" y="22104"/>
                  </a:lnTo>
                  <a:lnTo>
                    <a:pt x="266959" y="24811"/>
                  </a:lnTo>
                  <a:lnTo>
                    <a:pt x="256813" y="27821"/>
                  </a:lnTo>
                  <a:lnTo>
                    <a:pt x="246763" y="31118"/>
                  </a:lnTo>
                  <a:lnTo>
                    <a:pt x="236855" y="34686"/>
                  </a:lnTo>
                  <a:close/>
                </a:path>
                <a:path w="718820" h="718820">
                  <a:moveTo>
                    <a:pt x="162381" y="73964"/>
                  </a:moveTo>
                  <a:lnTo>
                    <a:pt x="192817" y="41488"/>
                  </a:lnTo>
                  <a:lnTo>
                    <a:pt x="198428" y="52030"/>
                  </a:lnTo>
                  <a:lnTo>
                    <a:pt x="189185" y="57131"/>
                  </a:lnTo>
                  <a:lnTo>
                    <a:pt x="180086" y="62487"/>
                  </a:lnTo>
                  <a:lnTo>
                    <a:pt x="171146" y="68098"/>
                  </a:lnTo>
                  <a:lnTo>
                    <a:pt x="162381" y="73964"/>
                  </a:lnTo>
                  <a:close/>
                </a:path>
                <a:path w="718820" h="718820">
                  <a:moveTo>
                    <a:pt x="51519" y="199278"/>
                  </a:moveTo>
                  <a:lnTo>
                    <a:pt x="40977" y="193667"/>
                  </a:lnTo>
                  <a:lnTo>
                    <a:pt x="46233" y="184044"/>
                  </a:lnTo>
                  <a:lnTo>
                    <a:pt x="51775" y="174581"/>
                  </a:lnTo>
                  <a:lnTo>
                    <a:pt x="57572" y="165309"/>
                  </a:lnTo>
                  <a:lnTo>
                    <a:pt x="63592" y="156260"/>
                  </a:lnTo>
                  <a:lnTo>
                    <a:pt x="73454" y="163061"/>
                  </a:lnTo>
                  <a:lnTo>
                    <a:pt x="67588" y="171852"/>
                  </a:lnTo>
                  <a:lnTo>
                    <a:pt x="61977" y="180851"/>
                  </a:lnTo>
                  <a:lnTo>
                    <a:pt x="56620" y="190009"/>
                  </a:lnTo>
                  <a:lnTo>
                    <a:pt x="51519" y="199278"/>
                  </a:lnTo>
                  <a:close/>
                </a:path>
                <a:path w="718820" h="718820">
                  <a:moveTo>
                    <a:pt x="21934" y="278003"/>
                  </a:moveTo>
                  <a:lnTo>
                    <a:pt x="10372" y="275113"/>
                  </a:lnTo>
                  <a:lnTo>
                    <a:pt x="13108" y="264563"/>
                  </a:lnTo>
                  <a:lnTo>
                    <a:pt x="16195" y="254093"/>
                  </a:lnTo>
                  <a:lnTo>
                    <a:pt x="19601" y="243718"/>
                  </a:lnTo>
                  <a:lnTo>
                    <a:pt x="23294" y="233455"/>
                  </a:lnTo>
                  <a:lnTo>
                    <a:pt x="34346" y="237706"/>
                  </a:lnTo>
                  <a:lnTo>
                    <a:pt x="30781" y="247613"/>
                  </a:lnTo>
                  <a:lnTo>
                    <a:pt x="27502" y="257663"/>
                  </a:lnTo>
                  <a:lnTo>
                    <a:pt x="24543" y="267809"/>
                  </a:lnTo>
                  <a:lnTo>
                    <a:pt x="21934" y="278003"/>
                  </a:lnTo>
                  <a:close/>
                </a:path>
                <a:path w="718820" h="718820">
                  <a:moveTo>
                    <a:pt x="233285" y="699175"/>
                  </a:moveTo>
                  <a:lnTo>
                    <a:pt x="223147" y="695190"/>
                  </a:lnTo>
                  <a:lnTo>
                    <a:pt x="213136" y="690886"/>
                  </a:lnTo>
                  <a:lnTo>
                    <a:pt x="203253" y="686263"/>
                  </a:lnTo>
                  <a:lnTo>
                    <a:pt x="193497" y="681322"/>
                  </a:lnTo>
                  <a:lnTo>
                    <a:pt x="199108" y="670780"/>
                  </a:lnTo>
                  <a:lnTo>
                    <a:pt x="208508" y="675594"/>
                  </a:lnTo>
                  <a:lnTo>
                    <a:pt x="218067" y="680089"/>
                  </a:lnTo>
                  <a:lnTo>
                    <a:pt x="227753" y="684265"/>
                  </a:lnTo>
                  <a:lnTo>
                    <a:pt x="237536" y="688123"/>
                  </a:lnTo>
                  <a:lnTo>
                    <a:pt x="233285" y="699175"/>
                  </a:lnTo>
                  <a:close/>
                </a:path>
                <a:path w="718820" h="718820">
                  <a:moveTo>
                    <a:pt x="687613" y="236855"/>
                  </a:moveTo>
                  <a:lnTo>
                    <a:pt x="683755" y="227073"/>
                  </a:lnTo>
                  <a:lnTo>
                    <a:pt x="679579" y="217387"/>
                  </a:lnTo>
                  <a:lnTo>
                    <a:pt x="675084" y="207828"/>
                  </a:lnTo>
                  <a:lnTo>
                    <a:pt x="670269" y="198428"/>
                  </a:lnTo>
                  <a:lnTo>
                    <a:pt x="680812" y="192817"/>
                  </a:lnTo>
                  <a:lnTo>
                    <a:pt x="685777" y="202501"/>
                  </a:lnTo>
                  <a:lnTo>
                    <a:pt x="690440" y="212392"/>
                  </a:lnTo>
                  <a:lnTo>
                    <a:pt x="694752" y="222442"/>
                  </a:lnTo>
                  <a:lnTo>
                    <a:pt x="698665" y="232605"/>
                  </a:lnTo>
                  <a:lnTo>
                    <a:pt x="687613" y="236855"/>
                  </a:lnTo>
                  <a:close/>
                </a:path>
                <a:path w="718820" h="718820">
                  <a:moveTo>
                    <a:pt x="658707" y="566549"/>
                  </a:moveTo>
                  <a:lnTo>
                    <a:pt x="648845" y="559748"/>
                  </a:lnTo>
                  <a:lnTo>
                    <a:pt x="654711" y="550959"/>
                  </a:lnTo>
                  <a:lnTo>
                    <a:pt x="660323" y="541980"/>
                  </a:lnTo>
                  <a:lnTo>
                    <a:pt x="665679" y="532872"/>
                  </a:lnTo>
                  <a:lnTo>
                    <a:pt x="670780" y="523701"/>
                  </a:lnTo>
                  <a:lnTo>
                    <a:pt x="681322" y="529312"/>
                  </a:lnTo>
                  <a:lnTo>
                    <a:pt x="676090" y="538837"/>
                  </a:lnTo>
                  <a:lnTo>
                    <a:pt x="670588" y="548250"/>
                  </a:lnTo>
                  <a:lnTo>
                    <a:pt x="664799" y="557503"/>
                  </a:lnTo>
                  <a:lnTo>
                    <a:pt x="658707" y="566549"/>
                  </a:lnTo>
                  <a:close/>
                </a:path>
                <a:path w="718820" h="718820">
                  <a:moveTo>
                    <a:pt x="318641" y="14452"/>
                  </a:moveTo>
                  <a:lnTo>
                    <a:pt x="360809" y="0"/>
                  </a:lnTo>
                  <a:lnTo>
                    <a:pt x="360809" y="11902"/>
                  </a:lnTo>
                  <a:lnTo>
                    <a:pt x="350228" y="12061"/>
                  </a:lnTo>
                  <a:lnTo>
                    <a:pt x="339662" y="12539"/>
                  </a:lnTo>
                  <a:lnTo>
                    <a:pt x="329128" y="13336"/>
                  </a:lnTo>
                  <a:lnTo>
                    <a:pt x="318641" y="14452"/>
                  </a:lnTo>
                  <a:close/>
                </a:path>
                <a:path w="718820" h="718820">
                  <a:moveTo>
                    <a:pt x="699005" y="489354"/>
                  </a:moveTo>
                  <a:lnTo>
                    <a:pt x="687953" y="485104"/>
                  </a:lnTo>
                  <a:lnTo>
                    <a:pt x="691518" y="475197"/>
                  </a:lnTo>
                  <a:lnTo>
                    <a:pt x="694797" y="465146"/>
                  </a:lnTo>
                  <a:lnTo>
                    <a:pt x="697756" y="455000"/>
                  </a:lnTo>
                  <a:lnTo>
                    <a:pt x="700365" y="444806"/>
                  </a:lnTo>
                  <a:lnTo>
                    <a:pt x="711928" y="447696"/>
                  </a:lnTo>
                  <a:lnTo>
                    <a:pt x="709191" y="458246"/>
                  </a:lnTo>
                  <a:lnTo>
                    <a:pt x="706104" y="468717"/>
                  </a:lnTo>
                  <a:lnTo>
                    <a:pt x="702698" y="479091"/>
                  </a:lnTo>
                  <a:lnTo>
                    <a:pt x="699005" y="489354"/>
                  </a:lnTo>
                  <a:close/>
                </a:path>
                <a:path w="718820" h="718820">
                  <a:moveTo>
                    <a:pt x="600726" y="631502"/>
                  </a:moveTo>
                  <a:lnTo>
                    <a:pt x="592904" y="622660"/>
                  </a:lnTo>
                  <a:lnTo>
                    <a:pt x="600710" y="615620"/>
                  </a:lnTo>
                  <a:lnTo>
                    <a:pt x="608292" y="608292"/>
                  </a:lnTo>
                  <a:lnTo>
                    <a:pt x="615620" y="600710"/>
                  </a:lnTo>
                  <a:lnTo>
                    <a:pt x="622660" y="592904"/>
                  </a:lnTo>
                  <a:lnTo>
                    <a:pt x="631502" y="600726"/>
                  </a:lnTo>
                  <a:lnTo>
                    <a:pt x="624206" y="608691"/>
                  </a:lnTo>
                  <a:lnTo>
                    <a:pt x="616624" y="616497"/>
                  </a:lnTo>
                  <a:lnTo>
                    <a:pt x="608787" y="624111"/>
                  </a:lnTo>
                  <a:lnTo>
                    <a:pt x="600726" y="631502"/>
                  </a:lnTo>
                  <a:close/>
                </a:path>
                <a:path w="718820" h="718820">
                  <a:moveTo>
                    <a:pt x="718456" y="404528"/>
                  </a:moveTo>
                  <a:lnTo>
                    <a:pt x="708017" y="403318"/>
                  </a:lnTo>
                  <a:lnTo>
                    <a:pt x="709133" y="392831"/>
                  </a:lnTo>
                  <a:lnTo>
                    <a:pt x="709930" y="382297"/>
                  </a:lnTo>
                  <a:lnTo>
                    <a:pt x="710408" y="371731"/>
                  </a:lnTo>
                  <a:lnTo>
                    <a:pt x="710567" y="360469"/>
                  </a:lnTo>
                  <a:lnTo>
                    <a:pt x="718456" y="360469"/>
                  </a:lnTo>
                  <a:lnTo>
                    <a:pt x="718456" y="404528"/>
                  </a:lnTo>
                  <a:close/>
                </a:path>
                <a:path w="718820" h="718820">
                  <a:moveTo>
                    <a:pt x="648335" y="162381"/>
                  </a:moveTo>
                  <a:lnTo>
                    <a:pt x="642214" y="153805"/>
                  </a:lnTo>
                  <a:lnTo>
                    <a:pt x="635838" y="145420"/>
                  </a:lnTo>
                  <a:lnTo>
                    <a:pt x="629207" y="137227"/>
                  </a:lnTo>
                  <a:lnTo>
                    <a:pt x="622320" y="129225"/>
                  </a:lnTo>
                  <a:lnTo>
                    <a:pt x="631332" y="121233"/>
                  </a:lnTo>
                  <a:lnTo>
                    <a:pt x="638399" y="129517"/>
                  </a:lnTo>
                  <a:lnTo>
                    <a:pt x="645275" y="138024"/>
                  </a:lnTo>
                  <a:lnTo>
                    <a:pt x="651895" y="146722"/>
                  </a:lnTo>
                  <a:lnTo>
                    <a:pt x="658197" y="155580"/>
                  </a:lnTo>
                  <a:lnTo>
                    <a:pt x="648335" y="162381"/>
                  </a:lnTo>
                  <a:close/>
                </a:path>
                <a:path w="718820" h="718820">
                  <a:moveTo>
                    <a:pt x="447866" y="712098"/>
                  </a:moveTo>
                  <a:lnTo>
                    <a:pt x="444976" y="700535"/>
                  </a:lnTo>
                  <a:lnTo>
                    <a:pt x="455170" y="697831"/>
                  </a:lnTo>
                  <a:lnTo>
                    <a:pt x="465316" y="694839"/>
                  </a:lnTo>
                  <a:lnTo>
                    <a:pt x="475367" y="691593"/>
                  </a:lnTo>
                  <a:lnTo>
                    <a:pt x="485274" y="688123"/>
                  </a:lnTo>
                  <a:lnTo>
                    <a:pt x="489524" y="699175"/>
                  </a:lnTo>
                  <a:lnTo>
                    <a:pt x="479261" y="702868"/>
                  </a:lnTo>
                  <a:lnTo>
                    <a:pt x="468887" y="706274"/>
                  </a:lnTo>
                  <a:lnTo>
                    <a:pt x="458416" y="709361"/>
                  </a:lnTo>
                  <a:lnTo>
                    <a:pt x="447866" y="712098"/>
                  </a:lnTo>
                  <a:close/>
                </a:path>
                <a:path w="718820" h="718820">
                  <a:moveTo>
                    <a:pt x="444296" y="21934"/>
                  </a:moveTo>
                  <a:lnTo>
                    <a:pt x="434035" y="19641"/>
                  </a:lnTo>
                  <a:lnTo>
                    <a:pt x="423679" y="17619"/>
                  </a:lnTo>
                  <a:lnTo>
                    <a:pt x="413259" y="15884"/>
                  </a:lnTo>
                  <a:lnTo>
                    <a:pt x="402808" y="14452"/>
                  </a:lnTo>
                  <a:lnTo>
                    <a:pt x="404168" y="2550"/>
                  </a:lnTo>
                  <a:lnTo>
                    <a:pt x="415002" y="3985"/>
                  </a:lnTo>
                  <a:lnTo>
                    <a:pt x="425805" y="5738"/>
                  </a:lnTo>
                  <a:lnTo>
                    <a:pt x="436543" y="7810"/>
                  </a:lnTo>
                  <a:lnTo>
                    <a:pt x="447186" y="10201"/>
                  </a:lnTo>
                  <a:lnTo>
                    <a:pt x="444296" y="21934"/>
                  </a:lnTo>
                  <a:close/>
                </a:path>
                <a:path w="718820" h="718820">
                  <a:moveTo>
                    <a:pt x="404859" y="718547"/>
                  </a:moveTo>
                  <a:lnTo>
                    <a:pt x="361490" y="718547"/>
                  </a:lnTo>
                  <a:lnTo>
                    <a:pt x="361490" y="710567"/>
                  </a:lnTo>
                  <a:lnTo>
                    <a:pt x="372000" y="710411"/>
                  </a:lnTo>
                  <a:lnTo>
                    <a:pt x="382574" y="709951"/>
                  </a:lnTo>
                  <a:lnTo>
                    <a:pt x="393148" y="709204"/>
                  </a:lnTo>
                  <a:lnTo>
                    <a:pt x="403658" y="708187"/>
                  </a:lnTo>
                  <a:lnTo>
                    <a:pt x="404859" y="718547"/>
                  </a:lnTo>
                  <a:close/>
                </a:path>
                <a:path w="718820" h="718820">
                  <a:moveTo>
                    <a:pt x="523021" y="51519"/>
                  </a:moveTo>
                  <a:lnTo>
                    <a:pt x="513621" y="46705"/>
                  </a:lnTo>
                  <a:lnTo>
                    <a:pt x="504062" y="42210"/>
                  </a:lnTo>
                  <a:lnTo>
                    <a:pt x="494376" y="38034"/>
                  </a:lnTo>
                  <a:lnTo>
                    <a:pt x="484593" y="34176"/>
                  </a:lnTo>
                  <a:lnTo>
                    <a:pt x="488844" y="23124"/>
                  </a:lnTo>
                  <a:lnTo>
                    <a:pt x="499004" y="27133"/>
                  </a:lnTo>
                  <a:lnTo>
                    <a:pt x="509036" y="31477"/>
                  </a:lnTo>
                  <a:lnTo>
                    <a:pt x="518876" y="36108"/>
                  </a:lnTo>
                  <a:lnTo>
                    <a:pt x="528462" y="40977"/>
                  </a:lnTo>
                  <a:lnTo>
                    <a:pt x="523021" y="51519"/>
                  </a:lnTo>
                  <a:close/>
                </a:path>
                <a:path w="718820" h="718820">
                  <a:moveTo>
                    <a:pt x="592394" y="99469"/>
                  </a:moveTo>
                  <a:lnTo>
                    <a:pt x="584464" y="92582"/>
                  </a:lnTo>
                  <a:lnTo>
                    <a:pt x="576263" y="85951"/>
                  </a:lnTo>
                  <a:lnTo>
                    <a:pt x="567838" y="79575"/>
                  </a:lnTo>
                  <a:lnTo>
                    <a:pt x="559238" y="73454"/>
                  </a:lnTo>
                  <a:lnTo>
                    <a:pt x="566039" y="63592"/>
                  </a:lnTo>
                  <a:lnTo>
                    <a:pt x="574894" y="69896"/>
                  </a:lnTo>
                  <a:lnTo>
                    <a:pt x="583574" y="76536"/>
                  </a:lnTo>
                  <a:lnTo>
                    <a:pt x="592030" y="83462"/>
                  </a:lnTo>
                  <a:lnTo>
                    <a:pt x="600216" y="90627"/>
                  </a:lnTo>
                  <a:lnTo>
                    <a:pt x="592394" y="99469"/>
                  </a:lnTo>
                  <a:close/>
                </a:path>
                <a:path w="718820" h="718820">
                  <a:moveTo>
                    <a:pt x="529312" y="681152"/>
                  </a:moveTo>
                  <a:lnTo>
                    <a:pt x="523701" y="670610"/>
                  </a:lnTo>
                  <a:lnTo>
                    <a:pt x="532944" y="665580"/>
                  </a:lnTo>
                  <a:lnTo>
                    <a:pt x="542043" y="660216"/>
                  </a:lnTo>
                  <a:lnTo>
                    <a:pt x="550983" y="654565"/>
                  </a:lnTo>
                  <a:lnTo>
                    <a:pt x="559748" y="648675"/>
                  </a:lnTo>
                  <a:lnTo>
                    <a:pt x="566549" y="658537"/>
                  </a:lnTo>
                  <a:lnTo>
                    <a:pt x="557503" y="664629"/>
                  </a:lnTo>
                  <a:lnTo>
                    <a:pt x="548250" y="670418"/>
                  </a:lnTo>
                  <a:lnTo>
                    <a:pt x="538837" y="675920"/>
                  </a:lnTo>
                  <a:lnTo>
                    <a:pt x="529312" y="681152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56784" y="6197924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29">
                  <a:moveTo>
                    <a:pt x="170780" y="341393"/>
                  </a:moveTo>
                  <a:lnTo>
                    <a:pt x="170595" y="341393"/>
                  </a:lnTo>
                  <a:lnTo>
                    <a:pt x="125309" y="335309"/>
                  </a:lnTo>
                  <a:lnTo>
                    <a:pt x="84535" y="318103"/>
                  </a:lnTo>
                  <a:lnTo>
                    <a:pt x="49990" y="291415"/>
                  </a:lnTo>
                  <a:lnTo>
                    <a:pt x="23302" y="256870"/>
                  </a:lnTo>
                  <a:lnTo>
                    <a:pt x="6096" y="216096"/>
                  </a:lnTo>
                  <a:lnTo>
                    <a:pt x="0" y="170719"/>
                  </a:lnTo>
                  <a:lnTo>
                    <a:pt x="6096" y="125338"/>
                  </a:lnTo>
                  <a:lnTo>
                    <a:pt x="23302" y="84558"/>
                  </a:lnTo>
                  <a:lnTo>
                    <a:pt x="49990" y="50006"/>
                  </a:lnTo>
                  <a:lnTo>
                    <a:pt x="84535" y="23310"/>
                  </a:lnTo>
                  <a:lnTo>
                    <a:pt x="125309" y="6098"/>
                  </a:lnTo>
                  <a:lnTo>
                    <a:pt x="170686" y="0"/>
                  </a:lnTo>
                  <a:lnTo>
                    <a:pt x="216065" y="6098"/>
                  </a:lnTo>
                  <a:lnTo>
                    <a:pt x="256840" y="23310"/>
                  </a:lnTo>
                  <a:lnTo>
                    <a:pt x="291384" y="50006"/>
                  </a:lnTo>
                  <a:lnTo>
                    <a:pt x="318073" y="84558"/>
                  </a:lnTo>
                  <a:lnTo>
                    <a:pt x="335279" y="125338"/>
                  </a:lnTo>
                  <a:lnTo>
                    <a:pt x="341375" y="170716"/>
                  </a:lnTo>
                  <a:lnTo>
                    <a:pt x="335279" y="216096"/>
                  </a:lnTo>
                  <a:lnTo>
                    <a:pt x="318073" y="256870"/>
                  </a:lnTo>
                  <a:lnTo>
                    <a:pt x="291384" y="291415"/>
                  </a:lnTo>
                  <a:lnTo>
                    <a:pt x="256840" y="318103"/>
                  </a:lnTo>
                  <a:lnTo>
                    <a:pt x="216065" y="335309"/>
                  </a:lnTo>
                  <a:lnTo>
                    <a:pt x="170780" y="34139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3610" y="3587952"/>
            <a:ext cx="10746740" cy="4255135"/>
          </a:xfrm>
          <a:custGeom>
            <a:avLst/>
            <a:gdLst/>
            <a:ahLst/>
            <a:cxnLst/>
            <a:rect l="l" t="t" r="r" b="b"/>
            <a:pathLst>
              <a:path w="10746740" h="4255134">
                <a:moveTo>
                  <a:pt x="10613093" y="4183989"/>
                </a:moveTo>
                <a:lnTo>
                  <a:pt x="10318568" y="4183989"/>
                </a:lnTo>
                <a:lnTo>
                  <a:pt x="10365409" y="4180622"/>
                </a:lnTo>
                <a:lnTo>
                  <a:pt x="10411186" y="4170814"/>
                </a:lnTo>
                <a:lnTo>
                  <a:pt x="10455325" y="4155006"/>
                </a:lnTo>
                <a:lnTo>
                  <a:pt x="10497252" y="4133638"/>
                </a:lnTo>
                <a:lnTo>
                  <a:pt x="10536393" y="4107151"/>
                </a:lnTo>
                <a:lnTo>
                  <a:pt x="10572177" y="4075983"/>
                </a:lnTo>
                <a:lnTo>
                  <a:pt x="10604028" y="4040577"/>
                </a:lnTo>
                <a:lnTo>
                  <a:pt x="10631374" y="4001371"/>
                </a:lnTo>
                <a:lnTo>
                  <a:pt x="10653641" y="3958807"/>
                </a:lnTo>
                <a:lnTo>
                  <a:pt x="10670256" y="3913324"/>
                </a:lnTo>
                <a:lnTo>
                  <a:pt x="10680646" y="3865363"/>
                </a:lnTo>
                <a:lnTo>
                  <a:pt x="10684236" y="3815364"/>
                </a:lnTo>
                <a:lnTo>
                  <a:pt x="10684236" y="120914"/>
                </a:lnTo>
                <a:lnTo>
                  <a:pt x="10683082" y="89989"/>
                </a:lnTo>
                <a:lnTo>
                  <a:pt x="10679436" y="59348"/>
                </a:lnTo>
                <a:lnTo>
                  <a:pt x="10673023" y="29261"/>
                </a:lnTo>
                <a:lnTo>
                  <a:pt x="10663571" y="0"/>
                </a:lnTo>
                <a:lnTo>
                  <a:pt x="10691412" y="37438"/>
                </a:lnTo>
                <a:lnTo>
                  <a:pt x="10714296" y="78696"/>
                </a:lnTo>
                <a:lnTo>
                  <a:pt x="10731517" y="123351"/>
                </a:lnTo>
                <a:lnTo>
                  <a:pt x="10742367" y="170981"/>
                </a:lnTo>
                <a:lnTo>
                  <a:pt x="10746141" y="221162"/>
                </a:lnTo>
                <a:lnTo>
                  <a:pt x="10746141" y="3915643"/>
                </a:lnTo>
                <a:lnTo>
                  <a:pt x="10743016" y="3961341"/>
                </a:lnTo>
                <a:lnTo>
                  <a:pt x="10733922" y="4005269"/>
                </a:lnTo>
                <a:lnTo>
                  <a:pt x="10719278" y="4047005"/>
                </a:lnTo>
                <a:lnTo>
                  <a:pt x="10699504" y="4086130"/>
                </a:lnTo>
                <a:lnTo>
                  <a:pt x="10675021" y="4122225"/>
                </a:lnTo>
                <a:lnTo>
                  <a:pt x="10646247" y="4154869"/>
                </a:lnTo>
                <a:lnTo>
                  <a:pt x="10613602" y="4183643"/>
                </a:lnTo>
                <a:lnTo>
                  <a:pt x="10613093" y="4183989"/>
                </a:lnTo>
                <a:close/>
              </a:path>
              <a:path w="10746740" h="4255134">
                <a:moveTo>
                  <a:pt x="10407021" y="4254764"/>
                </a:moveTo>
                <a:lnTo>
                  <a:pt x="287051" y="4254764"/>
                </a:lnTo>
                <a:lnTo>
                  <a:pt x="221614" y="4251623"/>
                </a:lnTo>
                <a:lnTo>
                  <a:pt x="164344" y="4242420"/>
                </a:lnTo>
                <a:lnTo>
                  <a:pt x="114395" y="4227484"/>
                </a:lnTo>
                <a:lnTo>
                  <a:pt x="70919" y="4207143"/>
                </a:lnTo>
                <a:lnTo>
                  <a:pt x="33070" y="4181725"/>
                </a:lnTo>
                <a:lnTo>
                  <a:pt x="0" y="4151558"/>
                </a:lnTo>
                <a:lnTo>
                  <a:pt x="36400" y="4165331"/>
                </a:lnTo>
                <a:lnTo>
                  <a:pt x="74459" y="4175512"/>
                </a:lnTo>
                <a:lnTo>
                  <a:pt x="113623" y="4181824"/>
                </a:lnTo>
                <a:lnTo>
                  <a:pt x="153341" y="4183989"/>
                </a:lnTo>
                <a:lnTo>
                  <a:pt x="10613093" y="4183989"/>
                </a:lnTo>
                <a:lnTo>
                  <a:pt x="10577508" y="4208127"/>
                </a:lnTo>
                <a:lnTo>
                  <a:pt x="10538382" y="4227901"/>
                </a:lnTo>
                <a:lnTo>
                  <a:pt x="10496646" y="4242545"/>
                </a:lnTo>
                <a:lnTo>
                  <a:pt x="10452796" y="4251623"/>
                </a:lnTo>
                <a:lnTo>
                  <a:pt x="10407021" y="425476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18342" y="3340241"/>
            <a:ext cx="10988040" cy="4531995"/>
            <a:chOff x="1318342" y="3340241"/>
            <a:chExt cx="10988040" cy="4531995"/>
          </a:xfrm>
        </p:grpSpPr>
        <p:sp>
          <p:nvSpPr>
            <p:cNvPr id="4" name="object 4"/>
            <p:cNvSpPr/>
            <p:nvPr/>
          </p:nvSpPr>
          <p:spPr>
            <a:xfrm>
              <a:off x="1347831" y="3369746"/>
              <a:ext cx="10838180" cy="4373245"/>
            </a:xfrm>
            <a:custGeom>
              <a:avLst/>
              <a:gdLst/>
              <a:ahLst/>
              <a:cxnLst/>
              <a:rect l="l" t="t" r="r" b="b"/>
              <a:pathLst>
                <a:path w="10838180" h="4373245">
                  <a:moveTo>
                    <a:pt x="10498433" y="4372691"/>
                  </a:moveTo>
                  <a:lnTo>
                    <a:pt x="339120" y="4372691"/>
                  </a:lnTo>
                  <a:lnTo>
                    <a:pt x="293421" y="4369622"/>
                  </a:lnTo>
                  <a:lnTo>
                    <a:pt x="249493" y="4360677"/>
                  </a:lnTo>
                  <a:lnTo>
                    <a:pt x="207757" y="4346244"/>
                  </a:lnTo>
                  <a:lnTo>
                    <a:pt x="168632" y="4326711"/>
                  </a:lnTo>
                  <a:lnTo>
                    <a:pt x="132537" y="4302469"/>
                  </a:lnTo>
                  <a:lnTo>
                    <a:pt x="99893" y="4273905"/>
                  </a:lnTo>
                  <a:lnTo>
                    <a:pt x="71119" y="4241410"/>
                  </a:lnTo>
                  <a:lnTo>
                    <a:pt x="46635" y="4205371"/>
                  </a:lnTo>
                  <a:lnTo>
                    <a:pt x="26862" y="4166179"/>
                  </a:lnTo>
                  <a:lnTo>
                    <a:pt x="12218" y="4124222"/>
                  </a:lnTo>
                  <a:lnTo>
                    <a:pt x="3124" y="4079890"/>
                  </a:lnTo>
                  <a:lnTo>
                    <a:pt x="0" y="4033570"/>
                  </a:lnTo>
                  <a:lnTo>
                    <a:pt x="0" y="339120"/>
                  </a:lnTo>
                  <a:lnTo>
                    <a:pt x="3124" y="293422"/>
                  </a:lnTo>
                  <a:lnTo>
                    <a:pt x="12218" y="249495"/>
                  </a:lnTo>
                  <a:lnTo>
                    <a:pt x="26862" y="207758"/>
                  </a:lnTo>
                  <a:lnTo>
                    <a:pt x="46635" y="168633"/>
                  </a:lnTo>
                  <a:lnTo>
                    <a:pt x="71119" y="132538"/>
                  </a:lnTo>
                  <a:lnTo>
                    <a:pt x="99893" y="99894"/>
                  </a:lnTo>
                  <a:lnTo>
                    <a:pt x="132537" y="71120"/>
                  </a:lnTo>
                  <a:lnTo>
                    <a:pt x="168632" y="46636"/>
                  </a:lnTo>
                  <a:lnTo>
                    <a:pt x="207757" y="26862"/>
                  </a:lnTo>
                  <a:lnTo>
                    <a:pt x="249493" y="12218"/>
                  </a:lnTo>
                  <a:lnTo>
                    <a:pt x="293421" y="3124"/>
                  </a:lnTo>
                  <a:lnTo>
                    <a:pt x="339120" y="0"/>
                  </a:lnTo>
                  <a:lnTo>
                    <a:pt x="10498433" y="0"/>
                  </a:lnTo>
                  <a:lnTo>
                    <a:pt x="10544131" y="3124"/>
                  </a:lnTo>
                  <a:lnTo>
                    <a:pt x="10588059" y="12218"/>
                  </a:lnTo>
                  <a:lnTo>
                    <a:pt x="10629795" y="26862"/>
                  </a:lnTo>
                  <a:lnTo>
                    <a:pt x="10668920" y="46636"/>
                  </a:lnTo>
                  <a:lnTo>
                    <a:pt x="10705015" y="71120"/>
                  </a:lnTo>
                  <a:lnTo>
                    <a:pt x="10737659" y="99894"/>
                  </a:lnTo>
                  <a:lnTo>
                    <a:pt x="10766433" y="132538"/>
                  </a:lnTo>
                  <a:lnTo>
                    <a:pt x="10790917" y="168633"/>
                  </a:lnTo>
                  <a:lnTo>
                    <a:pt x="10810691" y="207758"/>
                  </a:lnTo>
                  <a:lnTo>
                    <a:pt x="10825335" y="249495"/>
                  </a:lnTo>
                  <a:lnTo>
                    <a:pt x="10834429" y="293422"/>
                  </a:lnTo>
                  <a:lnTo>
                    <a:pt x="10837554" y="339120"/>
                  </a:lnTo>
                  <a:lnTo>
                    <a:pt x="10837554" y="4033570"/>
                  </a:lnTo>
                  <a:lnTo>
                    <a:pt x="10834429" y="4079275"/>
                  </a:lnTo>
                  <a:lnTo>
                    <a:pt x="10825335" y="4123206"/>
                  </a:lnTo>
                  <a:lnTo>
                    <a:pt x="10810691" y="4164945"/>
                  </a:lnTo>
                  <a:lnTo>
                    <a:pt x="10790917" y="4204071"/>
                  </a:lnTo>
                  <a:lnTo>
                    <a:pt x="10766433" y="4240165"/>
                  </a:lnTo>
                  <a:lnTo>
                    <a:pt x="10737659" y="4272808"/>
                  </a:lnTo>
                  <a:lnTo>
                    <a:pt x="10705015" y="4301580"/>
                  </a:lnTo>
                  <a:lnTo>
                    <a:pt x="10668920" y="4326061"/>
                  </a:lnTo>
                  <a:lnTo>
                    <a:pt x="10629795" y="4345832"/>
                  </a:lnTo>
                  <a:lnTo>
                    <a:pt x="10588059" y="4360474"/>
                  </a:lnTo>
                  <a:lnTo>
                    <a:pt x="10544131" y="4369567"/>
                  </a:lnTo>
                  <a:lnTo>
                    <a:pt x="10498433" y="4372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8342" y="3340241"/>
              <a:ext cx="10988040" cy="4531995"/>
            </a:xfrm>
            <a:custGeom>
              <a:avLst/>
              <a:gdLst/>
              <a:ahLst/>
              <a:cxnLst/>
              <a:rect l="l" t="t" r="r" b="b"/>
              <a:pathLst>
                <a:path w="10988040" h="4531995">
                  <a:moveTo>
                    <a:pt x="10619363" y="4531949"/>
                  </a:moveTo>
                  <a:lnTo>
                    <a:pt x="512326" y="4531949"/>
                  </a:lnTo>
                  <a:lnTo>
                    <a:pt x="453224" y="4529380"/>
                  </a:lnTo>
                  <a:lnTo>
                    <a:pt x="399143" y="4521884"/>
                  </a:lnTo>
                  <a:lnTo>
                    <a:pt x="349921" y="4509777"/>
                  </a:lnTo>
                  <a:lnTo>
                    <a:pt x="305393" y="4493375"/>
                  </a:lnTo>
                  <a:lnTo>
                    <a:pt x="265395" y="4472992"/>
                  </a:lnTo>
                  <a:lnTo>
                    <a:pt x="229765" y="4448944"/>
                  </a:lnTo>
                  <a:lnTo>
                    <a:pt x="198339" y="4421547"/>
                  </a:lnTo>
                  <a:lnTo>
                    <a:pt x="170953" y="4391117"/>
                  </a:lnTo>
                  <a:lnTo>
                    <a:pt x="147443" y="4357969"/>
                  </a:lnTo>
                  <a:lnTo>
                    <a:pt x="111421" y="4326625"/>
                  </a:lnTo>
                  <a:lnTo>
                    <a:pt x="79525" y="4290999"/>
                  </a:lnTo>
                  <a:lnTo>
                    <a:pt x="52272" y="4251503"/>
                  </a:lnTo>
                  <a:lnTo>
                    <a:pt x="30176" y="4208550"/>
                  </a:lnTo>
                  <a:lnTo>
                    <a:pt x="13755" y="4162553"/>
                  </a:lnTo>
                  <a:lnTo>
                    <a:pt x="3524" y="4113923"/>
                  </a:lnTo>
                  <a:lnTo>
                    <a:pt x="0" y="4063076"/>
                  </a:lnTo>
                  <a:lnTo>
                    <a:pt x="0" y="368624"/>
                  </a:lnTo>
                  <a:lnTo>
                    <a:pt x="2873" y="322405"/>
                  </a:lnTo>
                  <a:lnTo>
                    <a:pt x="11263" y="277893"/>
                  </a:lnTo>
                  <a:lnTo>
                    <a:pt x="24824" y="235435"/>
                  </a:lnTo>
                  <a:lnTo>
                    <a:pt x="43209" y="195377"/>
                  </a:lnTo>
                  <a:lnTo>
                    <a:pt x="66071" y="158066"/>
                  </a:lnTo>
                  <a:lnTo>
                    <a:pt x="93064" y="123847"/>
                  </a:lnTo>
                  <a:lnTo>
                    <a:pt x="123843" y="93067"/>
                  </a:lnTo>
                  <a:lnTo>
                    <a:pt x="158061" y="66073"/>
                  </a:lnTo>
                  <a:lnTo>
                    <a:pt x="195371" y="43210"/>
                  </a:lnTo>
                  <a:lnTo>
                    <a:pt x="235427" y="24825"/>
                  </a:lnTo>
                  <a:lnTo>
                    <a:pt x="277883" y="11264"/>
                  </a:lnTo>
                  <a:lnTo>
                    <a:pt x="322392" y="2873"/>
                  </a:lnTo>
                  <a:lnTo>
                    <a:pt x="368609" y="0"/>
                  </a:lnTo>
                  <a:lnTo>
                    <a:pt x="10527923" y="0"/>
                  </a:lnTo>
                  <a:lnTo>
                    <a:pt x="10576795" y="3242"/>
                  </a:lnTo>
                  <a:lnTo>
                    <a:pt x="10623628" y="12671"/>
                  </a:lnTo>
                  <a:lnTo>
                    <a:pt x="10668042" y="27835"/>
                  </a:lnTo>
                  <a:lnTo>
                    <a:pt x="10671437" y="29504"/>
                  </a:lnTo>
                  <a:lnTo>
                    <a:pt x="368609" y="29504"/>
                  </a:lnTo>
                  <a:lnTo>
                    <a:pt x="322910" y="32629"/>
                  </a:lnTo>
                  <a:lnTo>
                    <a:pt x="278983" y="41723"/>
                  </a:lnTo>
                  <a:lnTo>
                    <a:pt x="237246" y="56367"/>
                  </a:lnTo>
                  <a:lnTo>
                    <a:pt x="198121" y="76141"/>
                  </a:lnTo>
                  <a:lnTo>
                    <a:pt x="162026" y="100625"/>
                  </a:lnTo>
                  <a:lnTo>
                    <a:pt x="129382" y="129399"/>
                  </a:lnTo>
                  <a:lnTo>
                    <a:pt x="100608" y="162043"/>
                  </a:lnTo>
                  <a:lnTo>
                    <a:pt x="76125" y="198138"/>
                  </a:lnTo>
                  <a:lnTo>
                    <a:pt x="56351" y="237263"/>
                  </a:lnTo>
                  <a:lnTo>
                    <a:pt x="41708" y="278999"/>
                  </a:lnTo>
                  <a:lnTo>
                    <a:pt x="32614" y="322926"/>
                  </a:lnTo>
                  <a:lnTo>
                    <a:pt x="29489" y="368624"/>
                  </a:lnTo>
                  <a:lnTo>
                    <a:pt x="29489" y="4063076"/>
                  </a:lnTo>
                  <a:lnTo>
                    <a:pt x="32614" y="4109394"/>
                  </a:lnTo>
                  <a:lnTo>
                    <a:pt x="41708" y="4153727"/>
                  </a:lnTo>
                  <a:lnTo>
                    <a:pt x="56351" y="4195684"/>
                  </a:lnTo>
                  <a:lnTo>
                    <a:pt x="76125" y="4234876"/>
                  </a:lnTo>
                  <a:lnTo>
                    <a:pt x="100608" y="4270914"/>
                  </a:lnTo>
                  <a:lnTo>
                    <a:pt x="129382" y="4303410"/>
                  </a:lnTo>
                  <a:lnTo>
                    <a:pt x="162026" y="4331973"/>
                  </a:lnTo>
                  <a:lnTo>
                    <a:pt x="198121" y="4356216"/>
                  </a:lnTo>
                  <a:lnTo>
                    <a:pt x="237246" y="4375748"/>
                  </a:lnTo>
                  <a:lnTo>
                    <a:pt x="278983" y="4390182"/>
                  </a:lnTo>
                  <a:lnTo>
                    <a:pt x="322910" y="4399127"/>
                  </a:lnTo>
                  <a:lnTo>
                    <a:pt x="325028" y="4399269"/>
                  </a:lnTo>
                  <a:lnTo>
                    <a:pt x="218218" y="4399269"/>
                  </a:lnTo>
                  <a:lnTo>
                    <a:pt x="251321" y="4429436"/>
                  </a:lnTo>
                  <a:lnTo>
                    <a:pt x="289399" y="4454854"/>
                  </a:lnTo>
                  <a:lnTo>
                    <a:pt x="333495" y="4475195"/>
                  </a:lnTo>
                  <a:lnTo>
                    <a:pt x="384653" y="4490131"/>
                  </a:lnTo>
                  <a:lnTo>
                    <a:pt x="443915" y="4499334"/>
                  </a:lnTo>
                  <a:lnTo>
                    <a:pt x="512326" y="4502475"/>
                  </a:lnTo>
                  <a:lnTo>
                    <a:pt x="10762665" y="4502475"/>
                  </a:lnTo>
                  <a:lnTo>
                    <a:pt x="10752536" y="4507124"/>
                  </a:lnTo>
                  <a:lnTo>
                    <a:pt x="10710082" y="4520685"/>
                  </a:lnTo>
                  <a:lnTo>
                    <a:pt x="10665576" y="4529075"/>
                  </a:lnTo>
                  <a:lnTo>
                    <a:pt x="10619363" y="4531949"/>
                  </a:lnTo>
                  <a:close/>
                </a:path>
                <a:path w="10988040" h="4531995">
                  <a:moveTo>
                    <a:pt x="10674265" y="4402195"/>
                  </a:moveTo>
                  <a:lnTo>
                    <a:pt x="10527923" y="4402195"/>
                  </a:lnTo>
                  <a:lnTo>
                    <a:pt x="10573621" y="4399071"/>
                  </a:lnTo>
                  <a:lnTo>
                    <a:pt x="10617548" y="4389979"/>
                  </a:lnTo>
                  <a:lnTo>
                    <a:pt x="10659284" y="4375337"/>
                  </a:lnTo>
                  <a:lnTo>
                    <a:pt x="10698410" y="4355566"/>
                  </a:lnTo>
                  <a:lnTo>
                    <a:pt x="10734504" y="4331084"/>
                  </a:lnTo>
                  <a:lnTo>
                    <a:pt x="10767149" y="4302312"/>
                  </a:lnTo>
                  <a:lnTo>
                    <a:pt x="10795923" y="4269670"/>
                  </a:lnTo>
                  <a:lnTo>
                    <a:pt x="10820406" y="4233576"/>
                  </a:lnTo>
                  <a:lnTo>
                    <a:pt x="10840180" y="4194449"/>
                  </a:lnTo>
                  <a:lnTo>
                    <a:pt x="10854824" y="4152711"/>
                  </a:lnTo>
                  <a:lnTo>
                    <a:pt x="10863918" y="4108780"/>
                  </a:lnTo>
                  <a:lnTo>
                    <a:pt x="10867043" y="4063076"/>
                  </a:lnTo>
                  <a:lnTo>
                    <a:pt x="10867043" y="368624"/>
                  </a:lnTo>
                  <a:lnTo>
                    <a:pt x="10863918" y="322926"/>
                  </a:lnTo>
                  <a:lnTo>
                    <a:pt x="10854824" y="278999"/>
                  </a:lnTo>
                  <a:lnTo>
                    <a:pt x="10840180" y="237263"/>
                  </a:lnTo>
                  <a:lnTo>
                    <a:pt x="10820406" y="198138"/>
                  </a:lnTo>
                  <a:lnTo>
                    <a:pt x="10795923" y="162043"/>
                  </a:lnTo>
                  <a:lnTo>
                    <a:pt x="10767149" y="129399"/>
                  </a:lnTo>
                  <a:lnTo>
                    <a:pt x="10734504" y="100625"/>
                  </a:lnTo>
                  <a:lnTo>
                    <a:pt x="10698410" y="76141"/>
                  </a:lnTo>
                  <a:lnTo>
                    <a:pt x="10659284" y="56367"/>
                  </a:lnTo>
                  <a:lnTo>
                    <a:pt x="10617548" y="41723"/>
                  </a:lnTo>
                  <a:lnTo>
                    <a:pt x="10573621" y="32629"/>
                  </a:lnTo>
                  <a:lnTo>
                    <a:pt x="10527923" y="29504"/>
                  </a:lnTo>
                  <a:lnTo>
                    <a:pt x="10671437" y="29504"/>
                  </a:lnTo>
                  <a:lnTo>
                    <a:pt x="10709656" y="48287"/>
                  </a:lnTo>
                  <a:lnTo>
                    <a:pt x="10748091" y="73577"/>
                  </a:lnTo>
                  <a:lnTo>
                    <a:pt x="10782967" y="103255"/>
                  </a:lnTo>
                  <a:lnTo>
                    <a:pt x="10813905" y="136872"/>
                  </a:lnTo>
                  <a:lnTo>
                    <a:pt x="10840525" y="173979"/>
                  </a:lnTo>
                  <a:lnTo>
                    <a:pt x="10876543" y="205333"/>
                  </a:lnTo>
                  <a:lnTo>
                    <a:pt x="10908436" y="240962"/>
                  </a:lnTo>
                  <a:lnTo>
                    <a:pt x="10913092" y="247710"/>
                  </a:lnTo>
                  <a:lnTo>
                    <a:pt x="10878839" y="247710"/>
                  </a:lnTo>
                  <a:lnTo>
                    <a:pt x="10887044" y="276972"/>
                  </a:lnTo>
                  <a:lnTo>
                    <a:pt x="10893595" y="307059"/>
                  </a:lnTo>
                  <a:lnTo>
                    <a:pt x="10897934" y="337700"/>
                  </a:lnTo>
                  <a:lnTo>
                    <a:pt x="10899504" y="368624"/>
                  </a:lnTo>
                  <a:lnTo>
                    <a:pt x="10899504" y="4063076"/>
                  </a:lnTo>
                  <a:lnTo>
                    <a:pt x="10896612" y="4109394"/>
                  </a:lnTo>
                  <a:lnTo>
                    <a:pt x="10888255" y="4153727"/>
                  </a:lnTo>
                  <a:lnTo>
                    <a:pt x="10874679" y="4196265"/>
                  </a:lnTo>
                  <a:lnTo>
                    <a:pt x="10856294" y="4236323"/>
                  </a:lnTo>
                  <a:lnTo>
                    <a:pt x="10833431" y="4273634"/>
                  </a:lnTo>
                  <a:lnTo>
                    <a:pt x="10806437" y="4307853"/>
                  </a:lnTo>
                  <a:lnTo>
                    <a:pt x="10775657" y="4338633"/>
                  </a:lnTo>
                  <a:lnTo>
                    <a:pt x="10741438" y="4365627"/>
                  </a:lnTo>
                  <a:lnTo>
                    <a:pt x="10704127" y="4388490"/>
                  </a:lnTo>
                  <a:lnTo>
                    <a:pt x="10674265" y="4402195"/>
                  </a:lnTo>
                  <a:close/>
                </a:path>
                <a:path w="10988040" h="4531995">
                  <a:moveTo>
                    <a:pt x="10762665" y="4502475"/>
                  </a:moveTo>
                  <a:lnTo>
                    <a:pt x="10619363" y="4502475"/>
                  </a:lnTo>
                  <a:lnTo>
                    <a:pt x="10665195" y="4499334"/>
                  </a:lnTo>
                  <a:lnTo>
                    <a:pt x="10709205" y="4490256"/>
                  </a:lnTo>
                  <a:lnTo>
                    <a:pt x="10751181" y="4475612"/>
                  </a:lnTo>
                  <a:lnTo>
                    <a:pt x="10790608" y="4455838"/>
                  </a:lnTo>
                  <a:lnTo>
                    <a:pt x="10827045" y="4431354"/>
                  </a:lnTo>
                  <a:lnTo>
                    <a:pt x="10860052" y="4402580"/>
                  </a:lnTo>
                  <a:lnTo>
                    <a:pt x="10889188" y="4369936"/>
                  </a:lnTo>
                  <a:lnTo>
                    <a:pt x="10914014" y="4333841"/>
                  </a:lnTo>
                  <a:lnTo>
                    <a:pt x="10934089" y="4294716"/>
                  </a:lnTo>
                  <a:lnTo>
                    <a:pt x="10948973" y="4252980"/>
                  </a:lnTo>
                  <a:lnTo>
                    <a:pt x="10958227" y="4209052"/>
                  </a:lnTo>
                  <a:lnTo>
                    <a:pt x="10961409" y="4163354"/>
                  </a:lnTo>
                  <a:lnTo>
                    <a:pt x="10961409" y="468873"/>
                  </a:lnTo>
                  <a:lnTo>
                    <a:pt x="10957635" y="418692"/>
                  </a:lnTo>
                  <a:lnTo>
                    <a:pt x="10946785" y="371062"/>
                  </a:lnTo>
                  <a:lnTo>
                    <a:pt x="10929564" y="326407"/>
                  </a:lnTo>
                  <a:lnTo>
                    <a:pt x="10906680" y="285149"/>
                  </a:lnTo>
                  <a:lnTo>
                    <a:pt x="10878839" y="247710"/>
                  </a:lnTo>
                  <a:lnTo>
                    <a:pt x="10913092" y="247710"/>
                  </a:lnTo>
                  <a:lnTo>
                    <a:pt x="10935687" y="280458"/>
                  </a:lnTo>
                  <a:lnTo>
                    <a:pt x="10957781" y="323408"/>
                  </a:lnTo>
                  <a:lnTo>
                    <a:pt x="10974202" y="369401"/>
                  </a:lnTo>
                  <a:lnTo>
                    <a:pt x="10984432" y="418027"/>
                  </a:lnTo>
                  <a:lnTo>
                    <a:pt x="10987957" y="468873"/>
                  </a:lnTo>
                  <a:lnTo>
                    <a:pt x="10987957" y="4163354"/>
                  </a:lnTo>
                  <a:lnTo>
                    <a:pt x="10985083" y="4209567"/>
                  </a:lnTo>
                  <a:lnTo>
                    <a:pt x="10976693" y="4254074"/>
                  </a:lnTo>
                  <a:lnTo>
                    <a:pt x="10963132" y="4296527"/>
                  </a:lnTo>
                  <a:lnTo>
                    <a:pt x="10944748" y="4336581"/>
                  </a:lnTo>
                  <a:lnTo>
                    <a:pt x="10921886" y="4373890"/>
                  </a:lnTo>
                  <a:lnTo>
                    <a:pt x="10894893" y="4408106"/>
                  </a:lnTo>
                  <a:lnTo>
                    <a:pt x="10864115" y="4438884"/>
                  </a:lnTo>
                  <a:lnTo>
                    <a:pt x="10829898" y="4465877"/>
                  </a:lnTo>
                  <a:lnTo>
                    <a:pt x="10792590" y="4488740"/>
                  </a:lnTo>
                  <a:lnTo>
                    <a:pt x="10762665" y="4502475"/>
                  </a:lnTo>
                  <a:close/>
                </a:path>
                <a:path w="10988040" h="4531995">
                  <a:moveTo>
                    <a:pt x="10530879" y="4431700"/>
                  </a:moveTo>
                  <a:lnTo>
                    <a:pt x="371560" y="4431700"/>
                  </a:lnTo>
                  <a:lnTo>
                    <a:pt x="330597" y="4429535"/>
                  </a:lnTo>
                  <a:lnTo>
                    <a:pt x="291570" y="4423223"/>
                  </a:lnTo>
                  <a:lnTo>
                    <a:pt x="254202" y="4413042"/>
                  </a:lnTo>
                  <a:lnTo>
                    <a:pt x="218218" y="4399269"/>
                  </a:lnTo>
                  <a:lnTo>
                    <a:pt x="325028" y="4399269"/>
                  </a:lnTo>
                  <a:lnTo>
                    <a:pt x="368609" y="4402195"/>
                  </a:lnTo>
                  <a:lnTo>
                    <a:pt x="10674265" y="4402195"/>
                  </a:lnTo>
                  <a:lnTo>
                    <a:pt x="10664069" y="4406875"/>
                  </a:lnTo>
                  <a:lnTo>
                    <a:pt x="10621611" y="4420436"/>
                  </a:lnTo>
                  <a:lnTo>
                    <a:pt x="10577099" y="4428826"/>
                  </a:lnTo>
                  <a:lnTo>
                    <a:pt x="10530879" y="443170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46960" y="3550152"/>
            <a:ext cx="9649460" cy="35661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530860" marR="523240" indent="-635" algn="ctr">
              <a:lnSpc>
                <a:spcPct val="91500"/>
              </a:lnSpc>
              <a:spcBef>
                <a:spcPts val="439"/>
              </a:spcBef>
            </a:pPr>
            <a:r>
              <a:rPr sz="3050" spc="-10" dirty="0">
                <a:solidFill>
                  <a:srgbClr val="00203C"/>
                </a:solidFill>
                <a:latin typeface="Calibri"/>
                <a:cs typeface="Calibri"/>
              </a:rPr>
              <a:t>Sobre</a:t>
            </a:r>
            <a:r>
              <a:rPr sz="30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2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50" dirty="0">
                <a:solidFill>
                  <a:srgbClr val="00203C"/>
                </a:solidFill>
                <a:latin typeface="Calibri"/>
                <a:cs typeface="Calibri"/>
              </a:rPr>
              <a:t>naturaleza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110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2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30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40" dirty="0">
                <a:solidFill>
                  <a:srgbClr val="00203C"/>
                </a:solidFill>
                <a:latin typeface="Calibri"/>
                <a:cs typeface="Calibri"/>
              </a:rPr>
              <a:t>medida,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15" dirty="0">
                <a:solidFill>
                  <a:srgbClr val="00203C"/>
                </a:solidFill>
                <a:latin typeface="Calibri"/>
                <a:cs typeface="Calibri"/>
              </a:rPr>
              <a:t>máximo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30" dirty="0">
                <a:solidFill>
                  <a:srgbClr val="00203C"/>
                </a:solidFill>
                <a:latin typeface="Calibri"/>
                <a:cs typeface="Calibri"/>
              </a:rPr>
              <a:t>tribunal </a:t>
            </a:r>
            <a:r>
              <a:rPr sz="3050" spc="-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15" dirty="0">
                <a:solidFill>
                  <a:srgbClr val="00203C"/>
                </a:solidFill>
                <a:latin typeface="Calibri"/>
                <a:cs typeface="Calibri"/>
              </a:rPr>
              <a:t>constitucional</a:t>
            </a:r>
            <a:r>
              <a:rPr sz="30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85" dirty="0">
                <a:solidFill>
                  <a:srgbClr val="00203C"/>
                </a:solidFill>
                <a:latin typeface="Calibri"/>
                <a:cs typeface="Calibri"/>
              </a:rPr>
              <a:t>ha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55" dirty="0">
                <a:solidFill>
                  <a:srgbClr val="00203C"/>
                </a:solidFill>
                <a:latin typeface="Calibri"/>
                <a:cs typeface="Calibri"/>
              </a:rPr>
              <a:t>respaldado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35" dirty="0">
                <a:solidFill>
                  <a:srgbClr val="00203C"/>
                </a:solidFill>
                <a:latin typeface="Calibri"/>
                <a:cs typeface="Calibri"/>
              </a:rPr>
              <a:t>su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60" dirty="0">
                <a:solidFill>
                  <a:srgbClr val="00203C"/>
                </a:solidFill>
                <a:latin typeface="Calibri"/>
                <a:cs typeface="Calibri"/>
              </a:rPr>
              <a:t>carácter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55" dirty="0">
                <a:solidFill>
                  <a:srgbClr val="00203C"/>
                </a:solidFill>
                <a:latin typeface="Calibri"/>
                <a:cs typeface="Calibri"/>
              </a:rPr>
              <a:t>cautelar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155" dirty="0">
                <a:solidFill>
                  <a:srgbClr val="00203C"/>
                </a:solidFill>
                <a:latin typeface="Calibri"/>
                <a:cs typeface="Calibri"/>
              </a:rPr>
              <a:t>y </a:t>
            </a:r>
            <a:r>
              <a:rPr sz="3050" spc="1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203C"/>
                </a:solidFill>
                <a:latin typeface="Calibri"/>
                <a:cs typeface="Calibri"/>
              </a:rPr>
              <a:t>excepcional,</a:t>
            </a:r>
            <a:r>
              <a:rPr sz="30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spc="-10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0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20" dirty="0">
                <a:solidFill>
                  <a:srgbClr val="00203C"/>
                </a:solidFill>
                <a:latin typeface="Calibri"/>
                <a:cs typeface="Calibri"/>
              </a:rPr>
              <a:t>no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100" dirty="0">
                <a:solidFill>
                  <a:srgbClr val="00203C"/>
                </a:solidFill>
                <a:latin typeface="Calibri"/>
                <a:cs typeface="Calibri"/>
              </a:rPr>
              <a:t>se</a:t>
            </a:r>
            <a:r>
              <a:rPr sz="30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35" dirty="0">
                <a:solidFill>
                  <a:srgbClr val="00203C"/>
                </a:solidFill>
                <a:latin typeface="Calibri"/>
                <a:cs typeface="Calibri"/>
              </a:rPr>
              <a:t>considera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15" dirty="0">
                <a:solidFill>
                  <a:srgbClr val="00203C"/>
                </a:solidFill>
                <a:latin typeface="Calibri"/>
                <a:cs typeface="Calibri"/>
              </a:rPr>
              <a:t>como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55" dirty="0">
                <a:solidFill>
                  <a:srgbClr val="00203C"/>
                </a:solidFill>
                <a:latin typeface="Calibri"/>
                <a:cs typeface="Calibri"/>
              </a:rPr>
              <a:t>una</a:t>
            </a:r>
            <a:r>
              <a:rPr sz="30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65" dirty="0">
                <a:solidFill>
                  <a:srgbClr val="00203C"/>
                </a:solidFill>
                <a:latin typeface="Calibri"/>
                <a:cs typeface="Calibri"/>
              </a:rPr>
              <a:t>forma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50" dirty="0">
                <a:solidFill>
                  <a:srgbClr val="00203C"/>
                </a:solidFill>
                <a:latin typeface="Calibri"/>
                <a:cs typeface="Calibri"/>
              </a:rPr>
              <a:t>de </a:t>
            </a:r>
            <a:r>
              <a:rPr sz="3050" b="1" spc="-6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130" dirty="0">
                <a:solidFill>
                  <a:srgbClr val="00203C"/>
                </a:solidFill>
                <a:latin typeface="Calibri"/>
                <a:cs typeface="Calibri"/>
              </a:rPr>
              <a:t>“prejuzgar”</a:t>
            </a:r>
            <a:r>
              <a:rPr sz="30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105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30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-1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35" dirty="0">
                <a:solidFill>
                  <a:srgbClr val="00203C"/>
                </a:solidFill>
                <a:latin typeface="Calibri"/>
                <a:cs typeface="Calibri"/>
              </a:rPr>
              <a:t>“comprometa</a:t>
            </a:r>
            <a:r>
              <a:rPr sz="30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6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30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050" b="1" spc="40" dirty="0">
                <a:solidFill>
                  <a:srgbClr val="00203C"/>
                </a:solidFill>
                <a:latin typeface="Calibri"/>
                <a:cs typeface="Calibri"/>
              </a:rPr>
              <a:t>responsabilidad</a:t>
            </a:r>
            <a:endParaRPr sz="3050">
              <a:latin typeface="Calibri"/>
              <a:cs typeface="Calibri"/>
            </a:endParaRPr>
          </a:p>
          <a:p>
            <a:pPr marL="12065" marR="5080" indent="-635" algn="ctr">
              <a:lnSpc>
                <a:spcPts val="3529"/>
              </a:lnSpc>
              <a:spcBef>
                <a:spcPts val="90"/>
              </a:spcBef>
            </a:pPr>
            <a:r>
              <a:rPr sz="3250" b="1" spc="-15" dirty="0">
                <a:solidFill>
                  <a:srgbClr val="00203C"/>
                </a:solidFill>
                <a:latin typeface="Calibri"/>
                <a:cs typeface="Calibri"/>
              </a:rPr>
              <a:t>del </a:t>
            </a:r>
            <a:r>
              <a:rPr sz="3250" b="1" spc="50" dirty="0">
                <a:solidFill>
                  <a:srgbClr val="00203C"/>
                </a:solidFill>
                <a:latin typeface="Calibri"/>
                <a:cs typeface="Calibri"/>
              </a:rPr>
              <a:t>disciplinable”</a:t>
            </a:r>
            <a:r>
              <a:rPr sz="3250" spc="50" dirty="0">
                <a:solidFill>
                  <a:srgbClr val="00203C"/>
                </a:solidFill>
                <a:latin typeface="Calibri"/>
                <a:cs typeface="Calibri"/>
              </a:rPr>
              <a:t>, </a:t>
            </a:r>
            <a:r>
              <a:rPr sz="3250" spc="-10" dirty="0">
                <a:solidFill>
                  <a:srgbClr val="00203C"/>
                </a:solidFill>
                <a:latin typeface="Calibri"/>
                <a:cs typeface="Calibri"/>
              </a:rPr>
              <a:t>sino </a:t>
            </a:r>
            <a:r>
              <a:rPr sz="3250" spc="-12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250" spc="-114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20" dirty="0">
                <a:solidFill>
                  <a:srgbClr val="00203C"/>
                </a:solidFill>
                <a:latin typeface="Calibri"/>
                <a:cs typeface="Calibri"/>
              </a:rPr>
              <a:t>pretende,</a:t>
            </a:r>
            <a:r>
              <a:rPr sz="3250" spc="-114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45" dirty="0">
                <a:solidFill>
                  <a:srgbClr val="00203C"/>
                </a:solidFill>
                <a:latin typeface="Calibri"/>
                <a:cs typeface="Calibri"/>
              </a:rPr>
              <a:t>bajo </a:t>
            </a:r>
            <a:r>
              <a:rPr sz="3250" spc="-15" dirty="0">
                <a:solidFill>
                  <a:srgbClr val="00203C"/>
                </a:solidFill>
                <a:latin typeface="Calibri"/>
                <a:cs typeface="Calibri"/>
              </a:rPr>
              <a:t>el </a:t>
            </a:r>
            <a:r>
              <a:rPr sz="3250" spc="-114" dirty="0">
                <a:solidFill>
                  <a:srgbClr val="00203C"/>
                </a:solidFill>
                <a:latin typeface="Calibri"/>
                <a:cs typeface="Calibri"/>
              </a:rPr>
              <a:t>respeto</a:t>
            </a:r>
            <a:r>
              <a:rPr sz="3250" spc="-11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40" dirty="0">
                <a:solidFill>
                  <a:srgbClr val="00203C"/>
                </a:solidFill>
                <a:latin typeface="Calibri"/>
                <a:cs typeface="Calibri"/>
              </a:rPr>
              <a:t>del </a:t>
            </a:r>
            <a:r>
              <a:rPr sz="3250" spc="-3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65" dirty="0">
                <a:solidFill>
                  <a:srgbClr val="00203C"/>
                </a:solidFill>
                <a:latin typeface="Calibri"/>
                <a:cs typeface="Calibri"/>
              </a:rPr>
              <a:t>debido</a:t>
            </a:r>
            <a:r>
              <a:rPr sz="3250" spc="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60" dirty="0">
                <a:solidFill>
                  <a:srgbClr val="00203C"/>
                </a:solidFill>
                <a:latin typeface="Calibri"/>
                <a:cs typeface="Calibri"/>
              </a:rPr>
              <a:t>proceso,</a:t>
            </a:r>
            <a:r>
              <a:rPr sz="3250" spc="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70" dirty="0">
                <a:solidFill>
                  <a:srgbClr val="00203C"/>
                </a:solidFill>
                <a:latin typeface="Calibri"/>
                <a:cs typeface="Calibri"/>
              </a:rPr>
              <a:t>preservar</a:t>
            </a:r>
            <a:r>
              <a:rPr sz="3250" spc="9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5" dirty="0">
                <a:solidFill>
                  <a:srgbClr val="00203C"/>
                </a:solidFill>
                <a:latin typeface="Calibri"/>
                <a:cs typeface="Calibri"/>
              </a:rPr>
              <a:t>finalidades</a:t>
            </a:r>
            <a:r>
              <a:rPr sz="3250" spc="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40" dirty="0">
                <a:solidFill>
                  <a:srgbClr val="00203C"/>
                </a:solidFill>
                <a:latin typeface="Calibri"/>
                <a:cs typeface="Calibri"/>
              </a:rPr>
              <a:t>constitucionales</a:t>
            </a:r>
            <a:r>
              <a:rPr sz="3250" spc="9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20" dirty="0">
                <a:solidFill>
                  <a:srgbClr val="00203C"/>
                </a:solidFill>
                <a:latin typeface="Calibri"/>
                <a:cs typeface="Calibri"/>
              </a:rPr>
              <a:t>que </a:t>
            </a:r>
            <a:r>
              <a:rPr sz="3250" spc="-72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70" dirty="0">
                <a:solidFill>
                  <a:srgbClr val="00203C"/>
                </a:solidFill>
                <a:latin typeface="Calibri"/>
                <a:cs typeface="Calibri"/>
              </a:rPr>
              <a:t>pudieran </a:t>
            </a:r>
            <a:r>
              <a:rPr sz="3250" spc="-55" dirty="0">
                <a:solidFill>
                  <a:srgbClr val="00203C"/>
                </a:solidFill>
                <a:latin typeface="Calibri"/>
                <a:cs typeface="Calibri"/>
              </a:rPr>
              <a:t>verse </a:t>
            </a:r>
            <a:r>
              <a:rPr sz="3250" spc="-80" dirty="0">
                <a:solidFill>
                  <a:srgbClr val="00203C"/>
                </a:solidFill>
                <a:latin typeface="Calibri"/>
                <a:cs typeface="Calibri"/>
              </a:rPr>
              <a:t>amenazadas </a:t>
            </a:r>
            <a:r>
              <a:rPr sz="3250" spc="-13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3250" spc="-13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5" dirty="0">
                <a:solidFill>
                  <a:srgbClr val="00203C"/>
                </a:solidFill>
                <a:latin typeface="Calibri"/>
                <a:cs typeface="Calibri"/>
              </a:rPr>
              <a:t>el </a:t>
            </a:r>
            <a:r>
              <a:rPr sz="3250" spc="-40" dirty="0">
                <a:solidFill>
                  <a:srgbClr val="00203C"/>
                </a:solidFill>
                <a:latin typeface="Calibri"/>
                <a:cs typeface="Calibri"/>
              </a:rPr>
              <a:t>caso </a:t>
            </a:r>
            <a:r>
              <a:rPr sz="3250" spc="-13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250" spc="-13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2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250" spc="-114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5" dirty="0">
                <a:solidFill>
                  <a:srgbClr val="00203C"/>
                </a:solidFill>
                <a:latin typeface="Calibri"/>
                <a:cs typeface="Calibri"/>
              </a:rPr>
              <a:t>el </a:t>
            </a:r>
            <a:r>
              <a:rPr sz="3250" spc="-1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10" dirty="0">
                <a:solidFill>
                  <a:srgbClr val="00203C"/>
                </a:solidFill>
                <a:latin typeface="Calibri"/>
                <a:cs typeface="Calibri"/>
              </a:rPr>
              <a:t>disciplinable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65" dirty="0">
                <a:solidFill>
                  <a:srgbClr val="00203C"/>
                </a:solidFill>
                <a:latin typeface="Calibri"/>
                <a:cs typeface="Calibri"/>
              </a:rPr>
              <a:t>continúe</a:t>
            </a:r>
            <a:r>
              <a:rPr sz="32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3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50" dirty="0">
                <a:solidFill>
                  <a:srgbClr val="00203C"/>
                </a:solidFill>
                <a:latin typeface="Calibri"/>
                <a:cs typeface="Calibri"/>
              </a:rPr>
              <a:t>normal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5" dirty="0">
                <a:solidFill>
                  <a:srgbClr val="00203C"/>
                </a:solidFill>
                <a:latin typeface="Calibri"/>
                <a:cs typeface="Calibri"/>
              </a:rPr>
              <a:t>ejercicio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13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50" dirty="0">
                <a:solidFill>
                  <a:srgbClr val="00203C"/>
                </a:solidFill>
                <a:latin typeface="Calibri"/>
                <a:cs typeface="Calibri"/>
              </a:rPr>
              <a:t>su</a:t>
            </a:r>
            <a:r>
              <a:rPr sz="32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250" spc="-25" dirty="0">
                <a:solidFill>
                  <a:srgbClr val="00203C"/>
                </a:solidFill>
                <a:latin typeface="Calibri"/>
                <a:cs typeface="Calibri"/>
              </a:rPr>
              <a:t>cargo.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60819" y="2119541"/>
            <a:ext cx="7621905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spc="265" dirty="0"/>
              <a:t>R</a:t>
            </a:r>
            <a:r>
              <a:rPr sz="4700" spc="220" dirty="0"/>
              <a:t>e</a:t>
            </a:r>
            <a:r>
              <a:rPr sz="4700" spc="670" dirty="0"/>
              <a:t>s</a:t>
            </a:r>
            <a:r>
              <a:rPr sz="4700" spc="484" dirty="0"/>
              <a:t>p</a:t>
            </a:r>
            <a:r>
              <a:rPr sz="4700" spc="720" dirty="0"/>
              <a:t>a</a:t>
            </a:r>
            <a:r>
              <a:rPr sz="4700" spc="75" dirty="0"/>
              <a:t>l</a:t>
            </a:r>
            <a:r>
              <a:rPr sz="4700" spc="495" dirty="0"/>
              <a:t>d</a:t>
            </a:r>
            <a:r>
              <a:rPr sz="4700" spc="350" dirty="0"/>
              <a:t>o</a:t>
            </a:r>
            <a:r>
              <a:rPr sz="4700" spc="-495" dirty="0"/>
              <a:t> </a:t>
            </a:r>
            <a:r>
              <a:rPr sz="4700" spc="475" dirty="0"/>
              <a:t>c</a:t>
            </a:r>
            <a:r>
              <a:rPr sz="4700" spc="355" dirty="0"/>
              <a:t>o</a:t>
            </a:r>
            <a:r>
              <a:rPr sz="4700" spc="480" dirty="0"/>
              <a:t>n</a:t>
            </a:r>
            <a:r>
              <a:rPr sz="4700" spc="670" dirty="0"/>
              <a:t>s</a:t>
            </a:r>
            <a:r>
              <a:rPr sz="4700" spc="135" dirty="0"/>
              <a:t>t</a:t>
            </a:r>
            <a:r>
              <a:rPr sz="4700" spc="60" dirty="0"/>
              <a:t>i</a:t>
            </a:r>
            <a:r>
              <a:rPr sz="4700" spc="135" dirty="0"/>
              <a:t>t</a:t>
            </a:r>
            <a:r>
              <a:rPr sz="4700" spc="475" dirty="0"/>
              <a:t>uc</a:t>
            </a:r>
            <a:r>
              <a:rPr sz="4700" spc="60" dirty="0"/>
              <a:t>i</a:t>
            </a:r>
            <a:r>
              <a:rPr sz="4700" spc="355" dirty="0"/>
              <a:t>o</a:t>
            </a:r>
            <a:r>
              <a:rPr sz="4700" spc="480" dirty="0"/>
              <a:t>n</a:t>
            </a:r>
            <a:r>
              <a:rPr sz="4700" spc="720" dirty="0"/>
              <a:t>a</a:t>
            </a:r>
            <a:r>
              <a:rPr sz="4700" spc="70" dirty="0"/>
              <a:t>l</a:t>
            </a:r>
            <a:endParaRPr sz="4700"/>
          </a:p>
        </p:txBody>
      </p:sp>
      <p:sp>
        <p:nvSpPr>
          <p:cNvPr id="8" name="object 8"/>
          <p:cNvSpPr txBox="1"/>
          <p:nvPr/>
        </p:nvSpPr>
        <p:spPr>
          <a:xfrm>
            <a:off x="7868608" y="8628471"/>
            <a:ext cx="4398010" cy="629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10"/>
              </a:spcBef>
            </a:pPr>
            <a:r>
              <a:rPr sz="1450" spc="40" dirty="0">
                <a:solidFill>
                  <a:srgbClr val="00203C"/>
                </a:solidFill>
                <a:latin typeface="Lucida Sans Unicode"/>
                <a:cs typeface="Lucida Sans Unicode"/>
              </a:rPr>
              <a:t>Corte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00203C"/>
                </a:solidFill>
                <a:latin typeface="Lucida Sans Unicode"/>
                <a:cs typeface="Lucida Sans Unicode"/>
              </a:rPr>
              <a:t>Constitucional.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65" dirty="0">
                <a:solidFill>
                  <a:srgbClr val="00203C"/>
                </a:solidFill>
                <a:latin typeface="Lucida Sans Unicode"/>
                <a:cs typeface="Lucida Sans Unicode"/>
              </a:rPr>
              <a:t>Sentencia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00203C"/>
                </a:solidFill>
                <a:latin typeface="Lucida Sans Unicode"/>
                <a:cs typeface="Lucida Sans Unicode"/>
              </a:rPr>
              <a:t>C-086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00203C"/>
                </a:solidFill>
                <a:latin typeface="Lucida Sans Unicode"/>
                <a:cs typeface="Lucida Sans Unicode"/>
              </a:rPr>
              <a:t>de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-135" dirty="0">
                <a:solidFill>
                  <a:srgbClr val="00203C"/>
                </a:solidFill>
                <a:latin typeface="Lucida Sans Unicode"/>
                <a:cs typeface="Lucida Sans Unicode"/>
              </a:rPr>
              <a:t>2019.</a:t>
            </a:r>
            <a:endParaRPr sz="1450">
              <a:latin typeface="Lucida Sans Unicode"/>
              <a:cs typeface="Lucida Sans Unicode"/>
            </a:endParaRPr>
          </a:p>
          <a:p>
            <a:pPr marL="1932305" marR="909319" indent="-1015365">
              <a:lnSpc>
                <a:spcPts val="1500"/>
              </a:lnSpc>
              <a:spcBef>
                <a:spcPts val="130"/>
              </a:spcBef>
            </a:pPr>
            <a:r>
              <a:rPr sz="1450" spc="10" dirty="0">
                <a:solidFill>
                  <a:srgbClr val="00203C"/>
                </a:solidFill>
                <a:latin typeface="Lucida Sans Unicode"/>
                <a:cs typeface="Lucida Sans Unicode"/>
              </a:rPr>
              <a:t>M</a:t>
            </a:r>
            <a:r>
              <a:rPr sz="1450" spc="-155" dirty="0">
                <a:solidFill>
                  <a:srgbClr val="00203C"/>
                </a:solidFill>
                <a:latin typeface="Lucida Sans Unicode"/>
                <a:cs typeface="Lucida Sans Unicode"/>
              </a:rPr>
              <a:t>.</a:t>
            </a:r>
            <a:r>
              <a:rPr sz="1450" spc="45" dirty="0">
                <a:solidFill>
                  <a:srgbClr val="00203C"/>
                </a:solidFill>
                <a:latin typeface="Lucida Sans Unicode"/>
                <a:cs typeface="Lucida Sans Unicode"/>
              </a:rPr>
              <a:t>P</a:t>
            </a:r>
            <a:r>
              <a:rPr sz="1450" spc="-155" dirty="0">
                <a:solidFill>
                  <a:srgbClr val="00203C"/>
                </a:solidFill>
                <a:latin typeface="Lucida Sans Unicode"/>
                <a:cs typeface="Lucida Sans Unicode"/>
              </a:rPr>
              <a:t>.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-145" dirty="0">
                <a:solidFill>
                  <a:srgbClr val="00203C"/>
                </a:solidFill>
                <a:latin typeface="Lucida Sans Unicode"/>
                <a:cs typeface="Lucida Sans Unicode"/>
              </a:rPr>
              <a:t>L</a:t>
            </a:r>
            <a:r>
              <a:rPr sz="1450" spc="35" dirty="0">
                <a:solidFill>
                  <a:srgbClr val="00203C"/>
                </a:solidFill>
                <a:latin typeface="Lucida Sans Unicode"/>
                <a:cs typeface="Lucida Sans Unicode"/>
              </a:rPr>
              <a:t>u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i</a:t>
            </a:r>
            <a:r>
              <a:rPr sz="1450" spc="25" dirty="0">
                <a:solidFill>
                  <a:srgbClr val="00203C"/>
                </a:solidFill>
                <a:latin typeface="Lucida Sans Unicode"/>
                <a:cs typeface="Lucida Sans Unicode"/>
              </a:rPr>
              <a:t>s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90" dirty="0">
                <a:solidFill>
                  <a:srgbClr val="00203C"/>
                </a:solidFill>
                <a:latin typeface="Lucida Sans Unicode"/>
                <a:cs typeface="Lucida Sans Unicode"/>
              </a:rPr>
              <a:t>G</a:t>
            </a:r>
            <a:r>
              <a:rPr sz="1450" spc="35" dirty="0">
                <a:solidFill>
                  <a:srgbClr val="00203C"/>
                </a:solidFill>
                <a:latin typeface="Lucida Sans Unicode"/>
                <a:cs typeface="Lucida Sans Unicode"/>
              </a:rPr>
              <a:t>u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ill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-50" dirty="0">
                <a:solidFill>
                  <a:srgbClr val="00203C"/>
                </a:solidFill>
                <a:latin typeface="Lucida Sans Unicode"/>
                <a:cs typeface="Lucida Sans Unicode"/>
              </a:rPr>
              <a:t>r</a:t>
            </a:r>
            <a:r>
              <a:rPr sz="1450" spc="150" dirty="0">
                <a:solidFill>
                  <a:srgbClr val="00203C"/>
                </a:solidFill>
                <a:latin typeface="Lucida Sans Unicode"/>
                <a:cs typeface="Lucida Sans Unicode"/>
              </a:rPr>
              <a:t>m</a:t>
            </a:r>
            <a:r>
              <a:rPr sz="1450" spc="45" dirty="0">
                <a:solidFill>
                  <a:srgbClr val="00203C"/>
                </a:solidFill>
                <a:latin typeface="Lucida Sans Unicode"/>
                <a:cs typeface="Lucida Sans Unicode"/>
              </a:rPr>
              <a:t>o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90" dirty="0">
                <a:solidFill>
                  <a:srgbClr val="00203C"/>
                </a:solidFill>
                <a:latin typeface="Lucida Sans Unicode"/>
                <a:cs typeface="Lucida Sans Unicode"/>
              </a:rPr>
              <a:t>G</a:t>
            </a:r>
            <a:r>
              <a:rPr sz="1450" spc="35" dirty="0">
                <a:solidFill>
                  <a:srgbClr val="00203C"/>
                </a:solidFill>
                <a:latin typeface="Lucida Sans Unicode"/>
                <a:cs typeface="Lucida Sans Unicode"/>
              </a:rPr>
              <a:t>u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-50" dirty="0">
                <a:solidFill>
                  <a:srgbClr val="00203C"/>
                </a:solidFill>
                <a:latin typeface="Lucida Sans Unicode"/>
                <a:cs typeface="Lucida Sans Unicode"/>
              </a:rPr>
              <a:t>rr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-50" dirty="0">
                <a:solidFill>
                  <a:srgbClr val="00203C"/>
                </a:solidFill>
                <a:latin typeface="Lucida Sans Unicode"/>
                <a:cs typeface="Lucida Sans Unicode"/>
              </a:rPr>
              <a:t>r</a:t>
            </a:r>
            <a:r>
              <a:rPr sz="1450" spc="30" dirty="0">
                <a:solidFill>
                  <a:srgbClr val="00203C"/>
                </a:solidFill>
                <a:latin typeface="Lucida Sans Unicode"/>
                <a:cs typeface="Lucida Sans Unicode"/>
              </a:rPr>
              <a:t>o  </a:t>
            </a:r>
            <a:r>
              <a:rPr sz="1450" spc="-20" dirty="0">
                <a:solidFill>
                  <a:srgbClr val="00203C"/>
                </a:solidFill>
                <a:latin typeface="Lucida Sans Unicode"/>
                <a:cs typeface="Lucida Sans Unicode"/>
              </a:rPr>
              <a:t>Pérez.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624" y="2991850"/>
            <a:ext cx="10025076" cy="376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515"/>
              </a:lnSpc>
              <a:spcBef>
                <a:spcPts val="100"/>
              </a:spcBef>
            </a:pPr>
            <a:r>
              <a:rPr sz="6300" b="1" spc="-12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1315" dirty="0">
                <a:solidFill>
                  <a:srgbClr val="0F1D5B"/>
                </a:solidFill>
                <a:latin typeface="Trebuchet MS"/>
                <a:cs typeface="Trebuchet MS"/>
              </a:rPr>
              <a:t>m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00" b="1" spc="160" dirty="0">
                <a:solidFill>
                  <a:srgbClr val="0F1D5B"/>
                </a:solidFill>
                <a:latin typeface="Trebuchet MS"/>
                <a:cs typeface="Trebuchet MS"/>
              </a:rPr>
              <a:t>t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875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300" b="1" spc="-340" dirty="0">
                <a:solidFill>
                  <a:srgbClr val="0F1D5B"/>
                </a:solidFill>
                <a:latin typeface="Trebuchet MS"/>
                <a:cs typeface="Trebuchet MS"/>
              </a:rPr>
              <a:t>,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300" b="1" spc="93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605" dirty="0">
                <a:solidFill>
                  <a:srgbClr val="0F1D5B"/>
                </a:solidFill>
                <a:latin typeface="Trebuchet MS"/>
                <a:cs typeface="Trebuchet MS"/>
              </a:rPr>
              <a:t>u</a:t>
            </a:r>
            <a:r>
              <a:rPr sz="6300" b="1" spc="875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300" b="1" spc="93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865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endParaRPr sz="6300" dirty="0">
              <a:latin typeface="Trebuchet MS"/>
              <a:cs typeface="Trebuchet MS"/>
            </a:endParaRPr>
          </a:p>
          <a:p>
            <a:pPr marL="12700">
              <a:lnSpc>
                <a:spcPts val="5475"/>
              </a:lnSpc>
            </a:pPr>
            <a:r>
              <a:rPr sz="6300" b="1" spc="760" dirty="0">
                <a:solidFill>
                  <a:srgbClr val="0F1D5B"/>
                </a:solidFill>
                <a:latin typeface="Trebuchet MS"/>
                <a:cs typeface="Trebuchet MS"/>
              </a:rPr>
              <a:t>y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00" b="1" spc="635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30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30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865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620" dirty="0">
                <a:solidFill>
                  <a:srgbClr val="0F1D5B"/>
                </a:solidFill>
                <a:latin typeface="Trebuchet MS"/>
                <a:cs typeface="Trebuchet MS"/>
              </a:rPr>
              <a:t>p</a:t>
            </a:r>
            <a:r>
              <a:rPr sz="6300" b="1" spc="93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13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300" b="1" spc="92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00" b="1" spc="92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endParaRPr sz="6300" dirty="0">
              <a:latin typeface="Trebuchet MS"/>
              <a:cs typeface="Trebuchet MS"/>
            </a:endParaRPr>
          </a:p>
          <a:p>
            <a:pPr marL="12700">
              <a:lnSpc>
                <a:spcPts val="5475"/>
              </a:lnSpc>
            </a:pPr>
            <a:r>
              <a:rPr sz="6300" b="1" spc="620" dirty="0">
                <a:solidFill>
                  <a:srgbClr val="0F1D5B"/>
                </a:solidFill>
                <a:latin typeface="Trebuchet MS"/>
                <a:cs typeface="Trebuchet MS"/>
              </a:rPr>
              <a:t>p</a:t>
            </a:r>
            <a:r>
              <a:rPr sz="6300" b="1" spc="13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635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300" b="1" spc="27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nc</a:t>
            </a:r>
            <a:r>
              <a:rPr sz="630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00" b="1" spc="92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635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300" b="1" spc="260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300" b="1" spc="-67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00" b="1" spc="92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endParaRPr sz="6300" dirty="0">
              <a:latin typeface="Trebuchet MS"/>
              <a:cs typeface="Trebuchet MS"/>
            </a:endParaRPr>
          </a:p>
          <a:p>
            <a:pPr marL="12700" marR="3886835">
              <a:lnSpc>
                <a:spcPct val="72400"/>
              </a:lnSpc>
              <a:spcBef>
                <a:spcPts val="1045"/>
              </a:spcBef>
            </a:pPr>
            <a:r>
              <a:rPr sz="6300" b="1" spc="585" dirty="0">
                <a:solidFill>
                  <a:srgbClr val="0F1D5B"/>
                </a:solidFill>
                <a:latin typeface="Trebuchet MS"/>
                <a:cs typeface="Trebuchet MS"/>
              </a:rPr>
              <a:t>suspensión </a:t>
            </a:r>
            <a:r>
              <a:rPr sz="6300" b="1" spc="-188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300" b="1" spc="620" dirty="0">
                <a:solidFill>
                  <a:srgbClr val="0F1D5B"/>
                </a:solidFill>
                <a:latin typeface="Trebuchet MS"/>
                <a:cs typeface="Trebuchet MS"/>
              </a:rPr>
              <a:t>p</a:t>
            </a:r>
            <a:r>
              <a:rPr sz="6300" b="1" spc="13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775" dirty="0">
                <a:solidFill>
                  <a:srgbClr val="0F1D5B"/>
                </a:solidFill>
                <a:latin typeface="Trebuchet MS"/>
                <a:cs typeface="Trebuchet MS"/>
              </a:rPr>
              <a:t>v</a:t>
            </a:r>
            <a:r>
              <a:rPr sz="630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00" b="1" spc="875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300" b="1" spc="7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300" b="1" spc="450" dirty="0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300" b="1" spc="610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300" b="1" spc="935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300" b="1" spc="9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300" b="1" spc="-420" dirty="0">
                <a:solidFill>
                  <a:srgbClr val="0F1D5B"/>
                </a:solidFill>
                <a:latin typeface="Trebuchet MS"/>
                <a:cs typeface="Trebuchet MS"/>
              </a:rPr>
              <a:t>.</a:t>
            </a:r>
            <a:endParaRPr sz="63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3033" y="3742677"/>
            <a:ext cx="114300" cy="947419"/>
          </a:xfrm>
          <a:custGeom>
            <a:avLst/>
            <a:gdLst/>
            <a:ahLst/>
            <a:cxnLst/>
            <a:rect l="l" t="t" r="r" b="b"/>
            <a:pathLst>
              <a:path w="114300" h="947420">
                <a:moveTo>
                  <a:pt x="0" y="947390"/>
                </a:moveTo>
                <a:lnTo>
                  <a:pt x="8033" y="550546"/>
                </a:lnTo>
                <a:lnTo>
                  <a:pt x="11432" y="104204"/>
                </a:lnTo>
                <a:lnTo>
                  <a:pt x="10944" y="98986"/>
                </a:lnTo>
                <a:lnTo>
                  <a:pt x="12963" y="96950"/>
                </a:lnTo>
                <a:lnTo>
                  <a:pt x="37209" y="71281"/>
                </a:lnTo>
                <a:lnTo>
                  <a:pt x="61793" y="46280"/>
                </a:lnTo>
                <a:lnTo>
                  <a:pt x="87190" y="22377"/>
                </a:lnTo>
                <a:lnTo>
                  <a:pt x="113872" y="0"/>
                </a:lnTo>
                <a:lnTo>
                  <a:pt x="111093" y="348495"/>
                </a:lnTo>
                <a:lnTo>
                  <a:pt x="101006" y="852217"/>
                </a:lnTo>
                <a:lnTo>
                  <a:pt x="102015" y="857562"/>
                </a:lnTo>
                <a:lnTo>
                  <a:pt x="103807" y="862142"/>
                </a:lnTo>
                <a:lnTo>
                  <a:pt x="76924" y="882475"/>
                </a:lnTo>
                <a:lnTo>
                  <a:pt x="50657" y="903525"/>
                </a:lnTo>
                <a:lnTo>
                  <a:pt x="25014" y="925195"/>
                </a:lnTo>
                <a:lnTo>
                  <a:pt x="0" y="94739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49365" y="3224385"/>
            <a:ext cx="2861945" cy="3747770"/>
            <a:chOff x="649365" y="3224385"/>
            <a:chExt cx="2861945" cy="3747770"/>
          </a:xfrm>
        </p:grpSpPr>
        <p:sp>
          <p:nvSpPr>
            <p:cNvPr id="5" name="object 5"/>
            <p:cNvSpPr/>
            <p:nvPr/>
          </p:nvSpPr>
          <p:spPr>
            <a:xfrm>
              <a:off x="649363" y="3224389"/>
              <a:ext cx="2833370" cy="3747770"/>
            </a:xfrm>
            <a:custGeom>
              <a:avLst/>
              <a:gdLst/>
              <a:ahLst/>
              <a:cxnLst/>
              <a:rect l="l" t="t" r="r" b="b"/>
              <a:pathLst>
                <a:path w="2833370" h="3747770">
                  <a:moveTo>
                    <a:pt x="2296160" y="29070"/>
                  </a:moveTo>
                  <a:lnTo>
                    <a:pt x="2142490" y="26263"/>
                  </a:lnTo>
                  <a:lnTo>
                    <a:pt x="1526946" y="3911"/>
                  </a:lnTo>
                  <a:lnTo>
                    <a:pt x="1373085" y="622"/>
                  </a:lnTo>
                  <a:lnTo>
                    <a:pt x="1270558" y="0"/>
                  </a:lnTo>
                  <a:lnTo>
                    <a:pt x="1168107" y="1003"/>
                  </a:lnTo>
                  <a:lnTo>
                    <a:pt x="1065720" y="3911"/>
                  </a:lnTo>
                  <a:lnTo>
                    <a:pt x="963422" y="9042"/>
                  </a:lnTo>
                  <a:lnTo>
                    <a:pt x="912304" y="12522"/>
                  </a:lnTo>
                  <a:lnTo>
                    <a:pt x="861225" y="16687"/>
                  </a:lnTo>
                  <a:lnTo>
                    <a:pt x="810158" y="21539"/>
                  </a:lnTo>
                  <a:lnTo>
                    <a:pt x="759142" y="27139"/>
                  </a:lnTo>
                  <a:lnTo>
                    <a:pt x="708139" y="33528"/>
                  </a:lnTo>
                  <a:lnTo>
                    <a:pt x="625309" y="99441"/>
                  </a:lnTo>
                  <a:lnTo>
                    <a:pt x="676275" y="94716"/>
                  </a:lnTo>
                  <a:lnTo>
                    <a:pt x="778268" y="87274"/>
                  </a:lnTo>
                  <a:lnTo>
                    <a:pt x="880313" y="82245"/>
                  </a:lnTo>
                  <a:lnTo>
                    <a:pt x="982408" y="79336"/>
                  </a:lnTo>
                  <a:lnTo>
                    <a:pt x="1084554" y="78282"/>
                  </a:lnTo>
                  <a:lnTo>
                    <a:pt x="1186738" y="78765"/>
                  </a:lnTo>
                  <a:lnTo>
                    <a:pt x="1340078" y="81800"/>
                  </a:lnTo>
                  <a:lnTo>
                    <a:pt x="1902612" y="101777"/>
                  </a:lnTo>
                  <a:lnTo>
                    <a:pt x="2056003" y="105397"/>
                  </a:lnTo>
                  <a:lnTo>
                    <a:pt x="2158238" y="106438"/>
                  </a:lnTo>
                  <a:lnTo>
                    <a:pt x="2161298" y="106692"/>
                  </a:lnTo>
                  <a:lnTo>
                    <a:pt x="2195792" y="88747"/>
                  </a:lnTo>
                  <a:lnTo>
                    <a:pt x="2229777" y="69837"/>
                  </a:lnTo>
                  <a:lnTo>
                    <a:pt x="2263241" y="49949"/>
                  </a:lnTo>
                  <a:lnTo>
                    <a:pt x="2296160" y="29070"/>
                  </a:lnTo>
                  <a:close/>
                </a:path>
                <a:path w="2833370" h="3747770">
                  <a:moveTo>
                    <a:pt x="2682202" y="3226828"/>
                  </a:moveTo>
                  <a:lnTo>
                    <a:pt x="2680805" y="3188728"/>
                  </a:lnTo>
                  <a:lnTo>
                    <a:pt x="2680335" y="3176028"/>
                  </a:lnTo>
                  <a:lnTo>
                    <a:pt x="2678861" y="3137928"/>
                  </a:lnTo>
                  <a:lnTo>
                    <a:pt x="2678379" y="3125228"/>
                  </a:lnTo>
                  <a:lnTo>
                    <a:pt x="2676321" y="3074428"/>
                  </a:lnTo>
                  <a:lnTo>
                    <a:pt x="2674201" y="3023628"/>
                  </a:lnTo>
                  <a:lnTo>
                    <a:pt x="2672029" y="2972828"/>
                  </a:lnTo>
                  <a:lnTo>
                    <a:pt x="2663190" y="2756928"/>
                  </a:lnTo>
                  <a:lnTo>
                    <a:pt x="2661031" y="2706128"/>
                  </a:lnTo>
                  <a:lnTo>
                    <a:pt x="2658922" y="2655328"/>
                  </a:lnTo>
                  <a:lnTo>
                    <a:pt x="2657398" y="2617228"/>
                  </a:lnTo>
                  <a:lnTo>
                    <a:pt x="2656890" y="2604528"/>
                  </a:lnTo>
                  <a:lnTo>
                    <a:pt x="2654947" y="2553728"/>
                  </a:lnTo>
                  <a:lnTo>
                    <a:pt x="2653106" y="2502928"/>
                  </a:lnTo>
                  <a:lnTo>
                    <a:pt x="2651404" y="2452128"/>
                  </a:lnTo>
                  <a:lnTo>
                    <a:pt x="2649829" y="2401328"/>
                  </a:lnTo>
                  <a:lnTo>
                    <a:pt x="2648420" y="2350528"/>
                  </a:lnTo>
                  <a:lnTo>
                    <a:pt x="2647200" y="2299728"/>
                  </a:lnTo>
                  <a:lnTo>
                    <a:pt x="2646159" y="2248928"/>
                  </a:lnTo>
                  <a:lnTo>
                    <a:pt x="2645346" y="2198128"/>
                  </a:lnTo>
                  <a:lnTo>
                    <a:pt x="2644749" y="2147328"/>
                  </a:lnTo>
                  <a:lnTo>
                    <a:pt x="2644419" y="2096528"/>
                  </a:lnTo>
                  <a:lnTo>
                    <a:pt x="2594572" y="2083828"/>
                  </a:lnTo>
                  <a:lnTo>
                    <a:pt x="2518956" y="2044306"/>
                  </a:lnTo>
                  <a:lnTo>
                    <a:pt x="2518956" y="3201428"/>
                  </a:lnTo>
                  <a:lnTo>
                    <a:pt x="2517432" y="3201428"/>
                  </a:lnTo>
                  <a:lnTo>
                    <a:pt x="2512339" y="3214128"/>
                  </a:lnTo>
                  <a:lnTo>
                    <a:pt x="2507767" y="3226828"/>
                  </a:lnTo>
                  <a:lnTo>
                    <a:pt x="2502077" y="3239528"/>
                  </a:lnTo>
                  <a:lnTo>
                    <a:pt x="2494750" y="3252228"/>
                  </a:lnTo>
                  <a:lnTo>
                    <a:pt x="2485237" y="3277628"/>
                  </a:lnTo>
                  <a:lnTo>
                    <a:pt x="2462301" y="3303028"/>
                  </a:lnTo>
                  <a:lnTo>
                    <a:pt x="2433205" y="3341128"/>
                  </a:lnTo>
                  <a:lnTo>
                    <a:pt x="2398801" y="3379228"/>
                  </a:lnTo>
                  <a:lnTo>
                    <a:pt x="2359914" y="3430028"/>
                  </a:lnTo>
                  <a:lnTo>
                    <a:pt x="2318588" y="3468128"/>
                  </a:lnTo>
                  <a:lnTo>
                    <a:pt x="2278659" y="3493528"/>
                  </a:lnTo>
                  <a:lnTo>
                    <a:pt x="2241080" y="3531628"/>
                  </a:lnTo>
                  <a:lnTo>
                    <a:pt x="2206841" y="3544328"/>
                  </a:lnTo>
                  <a:lnTo>
                    <a:pt x="2177897" y="3569728"/>
                  </a:lnTo>
                  <a:lnTo>
                    <a:pt x="2155152" y="3582428"/>
                  </a:lnTo>
                  <a:lnTo>
                    <a:pt x="2134666" y="3582428"/>
                  </a:lnTo>
                  <a:lnTo>
                    <a:pt x="2145538" y="3569728"/>
                  </a:lnTo>
                  <a:lnTo>
                    <a:pt x="2163965" y="3544328"/>
                  </a:lnTo>
                  <a:lnTo>
                    <a:pt x="2188654" y="3518928"/>
                  </a:lnTo>
                  <a:lnTo>
                    <a:pt x="2218550" y="3493528"/>
                  </a:lnTo>
                  <a:lnTo>
                    <a:pt x="2252649" y="3468128"/>
                  </a:lnTo>
                  <a:lnTo>
                    <a:pt x="2289987" y="3430028"/>
                  </a:lnTo>
                  <a:lnTo>
                    <a:pt x="2329624" y="3391928"/>
                  </a:lnTo>
                  <a:lnTo>
                    <a:pt x="2368029" y="3353828"/>
                  </a:lnTo>
                  <a:lnTo>
                    <a:pt x="2403233" y="3315728"/>
                  </a:lnTo>
                  <a:lnTo>
                    <a:pt x="2434336" y="3290328"/>
                  </a:lnTo>
                  <a:lnTo>
                    <a:pt x="2460421" y="3252228"/>
                  </a:lnTo>
                  <a:lnTo>
                    <a:pt x="2472144" y="3239528"/>
                  </a:lnTo>
                  <a:lnTo>
                    <a:pt x="2481910" y="3226828"/>
                  </a:lnTo>
                  <a:lnTo>
                    <a:pt x="2490317" y="3214128"/>
                  </a:lnTo>
                  <a:lnTo>
                    <a:pt x="2497963" y="3214128"/>
                  </a:lnTo>
                  <a:lnTo>
                    <a:pt x="2507246" y="3201428"/>
                  </a:lnTo>
                  <a:lnTo>
                    <a:pt x="2513863" y="3188728"/>
                  </a:lnTo>
                  <a:lnTo>
                    <a:pt x="2518956" y="3201428"/>
                  </a:lnTo>
                  <a:lnTo>
                    <a:pt x="2518956" y="2044306"/>
                  </a:lnTo>
                  <a:lnTo>
                    <a:pt x="2497404" y="2033028"/>
                  </a:lnTo>
                  <a:lnTo>
                    <a:pt x="2356218" y="1956828"/>
                  </a:lnTo>
                  <a:lnTo>
                    <a:pt x="2348839" y="1956828"/>
                  </a:lnTo>
                  <a:lnTo>
                    <a:pt x="2331720" y="1944128"/>
                  </a:lnTo>
                  <a:lnTo>
                    <a:pt x="2319286" y="1931428"/>
                  </a:lnTo>
                  <a:lnTo>
                    <a:pt x="2314740" y="1918728"/>
                  </a:lnTo>
                  <a:lnTo>
                    <a:pt x="2321229" y="1906028"/>
                  </a:lnTo>
                  <a:lnTo>
                    <a:pt x="2350490" y="1855228"/>
                  </a:lnTo>
                  <a:lnTo>
                    <a:pt x="2380767" y="1817128"/>
                  </a:lnTo>
                  <a:lnTo>
                    <a:pt x="2412136" y="1779028"/>
                  </a:lnTo>
                  <a:lnTo>
                    <a:pt x="2444648" y="1740928"/>
                  </a:lnTo>
                  <a:lnTo>
                    <a:pt x="2478417" y="1702828"/>
                  </a:lnTo>
                  <a:lnTo>
                    <a:pt x="2513482" y="1664728"/>
                  </a:lnTo>
                  <a:lnTo>
                    <a:pt x="2549931" y="1626628"/>
                  </a:lnTo>
                  <a:lnTo>
                    <a:pt x="2587841" y="1588528"/>
                  </a:lnTo>
                  <a:lnTo>
                    <a:pt x="2627274" y="1563128"/>
                  </a:lnTo>
                  <a:lnTo>
                    <a:pt x="2640965" y="1550428"/>
                  </a:lnTo>
                  <a:lnTo>
                    <a:pt x="2668320" y="1525028"/>
                  </a:lnTo>
                  <a:lnTo>
                    <a:pt x="2666530" y="1525028"/>
                  </a:lnTo>
                  <a:lnTo>
                    <a:pt x="2665526" y="1512328"/>
                  </a:lnTo>
                  <a:lnTo>
                    <a:pt x="2666936" y="1461528"/>
                  </a:lnTo>
                  <a:lnTo>
                    <a:pt x="2668282" y="1410728"/>
                  </a:lnTo>
                  <a:lnTo>
                    <a:pt x="2669540" y="1359928"/>
                  </a:lnTo>
                  <a:lnTo>
                    <a:pt x="2670708" y="1309128"/>
                  </a:lnTo>
                  <a:lnTo>
                    <a:pt x="2671800" y="1245628"/>
                  </a:lnTo>
                  <a:lnTo>
                    <a:pt x="2672804" y="1194828"/>
                  </a:lnTo>
                  <a:lnTo>
                    <a:pt x="2673731" y="1144028"/>
                  </a:lnTo>
                  <a:lnTo>
                    <a:pt x="2674569" y="1093228"/>
                  </a:lnTo>
                  <a:lnTo>
                    <a:pt x="2675331" y="1042428"/>
                  </a:lnTo>
                  <a:lnTo>
                    <a:pt x="2676004" y="991628"/>
                  </a:lnTo>
                  <a:lnTo>
                    <a:pt x="2676601" y="940828"/>
                  </a:lnTo>
                  <a:lnTo>
                    <a:pt x="2677109" y="890028"/>
                  </a:lnTo>
                  <a:lnTo>
                    <a:pt x="2677528" y="839228"/>
                  </a:lnTo>
                  <a:lnTo>
                    <a:pt x="2677871" y="788428"/>
                  </a:lnTo>
                  <a:lnTo>
                    <a:pt x="2678303" y="674128"/>
                  </a:lnTo>
                  <a:lnTo>
                    <a:pt x="2678392" y="623328"/>
                  </a:lnTo>
                  <a:lnTo>
                    <a:pt x="2652153" y="585228"/>
                  </a:lnTo>
                  <a:lnTo>
                    <a:pt x="2622804" y="547128"/>
                  </a:lnTo>
                  <a:lnTo>
                    <a:pt x="2590736" y="509028"/>
                  </a:lnTo>
                  <a:lnTo>
                    <a:pt x="2584031" y="501611"/>
                  </a:lnTo>
                  <a:lnTo>
                    <a:pt x="2584031" y="801128"/>
                  </a:lnTo>
                  <a:lnTo>
                    <a:pt x="2583205" y="864628"/>
                  </a:lnTo>
                  <a:lnTo>
                    <a:pt x="2579941" y="940828"/>
                  </a:lnTo>
                  <a:lnTo>
                    <a:pt x="2573794" y="1017028"/>
                  </a:lnTo>
                  <a:lnTo>
                    <a:pt x="2566187" y="1093228"/>
                  </a:lnTo>
                  <a:lnTo>
                    <a:pt x="2559126" y="1169428"/>
                  </a:lnTo>
                  <a:lnTo>
                    <a:pt x="2552522" y="1232928"/>
                  </a:lnTo>
                  <a:lnTo>
                    <a:pt x="2546324" y="1283728"/>
                  </a:lnTo>
                  <a:lnTo>
                    <a:pt x="2540419" y="1321828"/>
                  </a:lnTo>
                  <a:lnTo>
                    <a:pt x="2529255" y="1359928"/>
                  </a:lnTo>
                  <a:lnTo>
                    <a:pt x="2524874" y="1347228"/>
                  </a:lnTo>
                  <a:lnTo>
                    <a:pt x="2521445" y="1321828"/>
                  </a:lnTo>
                  <a:lnTo>
                    <a:pt x="2519324" y="1283728"/>
                  </a:lnTo>
                  <a:lnTo>
                    <a:pt x="2518841" y="1220228"/>
                  </a:lnTo>
                  <a:lnTo>
                    <a:pt x="2520365" y="1169428"/>
                  </a:lnTo>
                  <a:lnTo>
                    <a:pt x="2524226" y="1093228"/>
                  </a:lnTo>
                  <a:lnTo>
                    <a:pt x="2530779" y="1017028"/>
                  </a:lnTo>
                  <a:lnTo>
                    <a:pt x="2538031" y="940828"/>
                  </a:lnTo>
                  <a:lnTo>
                    <a:pt x="2543429" y="877328"/>
                  </a:lnTo>
                  <a:lnTo>
                    <a:pt x="2544508" y="864628"/>
                  </a:lnTo>
                  <a:lnTo>
                    <a:pt x="2548051" y="826528"/>
                  </a:lnTo>
                  <a:lnTo>
                    <a:pt x="2550401" y="801128"/>
                  </a:lnTo>
                  <a:lnTo>
                    <a:pt x="2553157" y="775728"/>
                  </a:lnTo>
                  <a:lnTo>
                    <a:pt x="2555913" y="750328"/>
                  </a:lnTo>
                  <a:lnTo>
                    <a:pt x="2561196" y="712228"/>
                  </a:lnTo>
                  <a:lnTo>
                    <a:pt x="2566466" y="686828"/>
                  </a:lnTo>
                  <a:lnTo>
                    <a:pt x="2571889" y="674128"/>
                  </a:lnTo>
                  <a:lnTo>
                    <a:pt x="2576347" y="686828"/>
                  </a:lnTo>
                  <a:lnTo>
                    <a:pt x="2580157" y="712228"/>
                  </a:lnTo>
                  <a:lnTo>
                    <a:pt x="2582862" y="750328"/>
                  </a:lnTo>
                  <a:lnTo>
                    <a:pt x="2584031" y="801128"/>
                  </a:lnTo>
                  <a:lnTo>
                    <a:pt x="2584031" y="501611"/>
                  </a:lnTo>
                  <a:lnTo>
                    <a:pt x="2556294" y="470928"/>
                  </a:lnTo>
                  <a:lnTo>
                    <a:pt x="2519870" y="445528"/>
                  </a:lnTo>
                  <a:lnTo>
                    <a:pt x="2481821" y="407428"/>
                  </a:lnTo>
                  <a:lnTo>
                    <a:pt x="2442514" y="382028"/>
                  </a:lnTo>
                  <a:lnTo>
                    <a:pt x="2402332" y="356628"/>
                  </a:lnTo>
                  <a:lnTo>
                    <a:pt x="2386241" y="341579"/>
                  </a:lnTo>
                  <a:lnTo>
                    <a:pt x="2386241" y="1550428"/>
                  </a:lnTo>
                  <a:lnTo>
                    <a:pt x="2373719" y="1575828"/>
                  </a:lnTo>
                  <a:lnTo>
                    <a:pt x="2351074" y="1613928"/>
                  </a:lnTo>
                  <a:lnTo>
                    <a:pt x="2318435" y="1652028"/>
                  </a:lnTo>
                  <a:lnTo>
                    <a:pt x="2299004" y="1677428"/>
                  </a:lnTo>
                  <a:lnTo>
                    <a:pt x="2277694" y="1702828"/>
                  </a:lnTo>
                  <a:lnTo>
                    <a:pt x="2254758" y="1728228"/>
                  </a:lnTo>
                  <a:lnTo>
                    <a:pt x="2230386" y="1753628"/>
                  </a:lnTo>
                  <a:lnTo>
                    <a:pt x="2217991" y="1766328"/>
                  </a:lnTo>
                  <a:lnTo>
                    <a:pt x="2192591" y="1804428"/>
                  </a:lnTo>
                  <a:lnTo>
                    <a:pt x="2179485" y="1817128"/>
                  </a:lnTo>
                  <a:lnTo>
                    <a:pt x="2173173" y="1817128"/>
                  </a:lnTo>
                  <a:lnTo>
                    <a:pt x="2166836" y="1829828"/>
                  </a:lnTo>
                  <a:lnTo>
                    <a:pt x="2154174" y="1842528"/>
                  </a:lnTo>
                  <a:lnTo>
                    <a:pt x="2141067" y="1867928"/>
                  </a:lnTo>
                  <a:lnTo>
                    <a:pt x="2129358" y="1880628"/>
                  </a:lnTo>
                  <a:lnTo>
                    <a:pt x="2121687" y="1893328"/>
                  </a:lnTo>
                  <a:lnTo>
                    <a:pt x="2113864" y="1906028"/>
                  </a:lnTo>
                  <a:lnTo>
                    <a:pt x="2106384" y="1918728"/>
                  </a:lnTo>
                  <a:lnTo>
                    <a:pt x="2099716" y="1931428"/>
                  </a:lnTo>
                  <a:lnTo>
                    <a:pt x="2095677" y="1931428"/>
                  </a:lnTo>
                  <a:lnTo>
                    <a:pt x="2087778" y="1944128"/>
                  </a:lnTo>
                  <a:lnTo>
                    <a:pt x="2083816" y="1956828"/>
                  </a:lnTo>
                  <a:lnTo>
                    <a:pt x="2134819" y="1994928"/>
                  </a:lnTo>
                  <a:lnTo>
                    <a:pt x="2179955" y="2020328"/>
                  </a:lnTo>
                  <a:lnTo>
                    <a:pt x="2219096" y="2045728"/>
                  </a:lnTo>
                  <a:lnTo>
                    <a:pt x="2252141" y="2083828"/>
                  </a:lnTo>
                  <a:lnTo>
                    <a:pt x="2280678" y="2109228"/>
                  </a:lnTo>
                  <a:lnTo>
                    <a:pt x="2301316" y="2121928"/>
                  </a:lnTo>
                  <a:lnTo>
                    <a:pt x="2313368" y="2134628"/>
                  </a:lnTo>
                  <a:lnTo>
                    <a:pt x="2316137" y="2147328"/>
                  </a:lnTo>
                  <a:lnTo>
                    <a:pt x="2309025" y="2147328"/>
                  </a:lnTo>
                  <a:lnTo>
                    <a:pt x="2292794" y="2134628"/>
                  </a:lnTo>
                  <a:lnTo>
                    <a:pt x="2268258" y="2121928"/>
                  </a:lnTo>
                  <a:lnTo>
                    <a:pt x="2236241" y="2096528"/>
                  </a:lnTo>
                  <a:lnTo>
                    <a:pt x="2197544" y="2071128"/>
                  </a:lnTo>
                  <a:lnTo>
                    <a:pt x="2152700" y="2045728"/>
                  </a:lnTo>
                  <a:lnTo>
                    <a:pt x="2102040" y="2007628"/>
                  </a:lnTo>
                  <a:lnTo>
                    <a:pt x="2045893" y="1982228"/>
                  </a:lnTo>
                  <a:lnTo>
                    <a:pt x="2028075" y="1969528"/>
                  </a:lnTo>
                  <a:lnTo>
                    <a:pt x="2036991" y="1956828"/>
                  </a:lnTo>
                  <a:lnTo>
                    <a:pt x="2049716" y="1931428"/>
                  </a:lnTo>
                  <a:lnTo>
                    <a:pt x="2069719" y="1893328"/>
                  </a:lnTo>
                  <a:lnTo>
                    <a:pt x="2085682" y="1867928"/>
                  </a:lnTo>
                  <a:lnTo>
                    <a:pt x="2093734" y="1855228"/>
                  </a:lnTo>
                  <a:lnTo>
                    <a:pt x="2106333" y="1842528"/>
                  </a:lnTo>
                  <a:lnTo>
                    <a:pt x="2119820" y="1817128"/>
                  </a:lnTo>
                  <a:lnTo>
                    <a:pt x="2126716" y="1817128"/>
                  </a:lnTo>
                  <a:lnTo>
                    <a:pt x="2146795" y="1791728"/>
                  </a:lnTo>
                  <a:lnTo>
                    <a:pt x="2160498" y="1766328"/>
                  </a:lnTo>
                  <a:lnTo>
                    <a:pt x="2174100" y="1753628"/>
                  </a:lnTo>
                  <a:lnTo>
                    <a:pt x="2226627" y="1702828"/>
                  </a:lnTo>
                  <a:lnTo>
                    <a:pt x="2274455" y="1652028"/>
                  </a:lnTo>
                  <a:lnTo>
                    <a:pt x="2295906" y="1626628"/>
                  </a:lnTo>
                  <a:lnTo>
                    <a:pt x="2332672" y="1588528"/>
                  </a:lnTo>
                  <a:lnTo>
                    <a:pt x="2360828" y="1563128"/>
                  </a:lnTo>
                  <a:lnTo>
                    <a:pt x="2379688" y="1550428"/>
                  </a:lnTo>
                  <a:lnTo>
                    <a:pt x="2386241" y="1550428"/>
                  </a:lnTo>
                  <a:lnTo>
                    <a:pt x="2386241" y="341579"/>
                  </a:lnTo>
                  <a:lnTo>
                    <a:pt x="2361628" y="318528"/>
                  </a:lnTo>
                  <a:lnTo>
                    <a:pt x="2320785" y="293128"/>
                  </a:lnTo>
                  <a:lnTo>
                    <a:pt x="2280158" y="267728"/>
                  </a:lnTo>
                  <a:lnTo>
                    <a:pt x="2266823" y="255028"/>
                  </a:lnTo>
                  <a:lnTo>
                    <a:pt x="2240127" y="229628"/>
                  </a:lnTo>
                  <a:lnTo>
                    <a:pt x="2201062" y="204228"/>
                  </a:lnTo>
                  <a:lnTo>
                    <a:pt x="2163330" y="178828"/>
                  </a:lnTo>
                  <a:lnTo>
                    <a:pt x="1955177" y="178828"/>
                  </a:lnTo>
                  <a:lnTo>
                    <a:pt x="1948091" y="177063"/>
                  </a:lnTo>
                  <a:lnTo>
                    <a:pt x="1948091" y="2591828"/>
                  </a:lnTo>
                  <a:lnTo>
                    <a:pt x="1947824" y="2604528"/>
                  </a:lnTo>
                  <a:lnTo>
                    <a:pt x="1946846" y="2617228"/>
                  </a:lnTo>
                  <a:lnTo>
                    <a:pt x="1942503" y="2617228"/>
                  </a:lnTo>
                  <a:lnTo>
                    <a:pt x="1939251" y="2604528"/>
                  </a:lnTo>
                  <a:lnTo>
                    <a:pt x="1935403" y="2604528"/>
                  </a:lnTo>
                  <a:lnTo>
                    <a:pt x="1930996" y="2591828"/>
                  </a:lnTo>
                  <a:lnTo>
                    <a:pt x="1926996" y="2566428"/>
                  </a:lnTo>
                  <a:lnTo>
                    <a:pt x="1922983" y="2553728"/>
                  </a:lnTo>
                  <a:lnTo>
                    <a:pt x="1914969" y="2502928"/>
                  </a:lnTo>
                  <a:lnTo>
                    <a:pt x="1910359" y="2477528"/>
                  </a:lnTo>
                  <a:lnTo>
                    <a:pt x="1907984" y="2452128"/>
                  </a:lnTo>
                  <a:lnTo>
                    <a:pt x="1905558" y="2439428"/>
                  </a:lnTo>
                  <a:lnTo>
                    <a:pt x="1903806" y="2439428"/>
                  </a:lnTo>
                  <a:lnTo>
                    <a:pt x="1902129" y="2426728"/>
                  </a:lnTo>
                  <a:lnTo>
                    <a:pt x="1898815" y="2414028"/>
                  </a:lnTo>
                  <a:lnTo>
                    <a:pt x="1896554" y="2401328"/>
                  </a:lnTo>
                  <a:lnTo>
                    <a:pt x="1894509" y="2401328"/>
                  </a:lnTo>
                  <a:lnTo>
                    <a:pt x="1892325" y="2388628"/>
                  </a:lnTo>
                  <a:lnTo>
                    <a:pt x="1889645" y="2375928"/>
                  </a:lnTo>
                  <a:lnTo>
                    <a:pt x="1884565" y="2375928"/>
                  </a:lnTo>
                  <a:lnTo>
                    <a:pt x="1881886" y="2363228"/>
                  </a:lnTo>
                  <a:lnTo>
                    <a:pt x="1878584" y="2363228"/>
                  </a:lnTo>
                  <a:lnTo>
                    <a:pt x="1873745" y="2350528"/>
                  </a:lnTo>
                  <a:lnTo>
                    <a:pt x="1869160" y="2337828"/>
                  </a:lnTo>
                  <a:lnTo>
                    <a:pt x="1836826" y="2337828"/>
                  </a:lnTo>
                  <a:lnTo>
                    <a:pt x="1817128" y="2325128"/>
                  </a:lnTo>
                  <a:lnTo>
                    <a:pt x="1798853" y="2325128"/>
                  </a:lnTo>
                  <a:lnTo>
                    <a:pt x="1780349" y="2312428"/>
                  </a:lnTo>
                  <a:lnTo>
                    <a:pt x="1728685" y="2299728"/>
                  </a:lnTo>
                  <a:lnTo>
                    <a:pt x="1678216" y="2299728"/>
                  </a:lnTo>
                  <a:lnTo>
                    <a:pt x="1629689" y="2287028"/>
                  </a:lnTo>
                  <a:lnTo>
                    <a:pt x="1583829" y="2287028"/>
                  </a:lnTo>
                  <a:lnTo>
                    <a:pt x="1541348" y="2274328"/>
                  </a:lnTo>
                  <a:lnTo>
                    <a:pt x="1454124" y="2274328"/>
                  </a:lnTo>
                  <a:lnTo>
                    <a:pt x="1417459" y="2261628"/>
                  </a:lnTo>
                  <a:lnTo>
                    <a:pt x="1394421" y="2261628"/>
                  </a:lnTo>
                  <a:lnTo>
                    <a:pt x="1386433" y="2248928"/>
                  </a:lnTo>
                  <a:lnTo>
                    <a:pt x="1683537" y="2248928"/>
                  </a:lnTo>
                  <a:lnTo>
                    <a:pt x="1791677" y="2274328"/>
                  </a:lnTo>
                  <a:lnTo>
                    <a:pt x="1812391" y="2287028"/>
                  </a:lnTo>
                  <a:lnTo>
                    <a:pt x="1832610" y="2287028"/>
                  </a:lnTo>
                  <a:lnTo>
                    <a:pt x="1850974" y="2299728"/>
                  </a:lnTo>
                  <a:lnTo>
                    <a:pt x="1890153" y="2299728"/>
                  </a:lnTo>
                  <a:lnTo>
                    <a:pt x="1892706" y="2312428"/>
                  </a:lnTo>
                  <a:lnTo>
                    <a:pt x="1902117" y="2312428"/>
                  </a:lnTo>
                  <a:lnTo>
                    <a:pt x="1904149" y="2325128"/>
                  </a:lnTo>
                  <a:lnTo>
                    <a:pt x="1909368" y="2325128"/>
                  </a:lnTo>
                  <a:lnTo>
                    <a:pt x="1913953" y="2337828"/>
                  </a:lnTo>
                  <a:lnTo>
                    <a:pt x="1917255" y="2337828"/>
                  </a:lnTo>
                  <a:lnTo>
                    <a:pt x="1919046" y="2350528"/>
                  </a:lnTo>
                  <a:lnTo>
                    <a:pt x="1921332" y="2350528"/>
                  </a:lnTo>
                  <a:lnTo>
                    <a:pt x="1925904" y="2363228"/>
                  </a:lnTo>
                  <a:lnTo>
                    <a:pt x="1928825" y="2375928"/>
                  </a:lnTo>
                  <a:lnTo>
                    <a:pt x="1931365" y="2388628"/>
                  </a:lnTo>
                  <a:lnTo>
                    <a:pt x="1935962" y="2401328"/>
                  </a:lnTo>
                  <a:lnTo>
                    <a:pt x="1937143" y="2414028"/>
                  </a:lnTo>
                  <a:lnTo>
                    <a:pt x="1940801" y="2439428"/>
                  </a:lnTo>
                  <a:lnTo>
                    <a:pt x="1942261" y="2452128"/>
                  </a:lnTo>
                  <a:lnTo>
                    <a:pt x="1943531" y="2464828"/>
                  </a:lnTo>
                  <a:lnTo>
                    <a:pt x="1944522" y="2477528"/>
                  </a:lnTo>
                  <a:lnTo>
                    <a:pt x="1945119" y="2502928"/>
                  </a:lnTo>
                  <a:lnTo>
                    <a:pt x="1946135" y="2528328"/>
                  </a:lnTo>
                  <a:lnTo>
                    <a:pt x="1946871" y="2541028"/>
                  </a:lnTo>
                  <a:lnTo>
                    <a:pt x="1947379" y="2566428"/>
                  </a:lnTo>
                  <a:lnTo>
                    <a:pt x="1947672" y="2579128"/>
                  </a:lnTo>
                  <a:lnTo>
                    <a:pt x="1948091" y="2591828"/>
                  </a:lnTo>
                  <a:lnTo>
                    <a:pt x="1948091" y="177063"/>
                  </a:lnTo>
                  <a:lnTo>
                    <a:pt x="1932393" y="173139"/>
                  </a:lnTo>
                  <a:lnTo>
                    <a:pt x="1932393" y="280428"/>
                  </a:lnTo>
                  <a:lnTo>
                    <a:pt x="1857679" y="280428"/>
                  </a:lnTo>
                  <a:lnTo>
                    <a:pt x="1829981" y="289331"/>
                  </a:lnTo>
                  <a:lnTo>
                    <a:pt x="1829981" y="801128"/>
                  </a:lnTo>
                  <a:lnTo>
                    <a:pt x="1816722" y="813828"/>
                  </a:lnTo>
                  <a:lnTo>
                    <a:pt x="1779790" y="813828"/>
                  </a:lnTo>
                  <a:lnTo>
                    <a:pt x="1723478" y="826528"/>
                  </a:lnTo>
                  <a:lnTo>
                    <a:pt x="1416075" y="826528"/>
                  </a:lnTo>
                  <a:lnTo>
                    <a:pt x="1359763" y="813828"/>
                  </a:lnTo>
                  <a:lnTo>
                    <a:pt x="1322844" y="813828"/>
                  </a:lnTo>
                  <a:lnTo>
                    <a:pt x="1309585" y="801128"/>
                  </a:lnTo>
                  <a:lnTo>
                    <a:pt x="1322844" y="801128"/>
                  </a:lnTo>
                  <a:lnTo>
                    <a:pt x="1359763" y="788428"/>
                  </a:lnTo>
                  <a:lnTo>
                    <a:pt x="1487512" y="788428"/>
                  </a:lnTo>
                  <a:lnTo>
                    <a:pt x="1569783" y="775728"/>
                  </a:lnTo>
                  <a:lnTo>
                    <a:pt x="1652054" y="788428"/>
                  </a:lnTo>
                  <a:lnTo>
                    <a:pt x="1779790" y="788428"/>
                  </a:lnTo>
                  <a:lnTo>
                    <a:pt x="1816722" y="801128"/>
                  </a:lnTo>
                  <a:lnTo>
                    <a:pt x="1829981" y="801128"/>
                  </a:lnTo>
                  <a:lnTo>
                    <a:pt x="1829981" y="289331"/>
                  </a:lnTo>
                  <a:lnTo>
                    <a:pt x="1818144" y="293128"/>
                  </a:lnTo>
                  <a:lnTo>
                    <a:pt x="771499" y="293128"/>
                  </a:lnTo>
                  <a:lnTo>
                    <a:pt x="731964" y="280428"/>
                  </a:lnTo>
                  <a:lnTo>
                    <a:pt x="657250" y="280428"/>
                  </a:lnTo>
                  <a:lnTo>
                    <a:pt x="662216" y="267728"/>
                  </a:lnTo>
                  <a:lnTo>
                    <a:pt x="771499" y="267728"/>
                  </a:lnTo>
                  <a:lnTo>
                    <a:pt x="818184" y="255028"/>
                  </a:lnTo>
                  <a:lnTo>
                    <a:pt x="1771472" y="255028"/>
                  </a:lnTo>
                  <a:lnTo>
                    <a:pt x="1818144" y="267728"/>
                  </a:lnTo>
                  <a:lnTo>
                    <a:pt x="1927428" y="267728"/>
                  </a:lnTo>
                  <a:lnTo>
                    <a:pt x="1932393" y="280428"/>
                  </a:lnTo>
                  <a:lnTo>
                    <a:pt x="1932393" y="173139"/>
                  </a:lnTo>
                  <a:lnTo>
                    <a:pt x="1904377" y="166128"/>
                  </a:lnTo>
                  <a:lnTo>
                    <a:pt x="1599374" y="166128"/>
                  </a:lnTo>
                  <a:lnTo>
                    <a:pt x="1548523" y="153428"/>
                  </a:lnTo>
                  <a:lnTo>
                    <a:pt x="735888" y="153428"/>
                  </a:lnTo>
                  <a:lnTo>
                    <a:pt x="685241" y="166128"/>
                  </a:lnTo>
                  <a:lnTo>
                    <a:pt x="634619" y="166128"/>
                  </a:lnTo>
                  <a:lnTo>
                    <a:pt x="584022" y="178828"/>
                  </a:lnTo>
                  <a:lnTo>
                    <a:pt x="528739" y="178828"/>
                  </a:lnTo>
                  <a:lnTo>
                    <a:pt x="491426" y="216928"/>
                  </a:lnTo>
                  <a:lnTo>
                    <a:pt x="456031" y="255028"/>
                  </a:lnTo>
                  <a:lnTo>
                    <a:pt x="422313" y="293128"/>
                  </a:lnTo>
                  <a:lnTo>
                    <a:pt x="390004" y="331228"/>
                  </a:lnTo>
                  <a:lnTo>
                    <a:pt x="358876" y="369328"/>
                  </a:lnTo>
                  <a:lnTo>
                    <a:pt x="328663" y="407428"/>
                  </a:lnTo>
                  <a:lnTo>
                    <a:pt x="299110" y="445528"/>
                  </a:lnTo>
                  <a:lnTo>
                    <a:pt x="269976" y="483628"/>
                  </a:lnTo>
                  <a:lnTo>
                    <a:pt x="241007" y="534428"/>
                  </a:lnTo>
                  <a:lnTo>
                    <a:pt x="211950" y="572528"/>
                  </a:lnTo>
                  <a:lnTo>
                    <a:pt x="182562" y="610628"/>
                  </a:lnTo>
                  <a:lnTo>
                    <a:pt x="152577" y="648728"/>
                  </a:lnTo>
                  <a:lnTo>
                    <a:pt x="121742" y="686828"/>
                  </a:lnTo>
                  <a:lnTo>
                    <a:pt x="89827" y="724928"/>
                  </a:lnTo>
                  <a:lnTo>
                    <a:pt x="56565" y="763028"/>
                  </a:lnTo>
                  <a:lnTo>
                    <a:pt x="21717" y="801128"/>
                  </a:lnTo>
                  <a:lnTo>
                    <a:pt x="17703" y="851928"/>
                  </a:lnTo>
                  <a:lnTo>
                    <a:pt x="13627" y="902728"/>
                  </a:lnTo>
                  <a:lnTo>
                    <a:pt x="9702" y="953528"/>
                  </a:lnTo>
                  <a:lnTo>
                    <a:pt x="6146" y="1004328"/>
                  </a:lnTo>
                  <a:lnTo>
                    <a:pt x="3200" y="1042428"/>
                  </a:lnTo>
                  <a:lnTo>
                    <a:pt x="1079" y="1093228"/>
                  </a:lnTo>
                  <a:lnTo>
                    <a:pt x="0" y="1144028"/>
                  </a:lnTo>
                  <a:lnTo>
                    <a:pt x="190" y="1194828"/>
                  </a:lnTo>
                  <a:lnTo>
                    <a:pt x="1879" y="1245628"/>
                  </a:lnTo>
                  <a:lnTo>
                    <a:pt x="5295" y="1296428"/>
                  </a:lnTo>
                  <a:lnTo>
                    <a:pt x="107099" y="1296428"/>
                  </a:lnTo>
                  <a:lnTo>
                    <a:pt x="158038" y="1309128"/>
                  </a:lnTo>
                  <a:lnTo>
                    <a:pt x="310934" y="1309128"/>
                  </a:lnTo>
                  <a:lnTo>
                    <a:pt x="361899" y="1321828"/>
                  </a:lnTo>
                  <a:lnTo>
                    <a:pt x="565683" y="1321828"/>
                  </a:lnTo>
                  <a:lnTo>
                    <a:pt x="616559" y="1334528"/>
                  </a:lnTo>
                  <a:lnTo>
                    <a:pt x="667423" y="1334528"/>
                  </a:lnTo>
                  <a:lnTo>
                    <a:pt x="718235" y="1321828"/>
                  </a:lnTo>
                  <a:lnTo>
                    <a:pt x="870407" y="1321828"/>
                  </a:lnTo>
                  <a:lnTo>
                    <a:pt x="921016" y="1309128"/>
                  </a:lnTo>
                  <a:lnTo>
                    <a:pt x="913815" y="1258328"/>
                  </a:lnTo>
                  <a:lnTo>
                    <a:pt x="910920" y="1207528"/>
                  </a:lnTo>
                  <a:lnTo>
                    <a:pt x="910844" y="1144028"/>
                  </a:lnTo>
                  <a:lnTo>
                    <a:pt x="912075" y="1093228"/>
                  </a:lnTo>
                  <a:lnTo>
                    <a:pt x="913117" y="1042428"/>
                  </a:lnTo>
                  <a:lnTo>
                    <a:pt x="913625" y="1042428"/>
                  </a:lnTo>
                  <a:lnTo>
                    <a:pt x="913879" y="1029728"/>
                  </a:lnTo>
                  <a:lnTo>
                    <a:pt x="915568" y="1017028"/>
                  </a:lnTo>
                  <a:lnTo>
                    <a:pt x="919137" y="1004328"/>
                  </a:lnTo>
                  <a:lnTo>
                    <a:pt x="924318" y="1004328"/>
                  </a:lnTo>
                  <a:lnTo>
                    <a:pt x="953211" y="966228"/>
                  </a:lnTo>
                  <a:lnTo>
                    <a:pt x="986523" y="953528"/>
                  </a:lnTo>
                  <a:lnTo>
                    <a:pt x="1023734" y="928128"/>
                  </a:lnTo>
                  <a:lnTo>
                    <a:pt x="1064336" y="915428"/>
                  </a:lnTo>
                  <a:lnTo>
                    <a:pt x="1107821" y="902728"/>
                  </a:lnTo>
                  <a:lnTo>
                    <a:pt x="1153668" y="890028"/>
                  </a:lnTo>
                  <a:lnTo>
                    <a:pt x="1201381" y="877328"/>
                  </a:lnTo>
                  <a:lnTo>
                    <a:pt x="1350505" y="877328"/>
                  </a:lnTo>
                  <a:lnTo>
                    <a:pt x="1400517" y="890028"/>
                  </a:lnTo>
                  <a:lnTo>
                    <a:pt x="1497914" y="890028"/>
                  </a:lnTo>
                  <a:lnTo>
                    <a:pt x="1544269" y="902728"/>
                  </a:lnTo>
                  <a:lnTo>
                    <a:pt x="1588401" y="902728"/>
                  </a:lnTo>
                  <a:lnTo>
                    <a:pt x="1629765" y="915428"/>
                  </a:lnTo>
                  <a:lnTo>
                    <a:pt x="1696758" y="915428"/>
                  </a:lnTo>
                  <a:lnTo>
                    <a:pt x="1706499" y="928128"/>
                  </a:lnTo>
                  <a:lnTo>
                    <a:pt x="1713306" y="940828"/>
                  </a:lnTo>
                  <a:lnTo>
                    <a:pt x="1728330" y="978928"/>
                  </a:lnTo>
                  <a:lnTo>
                    <a:pt x="1747126" y="1004328"/>
                  </a:lnTo>
                  <a:lnTo>
                    <a:pt x="1767243" y="1029728"/>
                  </a:lnTo>
                  <a:lnTo>
                    <a:pt x="1786204" y="1055128"/>
                  </a:lnTo>
                  <a:lnTo>
                    <a:pt x="1790153" y="1067828"/>
                  </a:lnTo>
                  <a:lnTo>
                    <a:pt x="1791677" y="1067828"/>
                  </a:lnTo>
                  <a:lnTo>
                    <a:pt x="1792185" y="1080528"/>
                  </a:lnTo>
                  <a:lnTo>
                    <a:pt x="1795246" y="1080528"/>
                  </a:lnTo>
                  <a:lnTo>
                    <a:pt x="1795411" y="1093228"/>
                  </a:lnTo>
                  <a:lnTo>
                    <a:pt x="1794484" y="1105928"/>
                  </a:lnTo>
                  <a:lnTo>
                    <a:pt x="1784705" y="1144028"/>
                  </a:lnTo>
                  <a:lnTo>
                    <a:pt x="1776603" y="1194828"/>
                  </a:lnTo>
                  <a:lnTo>
                    <a:pt x="1769897" y="1245628"/>
                  </a:lnTo>
                  <a:lnTo>
                    <a:pt x="1764334" y="1296428"/>
                  </a:lnTo>
                  <a:lnTo>
                    <a:pt x="1759661" y="1347228"/>
                  </a:lnTo>
                  <a:lnTo>
                    <a:pt x="1755609" y="1398028"/>
                  </a:lnTo>
                  <a:lnTo>
                    <a:pt x="1751926" y="1448828"/>
                  </a:lnTo>
                  <a:lnTo>
                    <a:pt x="1748332" y="1499628"/>
                  </a:lnTo>
                  <a:lnTo>
                    <a:pt x="1744599" y="1537728"/>
                  </a:lnTo>
                  <a:lnTo>
                    <a:pt x="1741982" y="1550428"/>
                  </a:lnTo>
                  <a:lnTo>
                    <a:pt x="1736496" y="1563128"/>
                  </a:lnTo>
                  <a:lnTo>
                    <a:pt x="1728851" y="1575828"/>
                  </a:lnTo>
                  <a:lnTo>
                    <a:pt x="1719795" y="1575828"/>
                  </a:lnTo>
                  <a:lnTo>
                    <a:pt x="1714563" y="1588528"/>
                  </a:lnTo>
                  <a:lnTo>
                    <a:pt x="1707032" y="1588528"/>
                  </a:lnTo>
                  <a:lnTo>
                    <a:pt x="1697177" y="1601228"/>
                  </a:lnTo>
                  <a:lnTo>
                    <a:pt x="1222425" y="1601228"/>
                  </a:lnTo>
                  <a:lnTo>
                    <a:pt x="1216317" y="1652028"/>
                  </a:lnTo>
                  <a:lnTo>
                    <a:pt x="1211453" y="1702828"/>
                  </a:lnTo>
                  <a:lnTo>
                    <a:pt x="1207757" y="1753628"/>
                  </a:lnTo>
                  <a:lnTo>
                    <a:pt x="1205103" y="1804428"/>
                  </a:lnTo>
                  <a:lnTo>
                    <a:pt x="1203426" y="1855228"/>
                  </a:lnTo>
                  <a:lnTo>
                    <a:pt x="1202613" y="1906028"/>
                  </a:lnTo>
                  <a:lnTo>
                    <a:pt x="1202728" y="1969528"/>
                  </a:lnTo>
                  <a:lnTo>
                    <a:pt x="1203198" y="2007628"/>
                  </a:lnTo>
                  <a:lnTo>
                    <a:pt x="1204404" y="2058428"/>
                  </a:lnTo>
                  <a:lnTo>
                    <a:pt x="1206106" y="2109228"/>
                  </a:lnTo>
                  <a:lnTo>
                    <a:pt x="1208189" y="2160028"/>
                  </a:lnTo>
                  <a:lnTo>
                    <a:pt x="1210564" y="2210828"/>
                  </a:lnTo>
                  <a:lnTo>
                    <a:pt x="1213142" y="2261628"/>
                  </a:lnTo>
                  <a:lnTo>
                    <a:pt x="1218488" y="2363228"/>
                  </a:lnTo>
                  <a:lnTo>
                    <a:pt x="1267802" y="2363228"/>
                  </a:lnTo>
                  <a:lnTo>
                    <a:pt x="1317256" y="2375928"/>
                  </a:lnTo>
                  <a:lnTo>
                    <a:pt x="1416469" y="2375928"/>
                  </a:lnTo>
                  <a:lnTo>
                    <a:pt x="1466176" y="2388628"/>
                  </a:lnTo>
                  <a:lnTo>
                    <a:pt x="1665173" y="2388628"/>
                  </a:lnTo>
                  <a:lnTo>
                    <a:pt x="1714830" y="2401328"/>
                  </a:lnTo>
                  <a:lnTo>
                    <a:pt x="1737982" y="2401328"/>
                  </a:lnTo>
                  <a:lnTo>
                    <a:pt x="1751380" y="2414028"/>
                  </a:lnTo>
                  <a:lnTo>
                    <a:pt x="1761388" y="2414028"/>
                  </a:lnTo>
                  <a:lnTo>
                    <a:pt x="1766100" y="2439428"/>
                  </a:lnTo>
                  <a:lnTo>
                    <a:pt x="1772704" y="2490228"/>
                  </a:lnTo>
                  <a:lnTo>
                    <a:pt x="1783638" y="2541028"/>
                  </a:lnTo>
                  <a:lnTo>
                    <a:pt x="1796097" y="2591828"/>
                  </a:lnTo>
                  <a:lnTo>
                    <a:pt x="1807298" y="2642628"/>
                  </a:lnTo>
                  <a:lnTo>
                    <a:pt x="1814449" y="2693428"/>
                  </a:lnTo>
                  <a:lnTo>
                    <a:pt x="1813394" y="2744228"/>
                  </a:lnTo>
                  <a:lnTo>
                    <a:pt x="1804873" y="2795028"/>
                  </a:lnTo>
                  <a:lnTo>
                    <a:pt x="1791893" y="2845828"/>
                  </a:lnTo>
                  <a:lnTo>
                    <a:pt x="1777415" y="2883928"/>
                  </a:lnTo>
                  <a:lnTo>
                    <a:pt x="1764449" y="2934728"/>
                  </a:lnTo>
                  <a:lnTo>
                    <a:pt x="1761858" y="2934728"/>
                  </a:lnTo>
                  <a:lnTo>
                    <a:pt x="1758061" y="2947428"/>
                  </a:lnTo>
                  <a:lnTo>
                    <a:pt x="1753247" y="2947428"/>
                  </a:lnTo>
                  <a:lnTo>
                    <a:pt x="1747659" y="2960128"/>
                  </a:lnTo>
                  <a:lnTo>
                    <a:pt x="1738871" y="2960128"/>
                  </a:lnTo>
                  <a:lnTo>
                    <a:pt x="1732661" y="2972828"/>
                  </a:lnTo>
                  <a:lnTo>
                    <a:pt x="1725129" y="2972828"/>
                  </a:lnTo>
                  <a:lnTo>
                    <a:pt x="1626222" y="2998228"/>
                  </a:lnTo>
                  <a:lnTo>
                    <a:pt x="1576476" y="2998228"/>
                  </a:lnTo>
                  <a:lnTo>
                    <a:pt x="1526565" y="3010928"/>
                  </a:lnTo>
                  <a:lnTo>
                    <a:pt x="1426375" y="3010928"/>
                  </a:lnTo>
                  <a:lnTo>
                    <a:pt x="1376133" y="3023628"/>
                  </a:lnTo>
                  <a:lnTo>
                    <a:pt x="1225130" y="3023628"/>
                  </a:lnTo>
                  <a:lnTo>
                    <a:pt x="1174788" y="3010928"/>
                  </a:lnTo>
                  <a:lnTo>
                    <a:pt x="1074229" y="3010928"/>
                  </a:lnTo>
                  <a:lnTo>
                    <a:pt x="1024064" y="2998228"/>
                  </a:lnTo>
                  <a:lnTo>
                    <a:pt x="987666" y="2998228"/>
                  </a:lnTo>
                  <a:lnTo>
                    <a:pt x="977519" y="2985528"/>
                  </a:lnTo>
                  <a:lnTo>
                    <a:pt x="972921" y="2960128"/>
                  </a:lnTo>
                  <a:lnTo>
                    <a:pt x="969657" y="2922028"/>
                  </a:lnTo>
                  <a:lnTo>
                    <a:pt x="965530" y="2871228"/>
                  </a:lnTo>
                  <a:lnTo>
                    <a:pt x="959840" y="2820428"/>
                  </a:lnTo>
                  <a:lnTo>
                    <a:pt x="951928" y="2769628"/>
                  </a:lnTo>
                  <a:lnTo>
                    <a:pt x="944549" y="2769628"/>
                  </a:lnTo>
                  <a:lnTo>
                    <a:pt x="941489" y="2756928"/>
                  </a:lnTo>
                  <a:lnTo>
                    <a:pt x="891387" y="2769628"/>
                  </a:lnTo>
                  <a:lnTo>
                    <a:pt x="791197" y="2769628"/>
                  </a:lnTo>
                  <a:lnTo>
                    <a:pt x="672757" y="2779649"/>
                  </a:lnTo>
                  <a:lnTo>
                    <a:pt x="672757" y="3645928"/>
                  </a:lnTo>
                  <a:lnTo>
                    <a:pt x="666318" y="3645928"/>
                  </a:lnTo>
                  <a:lnTo>
                    <a:pt x="649452" y="3633228"/>
                  </a:lnTo>
                  <a:lnTo>
                    <a:pt x="624725" y="3620528"/>
                  </a:lnTo>
                  <a:lnTo>
                    <a:pt x="593001" y="3595128"/>
                  </a:lnTo>
                  <a:lnTo>
                    <a:pt x="563092" y="3557028"/>
                  </a:lnTo>
                  <a:lnTo>
                    <a:pt x="529678" y="3531628"/>
                  </a:lnTo>
                  <a:lnTo>
                    <a:pt x="493433" y="3493528"/>
                  </a:lnTo>
                  <a:lnTo>
                    <a:pt x="454977" y="3455428"/>
                  </a:lnTo>
                  <a:lnTo>
                    <a:pt x="414997" y="3417328"/>
                  </a:lnTo>
                  <a:lnTo>
                    <a:pt x="376097" y="3379228"/>
                  </a:lnTo>
                  <a:lnTo>
                    <a:pt x="340487" y="3341128"/>
                  </a:lnTo>
                  <a:lnTo>
                    <a:pt x="308571" y="3303028"/>
                  </a:lnTo>
                  <a:lnTo>
                    <a:pt x="280809" y="3264928"/>
                  </a:lnTo>
                  <a:lnTo>
                    <a:pt x="257606" y="3226828"/>
                  </a:lnTo>
                  <a:lnTo>
                    <a:pt x="236143" y="3188728"/>
                  </a:lnTo>
                  <a:lnTo>
                    <a:pt x="221640" y="3163328"/>
                  </a:lnTo>
                  <a:lnTo>
                    <a:pt x="214185" y="3150628"/>
                  </a:lnTo>
                  <a:lnTo>
                    <a:pt x="213842" y="3137928"/>
                  </a:lnTo>
                  <a:lnTo>
                    <a:pt x="221373" y="3137928"/>
                  </a:lnTo>
                  <a:lnTo>
                    <a:pt x="235686" y="3150628"/>
                  </a:lnTo>
                  <a:lnTo>
                    <a:pt x="256349" y="3176028"/>
                  </a:lnTo>
                  <a:lnTo>
                    <a:pt x="282930" y="3214128"/>
                  </a:lnTo>
                  <a:lnTo>
                    <a:pt x="308533" y="3239528"/>
                  </a:lnTo>
                  <a:lnTo>
                    <a:pt x="338048" y="3277628"/>
                  </a:lnTo>
                  <a:lnTo>
                    <a:pt x="371030" y="3315728"/>
                  </a:lnTo>
                  <a:lnTo>
                    <a:pt x="407047" y="3353828"/>
                  </a:lnTo>
                  <a:lnTo>
                    <a:pt x="445655" y="3391928"/>
                  </a:lnTo>
                  <a:lnTo>
                    <a:pt x="485013" y="3430028"/>
                  </a:lnTo>
                  <a:lnTo>
                    <a:pt x="522198" y="3468128"/>
                  </a:lnTo>
                  <a:lnTo>
                    <a:pt x="556628" y="3506228"/>
                  </a:lnTo>
                  <a:lnTo>
                    <a:pt x="587679" y="3531628"/>
                  </a:lnTo>
                  <a:lnTo>
                    <a:pt x="614756" y="3569728"/>
                  </a:lnTo>
                  <a:lnTo>
                    <a:pt x="642188" y="3595128"/>
                  </a:lnTo>
                  <a:lnTo>
                    <a:pt x="661771" y="3620528"/>
                  </a:lnTo>
                  <a:lnTo>
                    <a:pt x="672757" y="3645928"/>
                  </a:lnTo>
                  <a:lnTo>
                    <a:pt x="672757" y="2779649"/>
                  </a:lnTo>
                  <a:lnTo>
                    <a:pt x="640918" y="2782328"/>
                  </a:lnTo>
                  <a:lnTo>
                    <a:pt x="490639" y="2782328"/>
                  </a:lnTo>
                  <a:lnTo>
                    <a:pt x="440537" y="2795028"/>
                  </a:lnTo>
                  <a:lnTo>
                    <a:pt x="39395" y="2795028"/>
                  </a:lnTo>
                  <a:lnTo>
                    <a:pt x="36271" y="2845828"/>
                  </a:lnTo>
                  <a:lnTo>
                    <a:pt x="35026" y="2896628"/>
                  </a:lnTo>
                  <a:lnTo>
                    <a:pt x="35217" y="2934728"/>
                  </a:lnTo>
                  <a:lnTo>
                    <a:pt x="36436" y="2985528"/>
                  </a:lnTo>
                  <a:lnTo>
                    <a:pt x="38277" y="3036328"/>
                  </a:lnTo>
                  <a:lnTo>
                    <a:pt x="40297" y="3087128"/>
                  </a:lnTo>
                  <a:lnTo>
                    <a:pt x="42075" y="3125228"/>
                  </a:lnTo>
                  <a:lnTo>
                    <a:pt x="43218" y="3176028"/>
                  </a:lnTo>
                  <a:lnTo>
                    <a:pt x="85077" y="3201428"/>
                  </a:lnTo>
                  <a:lnTo>
                    <a:pt x="124714" y="3239528"/>
                  </a:lnTo>
                  <a:lnTo>
                    <a:pt x="162369" y="3264928"/>
                  </a:lnTo>
                  <a:lnTo>
                    <a:pt x="198361" y="3303028"/>
                  </a:lnTo>
                  <a:lnTo>
                    <a:pt x="232956" y="3341128"/>
                  </a:lnTo>
                  <a:lnTo>
                    <a:pt x="266433" y="3379228"/>
                  </a:lnTo>
                  <a:lnTo>
                    <a:pt x="299085" y="3417328"/>
                  </a:lnTo>
                  <a:lnTo>
                    <a:pt x="427062" y="3569728"/>
                  </a:lnTo>
                  <a:lnTo>
                    <a:pt x="459803" y="3607828"/>
                  </a:lnTo>
                  <a:lnTo>
                    <a:pt x="493420" y="3645928"/>
                  </a:lnTo>
                  <a:lnTo>
                    <a:pt x="528180" y="3684028"/>
                  </a:lnTo>
                  <a:lnTo>
                    <a:pt x="564375" y="3722128"/>
                  </a:lnTo>
                  <a:lnTo>
                    <a:pt x="602284" y="3747528"/>
                  </a:lnTo>
                  <a:lnTo>
                    <a:pt x="653630" y="3747528"/>
                  </a:lnTo>
                  <a:lnTo>
                    <a:pt x="704989" y="3734828"/>
                  </a:lnTo>
                  <a:lnTo>
                    <a:pt x="859091" y="3734828"/>
                  </a:lnTo>
                  <a:lnTo>
                    <a:pt x="910475" y="3722128"/>
                  </a:lnTo>
                  <a:lnTo>
                    <a:pt x="1064641" y="3722128"/>
                  </a:lnTo>
                  <a:lnTo>
                    <a:pt x="1116050" y="3709428"/>
                  </a:lnTo>
                  <a:lnTo>
                    <a:pt x="1476019" y="3709428"/>
                  </a:lnTo>
                  <a:lnTo>
                    <a:pt x="1527454" y="3696728"/>
                  </a:lnTo>
                  <a:lnTo>
                    <a:pt x="2200986" y="3696728"/>
                  </a:lnTo>
                  <a:lnTo>
                    <a:pt x="2236114" y="3658628"/>
                  </a:lnTo>
                  <a:lnTo>
                    <a:pt x="2248001" y="3645928"/>
                  </a:lnTo>
                  <a:lnTo>
                    <a:pt x="2271776" y="3620528"/>
                  </a:lnTo>
                  <a:lnTo>
                    <a:pt x="2307920" y="3582428"/>
                  </a:lnTo>
                  <a:lnTo>
                    <a:pt x="2344496" y="3544328"/>
                  </a:lnTo>
                  <a:lnTo>
                    <a:pt x="2381427" y="3506228"/>
                  </a:lnTo>
                  <a:lnTo>
                    <a:pt x="2418651" y="3480828"/>
                  </a:lnTo>
                  <a:lnTo>
                    <a:pt x="2606992" y="3290328"/>
                  </a:lnTo>
                  <a:lnTo>
                    <a:pt x="2644673" y="3264928"/>
                  </a:lnTo>
                  <a:lnTo>
                    <a:pt x="2682202" y="3226828"/>
                  </a:lnTo>
                  <a:close/>
                </a:path>
                <a:path w="2833370" h="3747770">
                  <a:moveTo>
                    <a:pt x="2833332" y="440804"/>
                  </a:moveTo>
                  <a:lnTo>
                    <a:pt x="2804236" y="401853"/>
                  </a:lnTo>
                  <a:lnTo>
                    <a:pt x="2772372" y="365163"/>
                  </a:lnTo>
                  <a:lnTo>
                    <a:pt x="2738132" y="330466"/>
                  </a:lnTo>
                  <a:lnTo>
                    <a:pt x="2701874" y="297459"/>
                  </a:lnTo>
                  <a:lnTo>
                    <a:pt x="2663964" y="265899"/>
                  </a:lnTo>
                  <a:lnTo>
                    <a:pt x="2624759" y="235483"/>
                  </a:lnTo>
                  <a:lnTo>
                    <a:pt x="2584640" y="205943"/>
                  </a:lnTo>
                  <a:lnTo>
                    <a:pt x="2422296" y="90970"/>
                  </a:lnTo>
                  <a:lnTo>
                    <a:pt x="2383066" y="61645"/>
                  </a:lnTo>
                  <a:lnTo>
                    <a:pt x="2349512" y="85509"/>
                  </a:lnTo>
                  <a:lnTo>
                    <a:pt x="2315108" y="108115"/>
                  </a:lnTo>
                  <a:lnTo>
                    <a:pt x="2279916" y="129527"/>
                  </a:lnTo>
                  <a:lnTo>
                    <a:pt x="2244001" y="149821"/>
                  </a:lnTo>
                  <a:lnTo>
                    <a:pt x="2284526" y="181063"/>
                  </a:lnTo>
                  <a:lnTo>
                    <a:pt x="2326094" y="211620"/>
                  </a:lnTo>
                  <a:lnTo>
                    <a:pt x="2453182" y="302298"/>
                  </a:lnTo>
                  <a:lnTo>
                    <a:pt x="2495092" y="333209"/>
                  </a:lnTo>
                  <a:lnTo>
                    <a:pt x="2536152" y="364985"/>
                  </a:lnTo>
                  <a:lnTo>
                    <a:pt x="2575966" y="397916"/>
                  </a:lnTo>
                  <a:lnTo>
                    <a:pt x="2614168" y="432320"/>
                  </a:lnTo>
                  <a:lnTo>
                    <a:pt x="2650375" y="468503"/>
                  </a:lnTo>
                  <a:lnTo>
                    <a:pt x="2684208" y="506768"/>
                  </a:lnTo>
                  <a:lnTo>
                    <a:pt x="2715298" y="547433"/>
                  </a:lnTo>
                  <a:lnTo>
                    <a:pt x="2743009" y="518477"/>
                  </a:lnTo>
                  <a:lnTo>
                    <a:pt x="2771648" y="490728"/>
                  </a:lnTo>
                  <a:lnTo>
                    <a:pt x="2801620" y="464680"/>
                  </a:lnTo>
                  <a:lnTo>
                    <a:pt x="2833332" y="440804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402" y="5871570"/>
              <a:ext cx="130542" cy="2493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1392" y="4204664"/>
              <a:ext cx="2729865" cy="2195830"/>
            </a:xfrm>
            <a:custGeom>
              <a:avLst/>
              <a:gdLst/>
              <a:ahLst/>
              <a:cxnLst/>
              <a:rect l="l" t="t" r="r" b="b"/>
              <a:pathLst>
                <a:path w="2729865" h="2195829">
                  <a:moveTo>
                    <a:pt x="900569" y="1640065"/>
                  </a:moveTo>
                  <a:lnTo>
                    <a:pt x="550595" y="1659661"/>
                  </a:lnTo>
                  <a:lnTo>
                    <a:pt x="400494" y="1666024"/>
                  </a:lnTo>
                  <a:lnTo>
                    <a:pt x="300380" y="1668627"/>
                  </a:lnTo>
                  <a:lnTo>
                    <a:pt x="200215" y="1669465"/>
                  </a:lnTo>
                  <a:lnTo>
                    <a:pt x="99999" y="1668183"/>
                  </a:lnTo>
                  <a:lnTo>
                    <a:pt x="75895" y="1688706"/>
                  </a:lnTo>
                  <a:lnTo>
                    <a:pt x="51142" y="1708518"/>
                  </a:lnTo>
                  <a:lnTo>
                    <a:pt x="25819" y="1727657"/>
                  </a:lnTo>
                  <a:lnTo>
                    <a:pt x="0" y="1746173"/>
                  </a:lnTo>
                  <a:lnTo>
                    <a:pt x="102793" y="1745729"/>
                  </a:lnTo>
                  <a:lnTo>
                    <a:pt x="205536" y="1743329"/>
                  </a:lnTo>
                  <a:lnTo>
                    <a:pt x="359575" y="1737004"/>
                  </a:lnTo>
                  <a:lnTo>
                    <a:pt x="821423" y="1711693"/>
                  </a:lnTo>
                  <a:lnTo>
                    <a:pt x="838263" y="1691055"/>
                  </a:lnTo>
                  <a:lnTo>
                    <a:pt x="857364" y="1672450"/>
                  </a:lnTo>
                  <a:lnTo>
                    <a:pt x="878281" y="1655559"/>
                  </a:lnTo>
                  <a:lnTo>
                    <a:pt x="900569" y="1640065"/>
                  </a:lnTo>
                  <a:close/>
                </a:path>
                <a:path w="2729865" h="2195829">
                  <a:moveTo>
                    <a:pt x="968895" y="184746"/>
                  </a:moveTo>
                  <a:lnTo>
                    <a:pt x="962037" y="138836"/>
                  </a:lnTo>
                  <a:lnTo>
                    <a:pt x="958596" y="92710"/>
                  </a:lnTo>
                  <a:lnTo>
                    <a:pt x="957668" y="46431"/>
                  </a:lnTo>
                  <a:lnTo>
                    <a:pt x="958329" y="0"/>
                  </a:lnTo>
                  <a:lnTo>
                    <a:pt x="948410" y="0"/>
                  </a:lnTo>
                  <a:lnTo>
                    <a:pt x="901636" y="34010"/>
                  </a:lnTo>
                  <a:lnTo>
                    <a:pt x="857808" y="71259"/>
                  </a:lnTo>
                  <a:lnTo>
                    <a:pt x="855306" y="166331"/>
                  </a:lnTo>
                  <a:lnTo>
                    <a:pt x="854913" y="213893"/>
                  </a:lnTo>
                  <a:lnTo>
                    <a:pt x="856792" y="261226"/>
                  </a:lnTo>
                  <a:lnTo>
                    <a:pt x="882637" y="239687"/>
                  </a:lnTo>
                  <a:lnTo>
                    <a:pt x="910501" y="220218"/>
                  </a:lnTo>
                  <a:lnTo>
                    <a:pt x="939546" y="202145"/>
                  </a:lnTo>
                  <a:lnTo>
                    <a:pt x="968895" y="184746"/>
                  </a:lnTo>
                  <a:close/>
                </a:path>
                <a:path w="2729865" h="2195829">
                  <a:moveTo>
                    <a:pt x="1543481" y="469252"/>
                  </a:moveTo>
                  <a:lnTo>
                    <a:pt x="1245882" y="469252"/>
                  </a:lnTo>
                  <a:lnTo>
                    <a:pt x="1244358" y="468998"/>
                  </a:lnTo>
                  <a:lnTo>
                    <a:pt x="1219187" y="486460"/>
                  </a:lnTo>
                  <a:lnTo>
                    <a:pt x="1194600" y="504913"/>
                  </a:lnTo>
                  <a:lnTo>
                    <a:pt x="1171168" y="524637"/>
                  </a:lnTo>
                  <a:lnTo>
                    <a:pt x="1149438" y="545973"/>
                  </a:lnTo>
                  <a:lnTo>
                    <a:pt x="1537627" y="545973"/>
                  </a:lnTo>
                  <a:lnTo>
                    <a:pt x="1543481" y="469252"/>
                  </a:lnTo>
                  <a:close/>
                </a:path>
                <a:path w="2729865" h="2195829">
                  <a:moveTo>
                    <a:pt x="1573885" y="1879904"/>
                  </a:moveTo>
                  <a:lnTo>
                    <a:pt x="1521561" y="1885124"/>
                  </a:lnTo>
                  <a:lnTo>
                    <a:pt x="1469110" y="1888845"/>
                  </a:lnTo>
                  <a:lnTo>
                    <a:pt x="1416558" y="1891157"/>
                  </a:lnTo>
                  <a:lnTo>
                    <a:pt x="1363929" y="1892122"/>
                  </a:lnTo>
                  <a:lnTo>
                    <a:pt x="1311262" y="1891804"/>
                  </a:lnTo>
                  <a:lnTo>
                    <a:pt x="1258595" y="1890280"/>
                  </a:lnTo>
                  <a:lnTo>
                    <a:pt x="1205941" y="1887613"/>
                  </a:lnTo>
                  <a:lnTo>
                    <a:pt x="1153350" y="1883879"/>
                  </a:lnTo>
                  <a:lnTo>
                    <a:pt x="1100836" y="1879142"/>
                  </a:lnTo>
                  <a:lnTo>
                    <a:pt x="1097775" y="1884362"/>
                  </a:lnTo>
                  <a:lnTo>
                    <a:pt x="1093203" y="1888934"/>
                  </a:lnTo>
                  <a:lnTo>
                    <a:pt x="1058100" y="1907806"/>
                  </a:lnTo>
                  <a:lnTo>
                    <a:pt x="1030871" y="1924431"/>
                  </a:lnTo>
                  <a:lnTo>
                    <a:pt x="1004519" y="1942312"/>
                  </a:lnTo>
                  <a:lnTo>
                    <a:pt x="979068" y="1961337"/>
                  </a:lnTo>
                  <a:lnTo>
                    <a:pt x="1027772" y="1964804"/>
                  </a:lnTo>
                  <a:lnTo>
                    <a:pt x="1076540" y="1967357"/>
                  </a:lnTo>
                  <a:lnTo>
                    <a:pt x="1125347" y="1968906"/>
                  </a:lnTo>
                  <a:lnTo>
                    <a:pt x="1174153" y="1969401"/>
                  </a:lnTo>
                  <a:lnTo>
                    <a:pt x="1222946" y="1968766"/>
                  </a:lnTo>
                  <a:lnTo>
                    <a:pt x="1271676" y="1966937"/>
                  </a:lnTo>
                  <a:lnTo>
                    <a:pt x="1320330" y="1963839"/>
                  </a:lnTo>
                  <a:lnTo>
                    <a:pt x="1368882" y="1959419"/>
                  </a:lnTo>
                  <a:lnTo>
                    <a:pt x="1417294" y="1953602"/>
                  </a:lnTo>
                  <a:lnTo>
                    <a:pt x="1465541" y="1946325"/>
                  </a:lnTo>
                  <a:lnTo>
                    <a:pt x="1513586" y="1937512"/>
                  </a:lnTo>
                  <a:lnTo>
                    <a:pt x="1561426" y="1927110"/>
                  </a:lnTo>
                  <a:lnTo>
                    <a:pt x="1573885" y="1879904"/>
                  </a:lnTo>
                  <a:close/>
                </a:path>
                <a:path w="2729865" h="2195829">
                  <a:moveTo>
                    <a:pt x="2681211" y="966355"/>
                  </a:moveTo>
                  <a:lnTo>
                    <a:pt x="2633205" y="948169"/>
                  </a:lnTo>
                  <a:lnTo>
                    <a:pt x="2586050" y="928217"/>
                  </a:lnTo>
                  <a:lnTo>
                    <a:pt x="2539606" y="906729"/>
                  </a:lnTo>
                  <a:lnTo>
                    <a:pt x="2493759" y="883920"/>
                  </a:lnTo>
                  <a:lnTo>
                    <a:pt x="2448382" y="859993"/>
                  </a:lnTo>
                  <a:lnTo>
                    <a:pt x="2397988" y="831494"/>
                  </a:lnTo>
                  <a:lnTo>
                    <a:pt x="2395956" y="829449"/>
                  </a:lnTo>
                  <a:lnTo>
                    <a:pt x="2388209" y="827430"/>
                  </a:lnTo>
                  <a:lnTo>
                    <a:pt x="2380970" y="824103"/>
                  </a:lnTo>
                  <a:lnTo>
                    <a:pt x="2374557" y="819645"/>
                  </a:lnTo>
                  <a:lnTo>
                    <a:pt x="2369235" y="814184"/>
                  </a:lnTo>
                  <a:lnTo>
                    <a:pt x="2345842" y="842492"/>
                  </a:lnTo>
                  <a:lnTo>
                    <a:pt x="2323147" y="871486"/>
                  </a:lnTo>
                  <a:lnTo>
                    <a:pt x="2301075" y="901128"/>
                  </a:lnTo>
                  <a:lnTo>
                    <a:pt x="2279535" y="931367"/>
                  </a:lnTo>
                  <a:lnTo>
                    <a:pt x="2324963" y="956132"/>
                  </a:lnTo>
                  <a:lnTo>
                    <a:pt x="2370747" y="979868"/>
                  </a:lnTo>
                  <a:lnTo>
                    <a:pt x="2417064" y="1002284"/>
                  </a:lnTo>
                  <a:lnTo>
                    <a:pt x="2464092" y="1023124"/>
                  </a:lnTo>
                  <a:lnTo>
                    <a:pt x="2512009" y="1042123"/>
                  </a:lnTo>
                  <a:lnTo>
                    <a:pt x="2561501" y="1059243"/>
                  </a:lnTo>
                  <a:lnTo>
                    <a:pt x="2595232" y="1042276"/>
                  </a:lnTo>
                  <a:lnTo>
                    <a:pt x="2627592" y="1020419"/>
                  </a:lnTo>
                  <a:lnTo>
                    <a:pt x="2656890" y="994816"/>
                  </a:lnTo>
                  <a:lnTo>
                    <a:pt x="2681211" y="966355"/>
                  </a:lnTo>
                  <a:close/>
                </a:path>
                <a:path w="2729865" h="2195829">
                  <a:moveTo>
                    <a:pt x="2729319" y="2095436"/>
                  </a:moveTo>
                  <a:lnTo>
                    <a:pt x="2700070" y="1375029"/>
                  </a:lnTo>
                  <a:lnTo>
                    <a:pt x="2694228" y="1169111"/>
                  </a:lnTo>
                  <a:lnTo>
                    <a:pt x="2692412" y="1066114"/>
                  </a:lnTo>
                  <a:lnTo>
                    <a:pt x="2668193" y="1085240"/>
                  </a:lnTo>
                  <a:lnTo>
                    <a:pt x="2642603" y="1102563"/>
                  </a:lnTo>
                  <a:lnTo>
                    <a:pt x="2616162" y="1117777"/>
                  </a:lnTo>
                  <a:lnTo>
                    <a:pt x="2589352" y="1130617"/>
                  </a:lnTo>
                  <a:lnTo>
                    <a:pt x="2591092" y="1282877"/>
                  </a:lnTo>
                  <a:lnTo>
                    <a:pt x="2597924" y="1536471"/>
                  </a:lnTo>
                  <a:lnTo>
                    <a:pt x="2624861" y="2195461"/>
                  </a:lnTo>
                  <a:lnTo>
                    <a:pt x="2729319" y="2095436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538" y="1423933"/>
            <a:ext cx="5734049" cy="8696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0700000">
            <a:off x="2458014" y="2681292"/>
            <a:ext cx="1245626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600" spc="70" dirty="0">
                <a:solidFill>
                  <a:srgbClr val="00203C"/>
                </a:solidFill>
                <a:latin typeface="Verdana"/>
                <a:cs typeface="Verdana"/>
              </a:rPr>
              <a:t>v</a:t>
            </a:r>
            <a:r>
              <a:rPr sz="1600" spc="80" dirty="0">
                <a:solidFill>
                  <a:srgbClr val="00203C"/>
                </a:solidFill>
                <a:latin typeface="Verdana"/>
                <a:cs typeface="Verdana"/>
              </a:rPr>
              <a:t>i</a:t>
            </a:r>
            <a:r>
              <a:rPr sz="1600" spc="65" dirty="0">
                <a:solidFill>
                  <a:srgbClr val="00203C"/>
                </a:solidFill>
                <a:latin typeface="Verdana"/>
                <a:cs typeface="Verdana"/>
              </a:rPr>
              <a:t>s</a:t>
            </a:r>
            <a:r>
              <a:rPr sz="1600" spc="80" dirty="0">
                <a:solidFill>
                  <a:srgbClr val="00203C"/>
                </a:solidFill>
                <a:latin typeface="Verdana"/>
                <a:cs typeface="Verdana"/>
              </a:rPr>
              <a:t>i</a:t>
            </a:r>
            <a:r>
              <a:rPr sz="1600" spc="90" dirty="0">
                <a:solidFill>
                  <a:srgbClr val="00203C"/>
                </a:solidFill>
                <a:latin typeface="Verdana"/>
                <a:cs typeface="Verdana"/>
              </a:rPr>
              <a:t>o</a:t>
            </a:r>
            <a:r>
              <a:rPr sz="1600" spc="125" dirty="0">
                <a:solidFill>
                  <a:srgbClr val="00203C"/>
                </a:solidFill>
                <a:latin typeface="Verdana"/>
                <a:cs typeface="Verdana"/>
              </a:rPr>
              <a:t>n</a:t>
            </a:r>
            <a:r>
              <a:rPr sz="1600" spc="175" dirty="0">
                <a:solidFill>
                  <a:srgbClr val="00203C"/>
                </a:solidFill>
                <a:latin typeface="Verdana"/>
                <a:cs typeface="Verdana"/>
              </a:rPr>
              <a:t>a</a:t>
            </a:r>
            <a:r>
              <a:rPr sz="1600" spc="80" dirty="0">
                <a:solidFill>
                  <a:srgbClr val="00203C"/>
                </a:solidFill>
                <a:latin typeface="Verdana"/>
                <a:cs typeface="Verdana"/>
              </a:rPr>
              <a:t>l</a:t>
            </a:r>
            <a:r>
              <a:rPr sz="1600" spc="210" dirty="0">
                <a:solidFill>
                  <a:srgbClr val="00203C"/>
                </a:solidFill>
                <a:latin typeface="Verdana"/>
                <a:cs typeface="Verdana"/>
              </a:rPr>
              <a:t>m</a:t>
            </a:r>
            <a:r>
              <a:rPr sz="1600" spc="80" dirty="0">
                <a:solidFill>
                  <a:srgbClr val="00203C"/>
                </a:solidFill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20700000">
            <a:off x="2065651" y="2582348"/>
            <a:ext cx="1970647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2400" spc="120" baseline="-57291" dirty="0">
                <a:solidFill>
                  <a:srgbClr val="00203C"/>
                </a:solidFill>
                <a:latin typeface="Verdana"/>
                <a:cs typeface="Verdana"/>
              </a:rPr>
              <a:t>pro</a:t>
            </a:r>
            <a:r>
              <a:rPr sz="2400" spc="-157" baseline="-57291" dirty="0">
                <a:solidFill>
                  <a:srgbClr val="00203C"/>
                </a:solidFill>
                <a:latin typeface="Verdana"/>
                <a:cs typeface="Verdana"/>
              </a:rPr>
              <a:t> </a:t>
            </a:r>
            <a:r>
              <a:rPr sz="1600" spc="90" dirty="0">
                <a:solidFill>
                  <a:srgbClr val="00203C"/>
                </a:solidFill>
                <a:latin typeface="Verdana"/>
                <a:cs typeface="Verdana"/>
              </a:rPr>
              <a:t>Suspendo</a:t>
            </a:r>
            <a:r>
              <a:rPr sz="1600" spc="-55" dirty="0">
                <a:solidFill>
                  <a:srgbClr val="00203C"/>
                </a:solidFill>
                <a:latin typeface="Verdana"/>
                <a:cs typeface="Verdana"/>
              </a:rPr>
              <a:t> </a:t>
            </a:r>
            <a:r>
              <a:rPr sz="2400" spc="120" baseline="-57291" dirty="0">
                <a:solidFill>
                  <a:srgbClr val="00203C"/>
                </a:solidFill>
                <a:latin typeface="Verdana"/>
                <a:cs typeface="Verdana"/>
              </a:rPr>
              <a:t>nte</a:t>
            </a:r>
            <a:endParaRPr sz="2400" baseline="-57291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5347" y="7093082"/>
            <a:ext cx="2211705" cy="9899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182245">
              <a:lnSpc>
                <a:spcPts val="3720"/>
              </a:lnSpc>
              <a:spcBef>
                <a:spcPts val="350"/>
              </a:spcBef>
            </a:pPr>
            <a:r>
              <a:rPr sz="3200" b="1" spc="100" dirty="0">
                <a:solidFill>
                  <a:srgbClr val="0F1D5B"/>
                </a:solidFill>
                <a:latin typeface="Calibri"/>
                <a:cs typeface="Calibri"/>
              </a:rPr>
              <a:t>Autoridad </a:t>
            </a:r>
            <a:r>
              <a:rPr sz="3200" b="1" spc="105" dirty="0">
                <a:solidFill>
                  <a:srgbClr val="0F1D5B"/>
                </a:solidFill>
                <a:latin typeface="Calibri"/>
                <a:cs typeface="Calibri"/>
              </a:rPr>
              <a:t> </a:t>
            </a:r>
            <a:r>
              <a:rPr sz="3200" b="1" spc="75" dirty="0">
                <a:solidFill>
                  <a:srgbClr val="0F1D5B"/>
                </a:solidFill>
                <a:latin typeface="Calibri"/>
                <a:cs typeface="Calibri"/>
              </a:rPr>
              <a:t>d</a:t>
            </a:r>
            <a:r>
              <a:rPr sz="3200" b="1" spc="110" dirty="0">
                <a:solidFill>
                  <a:srgbClr val="0F1D5B"/>
                </a:solidFill>
                <a:latin typeface="Calibri"/>
                <a:cs typeface="Calibri"/>
              </a:rPr>
              <a:t>i</a:t>
            </a:r>
            <a:r>
              <a:rPr sz="3200" b="1" spc="-25" dirty="0">
                <a:solidFill>
                  <a:srgbClr val="0F1D5B"/>
                </a:solidFill>
                <a:latin typeface="Calibri"/>
                <a:cs typeface="Calibri"/>
              </a:rPr>
              <a:t>s</a:t>
            </a:r>
            <a:r>
              <a:rPr sz="3200" b="1" spc="90" dirty="0">
                <a:solidFill>
                  <a:srgbClr val="0F1D5B"/>
                </a:solidFill>
                <a:latin typeface="Calibri"/>
                <a:cs typeface="Calibri"/>
              </a:rPr>
              <a:t>c</a:t>
            </a:r>
            <a:r>
              <a:rPr sz="3200" b="1" spc="110" dirty="0">
                <a:solidFill>
                  <a:srgbClr val="0F1D5B"/>
                </a:solidFill>
                <a:latin typeface="Calibri"/>
                <a:cs typeface="Calibri"/>
              </a:rPr>
              <a:t>i</a:t>
            </a:r>
            <a:r>
              <a:rPr sz="3200" b="1" spc="75" dirty="0">
                <a:solidFill>
                  <a:srgbClr val="0F1D5B"/>
                </a:solidFill>
                <a:latin typeface="Calibri"/>
                <a:cs typeface="Calibri"/>
              </a:rPr>
              <a:t>p</a:t>
            </a:r>
            <a:r>
              <a:rPr sz="3200" b="1" spc="110" dirty="0">
                <a:solidFill>
                  <a:srgbClr val="0F1D5B"/>
                </a:solidFill>
                <a:latin typeface="Calibri"/>
                <a:cs typeface="Calibri"/>
              </a:rPr>
              <a:t>li</a:t>
            </a:r>
            <a:r>
              <a:rPr sz="3200" b="1" spc="75" dirty="0">
                <a:solidFill>
                  <a:srgbClr val="0F1D5B"/>
                </a:solidFill>
                <a:latin typeface="Calibri"/>
                <a:cs typeface="Calibri"/>
              </a:rPr>
              <a:t>n</a:t>
            </a:r>
            <a:r>
              <a:rPr sz="3200" b="1" spc="30" dirty="0">
                <a:solidFill>
                  <a:srgbClr val="0F1D5B"/>
                </a:solidFill>
                <a:latin typeface="Calibri"/>
                <a:cs typeface="Calibri"/>
              </a:rPr>
              <a:t>a</a:t>
            </a:r>
            <a:r>
              <a:rPr sz="3200" b="1" spc="290" dirty="0">
                <a:solidFill>
                  <a:srgbClr val="0F1D5B"/>
                </a:solidFill>
                <a:latin typeface="Calibri"/>
                <a:cs typeface="Calibri"/>
              </a:rPr>
              <a:t>r</a:t>
            </a:r>
            <a:r>
              <a:rPr sz="3200" b="1" spc="110" dirty="0">
                <a:solidFill>
                  <a:srgbClr val="0F1D5B"/>
                </a:solidFill>
                <a:latin typeface="Calibri"/>
                <a:cs typeface="Calibri"/>
              </a:rPr>
              <a:t>i</a:t>
            </a:r>
            <a:r>
              <a:rPr sz="3200" b="1" spc="30" dirty="0">
                <a:solidFill>
                  <a:srgbClr val="0F1D5B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6371" y="7139213"/>
            <a:ext cx="881380" cy="420370"/>
          </a:xfrm>
          <a:custGeom>
            <a:avLst/>
            <a:gdLst/>
            <a:ahLst/>
            <a:cxnLst/>
            <a:rect l="l" t="t" r="r" b="b"/>
            <a:pathLst>
              <a:path w="881379" h="420370">
                <a:moveTo>
                  <a:pt x="795767" y="105532"/>
                </a:moveTo>
                <a:lnTo>
                  <a:pt x="693270" y="124827"/>
                </a:lnTo>
                <a:lnTo>
                  <a:pt x="690732" y="120266"/>
                </a:lnTo>
                <a:lnTo>
                  <a:pt x="688083" y="114340"/>
                </a:lnTo>
                <a:lnTo>
                  <a:pt x="684443" y="108965"/>
                </a:lnTo>
                <a:lnTo>
                  <a:pt x="670621" y="85692"/>
                </a:lnTo>
                <a:lnTo>
                  <a:pt x="665928" y="67429"/>
                </a:lnTo>
                <a:lnTo>
                  <a:pt x="670416" y="49067"/>
                </a:lnTo>
                <a:lnTo>
                  <a:pt x="684136" y="25496"/>
                </a:lnTo>
                <a:lnTo>
                  <a:pt x="688492" y="19388"/>
                </a:lnTo>
                <a:lnTo>
                  <a:pt x="693363" y="13327"/>
                </a:lnTo>
                <a:lnTo>
                  <a:pt x="698699" y="6973"/>
                </a:lnTo>
                <a:lnTo>
                  <a:pt x="704436" y="4"/>
                </a:lnTo>
                <a:lnTo>
                  <a:pt x="711067" y="7211"/>
                </a:lnTo>
                <a:lnTo>
                  <a:pt x="715964" y="12276"/>
                </a:lnTo>
                <a:lnTo>
                  <a:pt x="757483" y="60759"/>
                </a:lnTo>
                <a:lnTo>
                  <a:pt x="794386" y="103939"/>
                </a:lnTo>
                <a:lnTo>
                  <a:pt x="795767" y="105532"/>
                </a:lnTo>
                <a:close/>
              </a:path>
              <a:path w="881379" h="420370">
                <a:moveTo>
                  <a:pt x="13686" y="420103"/>
                </a:moveTo>
                <a:lnTo>
                  <a:pt x="4970" y="414277"/>
                </a:lnTo>
                <a:lnTo>
                  <a:pt x="886" y="407134"/>
                </a:lnTo>
                <a:lnTo>
                  <a:pt x="0" y="399156"/>
                </a:lnTo>
                <a:lnTo>
                  <a:pt x="874" y="390827"/>
                </a:lnTo>
                <a:lnTo>
                  <a:pt x="12148" y="346284"/>
                </a:lnTo>
                <a:lnTo>
                  <a:pt x="33910" y="305681"/>
                </a:lnTo>
                <a:lnTo>
                  <a:pt x="64952" y="266785"/>
                </a:lnTo>
                <a:lnTo>
                  <a:pt x="98831" y="231336"/>
                </a:lnTo>
                <a:lnTo>
                  <a:pt x="135430" y="199237"/>
                </a:lnTo>
                <a:lnTo>
                  <a:pt x="174631" y="170390"/>
                </a:lnTo>
                <a:lnTo>
                  <a:pt x="216315" y="144698"/>
                </a:lnTo>
                <a:lnTo>
                  <a:pt x="260366" y="122063"/>
                </a:lnTo>
                <a:lnTo>
                  <a:pt x="307068" y="102965"/>
                </a:lnTo>
                <a:lnTo>
                  <a:pt x="354484" y="89115"/>
                </a:lnTo>
                <a:lnTo>
                  <a:pt x="402582" y="80633"/>
                </a:lnTo>
                <a:lnTo>
                  <a:pt x="451330" y="77639"/>
                </a:lnTo>
                <a:lnTo>
                  <a:pt x="500695" y="80252"/>
                </a:lnTo>
                <a:lnTo>
                  <a:pt x="550645" y="88592"/>
                </a:lnTo>
                <a:lnTo>
                  <a:pt x="586030" y="96973"/>
                </a:lnTo>
                <a:lnTo>
                  <a:pt x="693270" y="124827"/>
                </a:lnTo>
                <a:lnTo>
                  <a:pt x="795767" y="105532"/>
                </a:lnTo>
                <a:lnTo>
                  <a:pt x="800127" y="110561"/>
                </a:lnTo>
                <a:lnTo>
                  <a:pt x="342143" y="196775"/>
                </a:lnTo>
                <a:lnTo>
                  <a:pt x="294690" y="207817"/>
                </a:lnTo>
                <a:lnTo>
                  <a:pt x="245640" y="226355"/>
                </a:lnTo>
                <a:lnTo>
                  <a:pt x="199654" y="249010"/>
                </a:lnTo>
                <a:lnTo>
                  <a:pt x="156675" y="275671"/>
                </a:lnTo>
                <a:lnTo>
                  <a:pt x="116645" y="306224"/>
                </a:lnTo>
                <a:lnTo>
                  <a:pt x="79497" y="340569"/>
                </a:lnTo>
                <a:lnTo>
                  <a:pt x="45208" y="378553"/>
                </a:lnTo>
                <a:lnTo>
                  <a:pt x="13686" y="420103"/>
                </a:lnTo>
                <a:close/>
              </a:path>
              <a:path w="881379" h="420370">
                <a:moveTo>
                  <a:pt x="474413" y="372827"/>
                </a:moveTo>
                <a:lnTo>
                  <a:pt x="469203" y="373807"/>
                </a:lnTo>
                <a:lnTo>
                  <a:pt x="467385" y="368469"/>
                </a:lnTo>
                <a:lnTo>
                  <a:pt x="467549" y="361706"/>
                </a:lnTo>
                <a:lnTo>
                  <a:pt x="485324" y="318361"/>
                </a:lnTo>
                <a:lnTo>
                  <a:pt x="525666" y="270799"/>
                </a:lnTo>
                <a:lnTo>
                  <a:pt x="587422" y="244942"/>
                </a:lnTo>
                <a:lnTo>
                  <a:pt x="626467" y="232156"/>
                </a:lnTo>
                <a:lnTo>
                  <a:pt x="650456" y="225905"/>
                </a:lnTo>
                <a:lnTo>
                  <a:pt x="618913" y="210617"/>
                </a:lnTo>
                <a:lnTo>
                  <a:pt x="573393" y="199256"/>
                </a:lnTo>
                <a:lnTo>
                  <a:pt x="518425" y="192008"/>
                </a:lnTo>
                <a:lnTo>
                  <a:pt x="458541" y="189055"/>
                </a:lnTo>
                <a:lnTo>
                  <a:pt x="398270" y="190583"/>
                </a:lnTo>
                <a:lnTo>
                  <a:pt x="342143" y="196775"/>
                </a:lnTo>
                <a:lnTo>
                  <a:pt x="800127" y="110561"/>
                </a:lnTo>
                <a:lnTo>
                  <a:pt x="831595" y="146856"/>
                </a:lnTo>
                <a:lnTo>
                  <a:pt x="869450" y="189207"/>
                </a:lnTo>
                <a:lnTo>
                  <a:pt x="876743" y="199163"/>
                </a:lnTo>
                <a:lnTo>
                  <a:pt x="878486" y="203703"/>
                </a:lnTo>
                <a:lnTo>
                  <a:pt x="881186" y="218714"/>
                </a:lnTo>
                <a:lnTo>
                  <a:pt x="879427" y="229019"/>
                </a:lnTo>
                <a:lnTo>
                  <a:pt x="861002" y="268054"/>
                </a:lnTo>
                <a:lnTo>
                  <a:pt x="646911" y="325050"/>
                </a:lnTo>
                <a:lnTo>
                  <a:pt x="596812" y="334686"/>
                </a:lnTo>
                <a:lnTo>
                  <a:pt x="547129" y="346844"/>
                </a:lnTo>
                <a:lnTo>
                  <a:pt x="528005" y="352766"/>
                </a:lnTo>
                <a:lnTo>
                  <a:pt x="508932" y="359684"/>
                </a:lnTo>
                <a:lnTo>
                  <a:pt x="474413" y="372827"/>
                </a:lnTo>
                <a:close/>
              </a:path>
              <a:path w="881379" h="420370">
                <a:moveTo>
                  <a:pt x="818081" y="307821"/>
                </a:moveTo>
                <a:lnTo>
                  <a:pt x="808576" y="309099"/>
                </a:lnTo>
                <a:lnTo>
                  <a:pt x="748205" y="312700"/>
                </a:lnTo>
                <a:lnTo>
                  <a:pt x="697388" y="317775"/>
                </a:lnTo>
                <a:lnTo>
                  <a:pt x="646911" y="325050"/>
                </a:lnTo>
                <a:lnTo>
                  <a:pt x="845564" y="287654"/>
                </a:lnTo>
                <a:lnTo>
                  <a:pt x="833325" y="301000"/>
                </a:lnTo>
                <a:lnTo>
                  <a:pt x="826709" y="305299"/>
                </a:lnTo>
                <a:lnTo>
                  <a:pt x="818081" y="307821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0700000">
            <a:off x="4306066" y="2024146"/>
            <a:ext cx="96956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650" spc="-110" dirty="0">
                <a:solidFill>
                  <a:srgbClr val="00203C"/>
                </a:solidFill>
                <a:latin typeface="Verdana"/>
                <a:cs typeface="Verdana"/>
              </a:rPr>
              <a:t>E</a:t>
            </a:r>
            <a:r>
              <a:rPr sz="1650" spc="45" dirty="0">
                <a:solidFill>
                  <a:srgbClr val="00203C"/>
                </a:solidFill>
                <a:latin typeface="Verdana"/>
                <a:cs typeface="Verdana"/>
              </a:rPr>
              <a:t>s</a:t>
            </a:r>
            <a:r>
              <a:rPr sz="1650" spc="114" dirty="0">
                <a:solidFill>
                  <a:srgbClr val="00203C"/>
                </a:solidFill>
                <a:latin typeface="Verdana"/>
                <a:cs typeface="Verdana"/>
              </a:rPr>
              <a:t>p</a:t>
            </a:r>
            <a:r>
              <a:rPr sz="1650" spc="50" dirty="0">
                <a:solidFill>
                  <a:srgbClr val="00203C"/>
                </a:solidFill>
                <a:latin typeface="Verdana"/>
                <a:cs typeface="Verdana"/>
              </a:rPr>
              <a:t>e</a:t>
            </a:r>
            <a:r>
              <a:rPr sz="1650" spc="-15" dirty="0">
                <a:solidFill>
                  <a:srgbClr val="00203C"/>
                </a:solidFill>
                <a:latin typeface="Verdana"/>
                <a:cs typeface="Verdana"/>
              </a:rPr>
              <a:t>r</a:t>
            </a:r>
            <a:r>
              <a:rPr sz="1650" spc="70" dirty="0">
                <a:solidFill>
                  <a:srgbClr val="00203C"/>
                </a:solidFill>
                <a:latin typeface="Verdana"/>
                <a:cs typeface="Verdana"/>
              </a:rPr>
              <a:t>o</a:t>
            </a:r>
            <a:r>
              <a:rPr sz="1650" spc="-95" dirty="0">
                <a:solidFill>
                  <a:srgbClr val="00203C"/>
                </a:solidFill>
                <a:latin typeface="Verdana"/>
                <a:cs typeface="Verdana"/>
              </a:rPr>
              <a:t> </a:t>
            </a:r>
            <a:r>
              <a:rPr sz="1650" spc="155" dirty="0">
                <a:solidFill>
                  <a:srgbClr val="00203C"/>
                </a:solidFill>
                <a:latin typeface="Verdana"/>
                <a:cs typeface="Verdana"/>
              </a:rPr>
              <a:t>a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20700000">
            <a:off x="4325965" y="2227432"/>
            <a:ext cx="1039744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45"/>
              </a:lnSpc>
            </a:pPr>
            <a:r>
              <a:rPr sz="1650" spc="-15" dirty="0">
                <a:solidFill>
                  <a:srgbClr val="00203C"/>
                </a:solidFill>
                <a:latin typeface="Verdana"/>
                <a:cs typeface="Verdana"/>
              </a:rPr>
              <a:t>r</a:t>
            </a:r>
            <a:r>
              <a:rPr sz="1650" spc="50" dirty="0">
                <a:solidFill>
                  <a:srgbClr val="00203C"/>
                </a:solidFill>
                <a:latin typeface="Verdana"/>
                <a:cs typeface="Verdana"/>
              </a:rPr>
              <a:t>e</a:t>
            </a:r>
            <a:r>
              <a:rPr sz="1650" spc="120" dirty="0">
                <a:solidFill>
                  <a:srgbClr val="00203C"/>
                </a:solidFill>
                <a:latin typeface="Verdana"/>
                <a:cs typeface="Verdana"/>
              </a:rPr>
              <a:t>c</a:t>
            </a:r>
            <a:r>
              <a:rPr sz="1650" spc="150" dirty="0">
                <a:solidFill>
                  <a:srgbClr val="00203C"/>
                </a:solidFill>
                <a:latin typeface="Verdana"/>
                <a:cs typeface="Verdana"/>
              </a:rPr>
              <a:t>a</a:t>
            </a:r>
            <a:r>
              <a:rPr sz="1650" spc="100" dirty="0">
                <a:solidFill>
                  <a:srgbClr val="00203C"/>
                </a:solidFill>
                <a:latin typeface="Verdana"/>
                <a:cs typeface="Verdana"/>
              </a:rPr>
              <a:t>u</a:t>
            </a:r>
            <a:r>
              <a:rPr sz="1650" spc="114" dirty="0">
                <a:solidFill>
                  <a:srgbClr val="00203C"/>
                </a:solidFill>
                <a:latin typeface="Verdana"/>
                <a:cs typeface="Verdana"/>
              </a:rPr>
              <a:t>d</a:t>
            </a:r>
            <a:r>
              <a:rPr sz="1650" spc="150" dirty="0">
                <a:solidFill>
                  <a:srgbClr val="00203C"/>
                </a:solidFill>
                <a:latin typeface="Verdana"/>
                <a:cs typeface="Verdana"/>
              </a:rPr>
              <a:t>a</a:t>
            </a:r>
            <a:r>
              <a:rPr sz="1650" spc="-10" dirty="0">
                <a:solidFill>
                  <a:srgbClr val="00203C"/>
                </a:solidFill>
                <a:latin typeface="Verdana"/>
                <a:cs typeface="Verdana"/>
              </a:rPr>
              <a:t>r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20700000">
            <a:off x="4428546" y="2430733"/>
            <a:ext cx="943534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</a:pPr>
            <a:r>
              <a:rPr sz="1650" spc="114" dirty="0">
                <a:solidFill>
                  <a:srgbClr val="00203C"/>
                </a:solidFill>
                <a:latin typeface="Verdana"/>
                <a:cs typeface="Verdana"/>
              </a:rPr>
              <a:t>p</a:t>
            </a:r>
            <a:r>
              <a:rPr sz="1650" spc="-15" dirty="0">
                <a:solidFill>
                  <a:srgbClr val="00203C"/>
                </a:solidFill>
                <a:latin typeface="Verdana"/>
                <a:cs typeface="Verdana"/>
              </a:rPr>
              <a:t>r</a:t>
            </a:r>
            <a:r>
              <a:rPr sz="1650" spc="100" dirty="0">
                <a:solidFill>
                  <a:srgbClr val="00203C"/>
                </a:solidFill>
                <a:latin typeface="Verdana"/>
                <a:cs typeface="Verdana"/>
              </a:rPr>
              <a:t>u</a:t>
            </a:r>
            <a:r>
              <a:rPr sz="1650" spc="50" dirty="0">
                <a:solidFill>
                  <a:srgbClr val="00203C"/>
                </a:solidFill>
                <a:latin typeface="Verdana"/>
                <a:cs typeface="Verdana"/>
              </a:rPr>
              <a:t>e</a:t>
            </a:r>
            <a:r>
              <a:rPr sz="1650" spc="114" dirty="0">
                <a:solidFill>
                  <a:srgbClr val="00203C"/>
                </a:solidFill>
                <a:latin typeface="Verdana"/>
                <a:cs typeface="Verdana"/>
              </a:rPr>
              <a:t>b</a:t>
            </a:r>
            <a:r>
              <a:rPr sz="1650" spc="150" dirty="0">
                <a:solidFill>
                  <a:srgbClr val="00203C"/>
                </a:solidFill>
                <a:latin typeface="Verdana"/>
                <a:cs typeface="Verdana"/>
              </a:rPr>
              <a:t>a</a:t>
            </a:r>
            <a:r>
              <a:rPr sz="1650" spc="50" dirty="0">
                <a:solidFill>
                  <a:srgbClr val="00203C"/>
                </a:solidFill>
                <a:latin typeface="Verdana"/>
                <a:cs typeface="Verdana"/>
              </a:rPr>
              <a:t>s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897" y="1930161"/>
            <a:ext cx="11343640" cy="2110740"/>
          </a:xfrm>
          <a:custGeom>
            <a:avLst/>
            <a:gdLst/>
            <a:ahLst/>
            <a:cxnLst/>
            <a:rect l="l" t="t" r="r" b="b"/>
            <a:pathLst>
              <a:path w="11343640" h="2110740">
                <a:moveTo>
                  <a:pt x="1108832" y="1537578"/>
                </a:moveTo>
                <a:lnTo>
                  <a:pt x="1060212" y="1536065"/>
                </a:lnTo>
                <a:lnTo>
                  <a:pt x="1012396" y="1531588"/>
                </a:lnTo>
                <a:lnTo>
                  <a:pt x="965473" y="1524235"/>
                </a:lnTo>
                <a:lnTo>
                  <a:pt x="919534" y="1514098"/>
                </a:lnTo>
                <a:lnTo>
                  <a:pt x="874669" y="1501266"/>
                </a:lnTo>
                <a:lnTo>
                  <a:pt x="830968" y="1485830"/>
                </a:lnTo>
                <a:lnTo>
                  <a:pt x="788521" y="1467879"/>
                </a:lnTo>
                <a:lnTo>
                  <a:pt x="747418" y="1447503"/>
                </a:lnTo>
                <a:lnTo>
                  <a:pt x="707749" y="1424792"/>
                </a:lnTo>
                <a:lnTo>
                  <a:pt x="669604" y="1399837"/>
                </a:lnTo>
                <a:lnTo>
                  <a:pt x="633073" y="1372728"/>
                </a:lnTo>
                <a:lnTo>
                  <a:pt x="598247" y="1343554"/>
                </a:lnTo>
                <a:lnTo>
                  <a:pt x="565214" y="1312406"/>
                </a:lnTo>
                <a:lnTo>
                  <a:pt x="534066" y="1279374"/>
                </a:lnTo>
                <a:lnTo>
                  <a:pt x="504892" y="1244547"/>
                </a:lnTo>
                <a:lnTo>
                  <a:pt x="477783" y="1208016"/>
                </a:lnTo>
                <a:lnTo>
                  <a:pt x="452828" y="1169871"/>
                </a:lnTo>
                <a:lnTo>
                  <a:pt x="430117" y="1130202"/>
                </a:lnTo>
                <a:lnTo>
                  <a:pt x="409742" y="1089099"/>
                </a:lnTo>
                <a:lnTo>
                  <a:pt x="391790" y="1046652"/>
                </a:lnTo>
                <a:lnTo>
                  <a:pt x="376354" y="1002951"/>
                </a:lnTo>
                <a:lnTo>
                  <a:pt x="363522" y="958086"/>
                </a:lnTo>
                <a:lnTo>
                  <a:pt x="353385" y="912147"/>
                </a:lnTo>
                <a:lnTo>
                  <a:pt x="346032" y="865225"/>
                </a:lnTo>
                <a:lnTo>
                  <a:pt x="341555" y="817408"/>
                </a:lnTo>
                <a:lnTo>
                  <a:pt x="340043" y="768789"/>
                </a:lnTo>
                <a:lnTo>
                  <a:pt x="341555" y="720169"/>
                </a:lnTo>
                <a:lnTo>
                  <a:pt x="346032" y="672352"/>
                </a:lnTo>
                <a:lnTo>
                  <a:pt x="353385" y="625430"/>
                </a:lnTo>
                <a:lnTo>
                  <a:pt x="363522" y="579491"/>
                </a:lnTo>
                <a:lnTo>
                  <a:pt x="376354" y="534626"/>
                </a:lnTo>
                <a:lnTo>
                  <a:pt x="391790" y="490925"/>
                </a:lnTo>
                <a:lnTo>
                  <a:pt x="409742" y="448478"/>
                </a:lnTo>
                <a:lnTo>
                  <a:pt x="430117" y="407375"/>
                </a:lnTo>
                <a:lnTo>
                  <a:pt x="452828" y="367706"/>
                </a:lnTo>
                <a:lnTo>
                  <a:pt x="477783" y="329561"/>
                </a:lnTo>
                <a:lnTo>
                  <a:pt x="504892" y="293030"/>
                </a:lnTo>
                <a:lnTo>
                  <a:pt x="534066" y="258204"/>
                </a:lnTo>
                <a:lnTo>
                  <a:pt x="565214" y="225171"/>
                </a:lnTo>
                <a:lnTo>
                  <a:pt x="598247" y="194023"/>
                </a:lnTo>
                <a:lnTo>
                  <a:pt x="633073" y="164849"/>
                </a:lnTo>
                <a:lnTo>
                  <a:pt x="669604" y="137740"/>
                </a:lnTo>
                <a:lnTo>
                  <a:pt x="707749" y="112785"/>
                </a:lnTo>
                <a:lnTo>
                  <a:pt x="747418" y="90074"/>
                </a:lnTo>
                <a:lnTo>
                  <a:pt x="788521" y="69699"/>
                </a:lnTo>
                <a:lnTo>
                  <a:pt x="830968" y="51747"/>
                </a:lnTo>
                <a:lnTo>
                  <a:pt x="874669" y="36311"/>
                </a:lnTo>
                <a:lnTo>
                  <a:pt x="919534" y="23479"/>
                </a:lnTo>
                <a:lnTo>
                  <a:pt x="965473" y="13342"/>
                </a:lnTo>
                <a:lnTo>
                  <a:pt x="1012396" y="5989"/>
                </a:lnTo>
                <a:lnTo>
                  <a:pt x="1060212" y="1512"/>
                </a:lnTo>
                <a:lnTo>
                  <a:pt x="1108832" y="0"/>
                </a:lnTo>
                <a:lnTo>
                  <a:pt x="1157451" y="1512"/>
                </a:lnTo>
                <a:lnTo>
                  <a:pt x="1205268" y="5989"/>
                </a:lnTo>
                <a:lnTo>
                  <a:pt x="1252190" y="13342"/>
                </a:lnTo>
                <a:lnTo>
                  <a:pt x="1298129" y="23479"/>
                </a:lnTo>
                <a:lnTo>
                  <a:pt x="1342994" y="36311"/>
                </a:lnTo>
                <a:lnTo>
                  <a:pt x="1386695" y="51747"/>
                </a:lnTo>
                <a:lnTo>
                  <a:pt x="1429142" y="69699"/>
                </a:lnTo>
                <a:lnTo>
                  <a:pt x="1470245" y="90074"/>
                </a:lnTo>
                <a:lnTo>
                  <a:pt x="1509914" y="112785"/>
                </a:lnTo>
                <a:lnTo>
                  <a:pt x="1548059" y="137740"/>
                </a:lnTo>
                <a:lnTo>
                  <a:pt x="1584590" y="164849"/>
                </a:lnTo>
                <a:lnTo>
                  <a:pt x="1619417" y="194023"/>
                </a:lnTo>
                <a:lnTo>
                  <a:pt x="1652449" y="225171"/>
                </a:lnTo>
                <a:lnTo>
                  <a:pt x="1683597" y="258204"/>
                </a:lnTo>
                <a:lnTo>
                  <a:pt x="1712771" y="293030"/>
                </a:lnTo>
                <a:lnTo>
                  <a:pt x="1739880" y="329561"/>
                </a:lnTo>
                <a:lnTo>
                  <a:pt x="1764835" y="367706"/>
                </a:lnTo>
                <a:lnTo>
                  <a:pt x="1787546" y="407375"/>
                </a:lnTo>
                <a:lnTo>
                  <a:pt x="1807922" y="448478"/>
                </a:lnTo>
                <a:lnTo>
                  <a:pt x="1825873" y="490925"/>
                </a:lnTo>
                <a:lnTo>
                  <a:pt x="1841309" y="534626"/>
                </a:lnTo>
                <a:lnTo>
                  <a:pt x="1854141" y="579491"/>
                </a:lnTo>
                <a:lnTo>
                  <a:pt x="1864278" y="625430"/>
                </a:lnTo>
                <a:lnTo>
                  <a:pt x="1871631" y="672352"/>
                </a:lnTo>
                <a:lnTo>
                  <a:pt x="1876108" y="720169"/>
                </a:lnTo>
                <a:lnTo>
                  <a:pt x="1877621" y="768789"/>
                </a:lnTo>
                <a:lnTo>
                  <a:pt x="1876108" y="817408"/>
                </a:lnTo>
                <a:lnTo>
                  <a:pt x="1871631" y="865225"/>
                </a:lnTo>
                <a:lnTo>
                  <a:pt x="1864278" y="912147"/>
                </a:lnTo>
                <a:lnTo>
                  <a:pt x="1854141" y="958086"/>
                </a:lnTo>
                <a:lnTo>
                  <a:pt x="1841309" y="1002951"/>
                </a:lnTo>
                <a:lnTo>
                  <a:pt x="1825873" y="1046652"/>
                </a:lnTo>
                <a:lnTo>
                  <a:pt x="1807922" y="1089099"/>
                </a:lnTo>
                <a:lnTo>
                  <a:pt x="1787546" y="1130202"/>
                </a:lnTo>
                <a:lnTo>
                  <a:pt x="1764835" y="1169871"/>
                </a:lnTo>
                <a:lnTo>
                  <a:pt x="1739880" y="1208016"/>
                </a:lnTo>
                <a:lnTo>
                  <a:pt x="1712771" y="1244547"/>
                </a:lnTo>
                <a:lnTo>
                  <a:pt x="1683597" y="1279374"/>
                </a:lnTo>
                <a:lnTo>
                  <a:pt x="1652449" y="1312406"/>
                </a:lnTo>
                <a:lnTo>
                  <a:pt x="1619417" y="1343554"/>
                </a:lnTo>
                <a:lnTo>
                  <a:pt x="1584590" y="1372728"/>
                </a:lnTo>
                <a:lnTo>
                  <a:pt x="1548059" y="1399837"/>
                </a:lnTo>
                <a:lnTo>
                  <a:pt x="1509914" y="1424792"/>
                </a:lnTo>
                <a:lnTo>
                  <a:pt x="1470245" y="1447503"/>
                </a:lnTo>
                <a:lnTo>
                  <a:pt x="1429142" y="1467879"/>
                </a:lnTo>
                <a:lnTo>
                  <a:pt x="1386695" y="1485830"/>
                </a:lnTo>
                <a:lnTo>
                  <a:pt x="1342994" y="1501266"/>
                </a:lnTo>
                <a:lnTo>
                  <a:pt x="1298129" y="1514098"/>
                </a:lnTo>
                <a:lnTo>
                  <a:pt x="1252190" y="1524235"/>
                </a:lnTo>
                <a:lnTo>
                  <a:pt x="1205268" y="1531588"/>
                </a:lnTo>
                <a:lnTo>
                  <a:pt x="1157451" y="1536065"/>
                </a:lnTo>
                <a:lnTo>
                  <a:pt x="1108832" y="1537578"/>
                </a:lnTo>
                <a:close/>
              </a:path>
              <a:path w="11343640" h="2110740">
                <a:moveTo>
                  <a:pt x="11343086" y="2110471"/>
                </a:moveTo>
                <a:lnTo>
                  <a:pt x="0" y="2110471"/>
                </a:lnTo>
                <a:lnTo>
                  <a:pt x="0" y="724437"/>
                </a:lnTo>
                <a:lnTo>
                  <a:pt x="253018" y="724437"/>
                </a:lnTo>
                <a:lnTo>
                  <a:pt x="252325" y="737305"/>
                </a:lnTo>
                <a:lnTo>
                  <a:pt x="251796" y="750217"/>
                </a:lnTo>
                <a:lnTo>
                  <a:pt x="251458" y="763176"/>
                </a:lnTo>
                <a:lnTo>
                  <a:pt x="251340" y="776184"/>
                </a:lnTo>
                <a:lnTo>
                  <a:pt x="252619" y="823638"/>
                </a:lnTo>
                <a:lnTo>
                  <a:pt x="256415" y="870422"/>
                </a:lnTo>
                <a:lnTo>
                  <a:pt x="262660" y="916472"/>
                </a:lnTo>
                <a:lnTo>
                  <a:pt x="271288" y="961721"/>
                </a:lnTo>
                <a:lnTo>
                  <a:pt x="282235" y="1006103"/>
                </a:lnTo>
                <a:lnTo>
                  <a:pt x="295433" y="1049553"/>
                </a:lnTo>
                <a:lnTo>
                  <a:pt x="310817" y="1092004"/>
                </a:lnTo>
                <a:lnTo>
                  <a:pt x="328320" y="1133391"/>
                </a:lnTo>
                <a:lnTo>
                  <a:pt x="347878" y="1173647"/>
                </a:lnTo>
                <a:lnTo>
                  <a:pt x="369424" y="1212707"/>
                </a:lnTo>
                <a:lnTo>
                  <a:pt x="392891" y="1250504"/>
                </a:lnTo>
                <a:lnTo>
                  <a:pt x="418215" y="1286973"/>
                </a:lnTo>
                <a:lnTo>
                  <a:pt x="445328" y="1322047"/>
                </a:lnTo>
                <a:lnTo>
                  <a:pt x="474166" y="1355662"/>
                </a:lnTo>
                <a:lnTo>
                  <a:pt x="504662" y="1387750"/>
                </a:lnTo>
                <a:lnTo>
                  <a:pt x="536750" y="1418245"/>
                </a:lnTo>
                <a:lnTo>
                  <a:pt x="570364" y="1447083"/>
                </a:lnTo>
                <a:lnTo>
                  <a:pt x="605439" y="1474197"/>
                </a:lnTo>
                <a:lnTo>
                  <a:pt x="641908" y="1499520"/>
                </a:lnTo>
                <a:lnTo>
                  <a:pt x="679705" y="1522988"/>
                </a:lnTo>
                <a:lnTo>
                  <a:pt x="718765" y="1544533"/>
                </a:lnTo>
                <a:lnTo>
                  <a:pt x="759021" y="1564091"/>
                </a:lnTo>
                <a:lnTo>
                  <a:pt x="800407" y="1581595"/>
                </a:lnTo>
                <a:lnTo>
                  <a:pt x="842859" y="1596979"/>
                </a:lnTo>
                <a:lnTo>
                  <a:pt x="886308" y="1610177"/>
                </a:lnTo>
                <a:lnTo>
                  <a:pt x="930691" y="1621123"/>
                </a:lnTo>
                <a:lnTo>
                  <a:pt x="975940" y="1629752"/>
                </a:lnTo>
                <a:lnTo>
                  <a:pt x="1021989" y="1635997"/>
                </a:lnTo>
                <a:lnTo>
                  <a:pt x="1068774" y="1639792"/>
                </a:lnTo>
                <a:lnTo>
                  <a:pt x="1116227" y="1641072"/>
                </a:lnTo>
                <a:lnTo>
                  <a:pt x="11343086" y="1641072"/>
                </a:lnTo>
                <a:lnTo>
                  <a:pt x="11343086" y="2110471"/>
                </a:lnTo>
                <a:close/>
              </a:path>
              <a:path w="11343640" h="2110740">
                <a:moveTo>
                  <a:pt x="11343086" y="1641072"/>
                </a:moveTo>
                <a:lnTo>
                  <a:pt x="1116227" y="1641072"/>
                </a:lnTo>
                <a:lnTo>
                  <a:pt x="1163681" y="1639792"/>
                </a:lnTo>
                <a:lnTo>
                  <a:pt x="1210465" y="1635997"/>
                </a:lnTo>
                <a:lnTo>
                  <a:pt x="1256515" y="1629752"/>
                </a:lnTo>
                <a:lnTo>
                  <a:pt x="1301764" y="1621123"/>
                </a:lnTo>
                <a:lnTo>
                  <a:pt x="1346146" y="1610177"/>
                </a:lnTo>
                <a:lnTo>
                  <a:pt x="1389596" y="1596979"/>
                </a:lnTo>
                <a:lnTo>
                  <a:pt x="1432047" y="1581595"/>
                </a:lnTo>
                <a:lnTo>
                  <a:pt x="1473434" y="1564091"/>
                </a:lnTo>
                <a:lnTo>
                  <a:pt x="1513690" y="1544533"/>
                </a:lnTo>
                <a:lnTo>
                  <a:pt x="1552750" y="1522988"/>
                </a:lnTo>
                <a:lnTo>
                  <a:pt x="1590547" y="1499520"/>
                </a:lnTo>
                <a:lnTo>
                  <a:pt x="1627016" y="1474197"/>
                </a:lnTo>
                <a:lnTo>
                  <a:pt x="1662090" y="1447083"/>
                </a:lnTo>
                <a:lnTo>
                  <a:pt x="1695705" y="1418245"/>
                </a:lnTo>
                <a:lnTo>
                  <a:pt x="1727793" y="1387750"/>
                </a:lnTo>
                <a:lnTo>
                  <a:pt x="1758288" y="1355662"/>
                </a:lnTo>
                <a:lnTo>
                  <a:pt x="1787126" y="1322047"/>
                </a:lnTo>
                <a:lnTo>
                  <a:pt x="1814240" y="1286973"/>
                </a:lnTo>
                <a:lnTo>
                  <a:pt x="1839563" y="1250504"/>
                </a:lnTo>
                <a:lnTo>
                  <a:pt x="1863031" y="1212707"/>
                </a:lnTo>
                <a:lnTo>
                  <a:pt x="1884576" y="1173647"/>
                </a:lnTo>
                <a:lnTo>
                  <a:pt x="1904134" y="1133391"/>
                </a:lnTo>
                <a:lnTo>
                  <a:pt x="1921638" y="1092004"/>
                </a:lnTo>
                <a:lnTo>
                  <a:pt x="1937022" y="1049553"/>
                </a:lnTo>
                <a:lnTo>
                  <a:pt x="1950220" y="1006103"/>
                </a:lnTo>
                <a:lnTo>
                  <a:pt x="1961166" y="961721"/>
                </a:lnTo>
                <a:lnTo>
                  <a:pt x="1969795" y="916472"/>
                </a:lnTo>
                <a:lnTo>
                  <a:pt x="1976040" y="870422"/>
                </a:lnTo>
                <a:lnTo>
                  <a:pt x="1979835" y="823638"/>
                </a:lnTo>
                <a:lnTo>
                  <a:pt x="1981115" y="776184"/>
                </a:lnTo>
                <a:lnTo>
                  <a:pt x="1980996" y="763176"/>
                </a:lnTo>
                <a:lnTo>
                  <a:pt x="1980658" y="750217"/>
                </a:lnTo>
                <a:lnTo>
                  <a:pt x="1980129" y="737305"/>
                </a:lnTo>
                <a:lnTo>
                  <a:pt x="1979436" y="724437"/>
                </a:lnTo>
                <a:lnTo>
                  <a:pt x="11343086" y="724437"/>
                </a:lnTo>
                <a:lnTo>
                  <a:pt x="11343086" y="1641072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35940" y="1843214"/>
            <a:ext cx="1573530" cy="1624965"/>
            <a:chOff x="1335940" y="1843214"/>
            <a:chExt cx="1573530" cy="1624965"/>
          </a:xfrm>
        </p:grpSpPr>
        <p:sp>
          <p:nvSpPr>
            <p:cNvPr id="4" name="object 4"/>
            <p:cNvSpPr/>
            <p:nvPr/>
          </p:nvSpPr>
          <p:spPr>
            <a:xfrm>
              <a:off x="1542929" y="2137149"/>
              <a:ext cx="1123950" cy="1123950"/>
            </a:xfrm>
            <a:custGeom>
              <a:avLst/>
              <a:gdLst/>
              <a:ahLst/>
              <a:cxnLst/>
              <a:rect l="l" t="t" r="r" b="b"/>
              <a:pathLst>
                <a:path w="1123950" h="1123950">
                  <a:moveTo>
                    <a:pt x="561800" y="1123600"/>
                  </a:moveTo>
                  <a:lnTo>
                    <a:pt x="513325" y="1121538"/>
                  </a:lnTo>
                  <a:lnTo>
                    <a:pt x="465995" y="1115464"/>
                  </a:lnTo>
                  <a:lnTo>
                    <a:pt x="419979" y="1105547"/>
                  </a:lnTo>
                  <a:lnTo>
                    <a:pt x="375446" y="1091956"/>
                  </a:lnTo>
                  <a:lnTo>
                    <a:pt x="332563" y="1074858"/>
                  </a:lnTo>
                  <a:lnTo>
                    <a:pt x="291500" y="1054423"/>
                  </a:lnTo>
                  <a:lnTo>
                    <a:pt x="252426" y="1030820"/>
                  </a:lnTo>
                  <a:lnTo>
                    <a:pt x="215508" y="1004216"/>
                  </a:lnTo>
                  <a:lnTo>
                    <a:pt x="180916" y="974781"/>
                  </a:lnTo>
                  <a:lnTo>
                    <a:pt x="148819" y="942683"/>
                  </a:lnTo>
                  <a:lnTo>
                    <a:pt x="119384" y="908091"/>
                  </a:lnTo>
                  <a:lnTo>
                    <a:pt x="92780" y="871174"/>
                  </a:lnTo>
                  <a:lnTo>
                    <a:pt x="69177" y="832099"/>
                  </a:lnTo>
                  <a:lnTo>
                    <a:pt x="48742" y="791037"/>
                  </a:lnTo>
                  <a:lnTo>
                    <a:pt x="31644" y="748154"/>
                  </a:lnTo>
                  <a:lnTo>
                    <a:pt x="18053" y="703621"/>
                  </a:lnTo>
                  <a:lnTo>
                    <a:pt x="8135" y="657605"/>
                  </a:lnTo>
                  <a:lnTo>
                    <a:pt x="2062" y="610275"/>
                  </a:lnTo>
                  <a:lnTo>
                    <a:pt x="0" y="561800"/>
                  </a:lnTo>
                  <a:lnTo>
                    <a:pt x="2062" y="513325"/>
                  </a:lnTo>
                  <a:lnTo>
                    <a:pt x="8135" y="465995"/>
                  </a:lnTo>
                  <a:lnTo>
                    <a:pt x="18053" y="419979"/>
                  </a:lnTo>
                  <a:lnTo>
                    <a:pt x="31644" y="375446"/>
                  </a:lnTo>
                  <a:lnTo>
                    <a:pt x="48742" y="332563"/>
                  </a:lnTo>
                  <a:lnTo>
                    <a:pt x="69177" y="291500"/>
                  </a:lnTo>
                  <a:lnTo>
                    <a:pt x="92780" y="252426"/>
                  </a:lnTo>
                  <a:lnTo>
                    <a:pt x="119384" y="215508"/>
                  </a:lnTo>
                  <a:lnTo>
                    <a:pt x="148819" y="180916"/>
                  </a:lnTo>
                  <a:lnTo>
                    <a:pt x="180916" y="148819"/>
                  </a:lnTo>
                  <a:lnTo>
                    <a:pt x="215508" y="119384"/>
                  </a:lnTo>
                  <a:lnTo>
                    <a:pt x="252426" y="92780"/>
                  </a:lnTo>
                  <a:lnTo>
                    <a:pt x="291500" y="69177"/>
                  </a:lnTo>
                  <a:lnTo>
                    <a:pt x="332563" y="48742"/>
                  </a:lnTo>
                  <a:lnTo>
                    <a:pt x="375446" y="31644"/>
                  </a:lnTo>
                  <a:lnTo>
                    <a:pt x="419979" y="18053"/>
                  </a:lnTo>
                  <a:lnTo>
                    <a:pt x="465995" y="8135"/>
                  </a:lnTo>
                  <a:lnTo>
                    <a:pt x="513325" y="2062"/>
                  </a:lnTo>
                  <a:lnTo>
                    <a:pt x="561800" y="0"/>
                  </a:lnTo>
                  <a:lnTo>
                    <a:pt x="610275" y="2062"/>
                  </a:lnTo>
                  <a:lnTo>
                    <a:pt x="657605" y="8135"/>
                  </a:lnTo>
                  <a:lnTo>
                    <a:pt x="703621" y="18053"/>
                  </a:lnTo>
                  <a:lnTo>
                    <a:pt x="748154" y="31644"/>
                  </a:lnTo>
                  <a:lnTo>
                    <a:pt x="791037" y="48742"/>
                  </a:lnTo>
                  <a:lnTo>
                    <a:pt x="832099" y="69177"/>
                  </a:lnTo>
                  <a:lnTo>
                    <a:pt x="871174" y="92780"/>
                  </a:lnTo>
                  <a:lnTo>
                    <a:pt x="908091" y="119384"/>
                  </a:lnTo>
                  <a:lnTo>
                    <a:pt x="924157" y="133054"/>
                  </a:lnTo>
                  <a:lnTo>
                    <a:pt x="561800" y="133054"/>
                  </a:lnTo>
                  <a:lnTo>
                    <a:pt x="515082" y="135570"/>
                  </a:lnTo>
                  <a:lnTo>
                    <a:pt x="469821" y="142942"/>
                  </a:lnTo>
                  <a:lnTo>
                    <a:pt x="426280" y="154911"/>
                  </a:lnTo>
                  <a:lnTo>
                    <a:pt x="384719" y="171213"/>
                  </a:lnTo>
                  <a:lnTo>
                    <a:pt x="345400" y="191588"/>
                  </a:lnTo>
                  <a:lnTo>
                    <a:pt x="308584" y="215775"/>
                  </a:lnTo>
                  <a:lnTo>
                    <a:pt x="274534" y="243510"/>
                  </a:lnTo>
                  <a:lnTo>
                    <a:pt x="243510" y="274534"/>
                  </a:lnTo>
                  <a:lnTo>
                    <a:pt x="215775" y="308584"/>
                  </a:lnTo>
                  <a:lnTo>
                    <a:pt x="191588" y="345400"/>
                  </a:lnTo>
                  <a:lnTo>
                    <a:pt x="171213" y="384719"/>
                  </a:lnTo>
                  <a:lnTo>
                    <a:pt x="154911" y="426280"/>
                  </a:lnTo>
                  <a:lnTo>
                    <a:pt x="142942" y="469821"/>
                  </a:lnTo>
                  <a:lnTo>
                    <a:pt x="135570" y="515082"/>
                  </a:lnTo>
                  <a:lnTo>
                    <a:pt x="133054" y="561800"/>
                  </a:lnTo>
                  <a:lnTo>
                    <a:pt x="135570" y="608518"/>
                  </a:lnTo>
                  <a:lnTo>
                    <a:pt x="142942" y="653778"/>
                  </a:lnTo>
                  <a:lnTo>
                    <a:pt x="154911" y="697320"/>
                  </a:lnTo>
                  <a:lnTo>
                    <a:pt x="171213" y="738881"/>
                  </a:lnTo>
                  <a:lnTo>
                    <a:pt x="191588" y="778200"/>
                  </a:lnTo>
                  <a:lnTo>
                    <a:pt x="215775" y="815015"/>
                  </a:lnTo>
                  <a:lnTo>
                    <a:pt x="243510" y="849066"/>
                  </a:lnTo>
                  <a:lnTo>
                    <a:pt x="274534" y="880089"/>
                  </a:lnTo>
                  <a:lnTo>
                    <a:pt x="308584" y="907825"/>
                  </a:lnTo>
                  <a:lnTo>
                    <a:pt x="345400" y="932011"/>
                  </a:lnTo>
                  <a:lnTo>
                    <a:pt x="384719" y="952386"/>
                  </a:lnTo>
                  <a:lnTo>
                    <a:pt x="426280" y="968689"/>
                  </a:lnTo>
                  <a:lnTo>
                    <a:pt x="469821" y="980657"/>
                  </a:lnTo>
                  <a:lnTo>
                    <a:pt x="515082" y="988030"/>
                  </a:lnTo>
                  <a:lnTo>
                    <a:pt x="561800" y="990546"/>
                  </a:lnTo>
                  <a:lnTo>
                    <a:pt x="924157" y="990546"/>
                  </a:lnTo>
                  <a:lnTo>
                    <a:pt x="908091" y="1004216"/>
                  </a:lnTo>
                  <a:lnTo>
                    <a:pt x="871174" y="1030820"/>
                  </a:lnTo>
                  <a:lnTo>
                    <a:pt x="832099" y="1054423"/>
                  </a:lnTo>
                  <a:lnTo>
                    <a:pt x="791037" y="1074858"/>
                  </a:lnTo>
                  <a:lnTo>
                    <a:pt x="748154" y="1091956"/>
                  </a:lnTo>
                  <a:lnTo>
                    <a:pt x="703621" y="1105547"/>
                  </a:lnTo>
                  <a:lnTo>
                    <a:pt x="657605" y="1115464"/>
                  </a:lnTo>
                  <a:lnTo>
                    <a:pt x="610275" y="1121538"/>
                  </a:lnTo>
                  <a:lnTo>
                    <a:pt x="561800" y="1123600"/>
                  </a:lnTo>
                  <a:close/>
                </a:path>
                <a:path w="1123950" h="1123950">
                  <a:moveTo>
                    <a:pt x="924157" y="990546"/>
                  </a:moveTo>
                  <a:lnTo>
                    <a:pt x="561800" y="990546"/>
                  </a:lnTo>
                  <a:lnTo>
                    <a:pt x="608518" y="988030"/>
                  </a:lnTo>
                  <a:lnTo>
                    <a:pt x="653778" y="980657"/>
                  </a:lnTo>
                  <a:lnTo>
                    <a:pt x="697320" y="968689"/>
                  </a:lnTo>
                  <a:lnTo>
                    <a:pt x="738881" y="952386"/>
                  </a:lnTo>
                  <a:lnTo>
                    <a:pt x="778200" y="932011"/>
                  </a:lnTo>
                  <a:lnTo>
                    <a:pt x="815015" y="907825"/>
                  </a:lnTo>
                  <a:lnTo>
                    <a:pt x="849066" y="880089"/>
                  </a:lnTo>
                  <a:lnTo>
                    <a:pt x="880089" y="849066"/>
                  </a:lnTo>
                  <a:lnTo>
                    <a:pt x="907825" y="815015"/>
                  </a:lnTo>
                  <a:lnTo>
                    <a:pt x="932011" y="778200"/>
                  </a:lnTo>
                  <a:lnTo>
                    <a:pt x="952386" y="738881"/>
                  </a:lnTo>
                  <a:lnTo>
                    <a:pt x="968689" y="697320"/>
                  </a:lnTo>
                  <a:lnTo>
                    <a:pt x="980657" y="653778"/>
                  </a:lnTo>
                  <a:lnTo>
                    <a:pt x="988030" y="608518"/>
                  </a:lnTo>
                  <a:lnTo>
                    <a:pt x="990546" y="561800"/>
                  </a:lnTo>
                  <a:lnTo>
                    <a:pt x="988030" y="515082"/>
                  </a:lnTo>
                  <a:lnTo>
                    <a:pt x="980657" y="469821"/>
                  </a:lnTo>
                  <a:lnTo>
                    <a:pt x="968689" y="426280"/>
                  </a:lnTo>
                  <a:lnTo>
                    <a:pt x="952386" y="384719"/>
                  </a:lnTo>
                  <a:lnTo>
                    <a:pt x="932011" y="345400"/>
                  </a:lnTo>
                  <a:lnTo>
                    <a:pt x="907825" y="308584"/>
                  </a:lnTo>
                  <a:lnTo>
                    <a:pt x="880089" y="274534"/>
                  </a:lnTo>
                  <a:lnTo>
                    <a:pt x="849066" y="243510"/>
                  </a:lnTo>
                  <a:lnTo>
                    <a:pt x="815015" y="215775"/>
                  </a:lnTo>
                  <a:lnTo>
                    <a:pt x="778200" y="191588"/>
                  </a:lnTo>
                  <a:lnTo>
                    <a:pt x="738881" y="171213"/>
                  </a:lnTo>
                  <a:lnTo>
                    <a:pt x="697320" y="154911"/>
                  </a:lnTo>
                  <a:lnTo>
                    <a:pt x="653778" y="142942"/>
                  </a:lnTo>
                  <a:lnTo>
                    <a:pt x="608518" y="135570"/>
                  </a:lnTo>
                  <a:lnTo>
                    <a:pt x="561800" y="133054"/>
                  </a:lnTo>
                  <a:lnTo>
                    <a:pt x="924157" y="133054"/>
                  </a:lnTo>
                  <a:lnTo>
                    <a:pt x="974781" y="180916"/>
                  </a:lnTo>
                  <a:lnTo>
                    <a:pt x="1004216" y="215508"/>
                  </a:lnTo>
                  <a:lnTo>
                    <a:pt x="1030820" y="252426"/>
                  </a:lnTo>
                  <a:lnTo>
                    <a:pt x="1054423" y="291500"/>
                  </a:lnTo>
                  <a:lnTo>
                    <a:pt x="1074858" y="332563"/>
                  </a:lnTo>
                  <a:lnTo>
                    <a:pt x="1091956" y="375446"/>
                  </a:lnTo>
                  <a:lnTo>
                    <a:pt x="1105547" y="419979"/>
                  </a:lnTo>
                  <a:lnTo>
                    <a:pt x="1115464" y="465995"/>
                  </a:lnTo>
                  <a:lnTo>
                    <a:pt x="1121538" y="513325"/>
                  </a:lnTo>
                  <a:lnTo>
                    <a:pt x="1123600" y="561800"/>
                  </a:lnTo>
                  <a:lnTo>
                    <a:pt x="1121538" y="610275"/>
                  </a:lnTo>
                  <a:lnTo>
                    <a:pt x="1115464" y="657605"/>
                  </a:lnTo>
                  <a:lnTo>
                    <a:pt x="1105547" y="703621"/>
                  </a:lnTo>
                  <a:lnTo>
                    <a:pt x="1091956" y="748154"/>
                  </a:lnTo>
                  <a:lnTo>
                    <a:pt x="1074858" y="791037"/>
                  </a:lnTo>
                  <a:lnTo>
                    <a:pt x="1054423" y="832099"/>
                  </a:lnTo>
                  <a:lnTo>
                    <a:pt x="1030820" y="871174"/>
                  </a:lnTo>
                  <a:lnTo>
                    <a:pt x="1004216" y="908091"/>
                  </a:lnTo>
                  <a:lnTo>
                    <a:pt x="974781" y="942683"/>
                  </a:lnTo>
                  <a:lnTo>
                    <a:pt x="942683" y="974781"/>
                  </a:lnTo>
                  <a:lnTo>
                    <a:pt x="924157" y="99054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5940" y="1930161"/>
              <a:ext cx="1537970" cy="1537970"/>
            </a:xfrm>
            <a:custGeom>
              <a:avLst/>
              <a:gdLst/>
              <a:ahLst/>
              <a:cxnLst/>
              <a:rect l="l" t="t" r="r" b="b"/>
              <a:pathLst>
                <a:path w="1537970" h="1537970">
                  <a:moveTo>
                    <a:pt x="768789" y="1537578"/>
                  </a:moveTo>
                  <a:lnTo>
                    <a:pt x="720169" y="1536065"/>
                  </a:lnTo>
                  <a:lnTo>
                    <a:pt x="672352" y="1531588"/>
                  </a:lnTo>
                  <a:lnTo>
                    <a:pt x="625430" y="1524235"/>
                  </a:lnTo>
                  <a:lnTo>
                    <a:pt x="579491" y="1514098"/>
                  </a:lnTo>
                  <a:lnTo>
                    <a:pt x="534626" y="1501266"/>
                  </a:lnTo>
                  <a:lnTo>
                    <a:pt x="490925" y="1485830"/>
                  </a:lnTo>
                  <a:lnTo>
                    <a:pt x="448478" y="1467879"/>
                  </a:lnTo>
                  <a:lnTo>
                    <a:pt x="407375" y="1447503"/>
                  </a:lnTo>
                  <a:lnTo>
                    <a:pt x="367706" y="1424792"/>
                  </a:lnTo>
                  <a:lnTo>
                    <a:pt x="329561" y="1399837"/>
                  </a:lnTo>
                  <a:lnTo>
                    <a:pt x="293030" y="1372728"/>
                  </a:lnTo>
                  <a:lnTo>
                    <a:pt x="258204" y="1343554"/>
                  </a:lnTo>
                  <a:lnTo>
                    <a:pt x="225171" y="1312406"/>
                  </a:lnTo>
                  <a:lnTo>
                    <a:pt x="194023" y="1279374"/>
                  </a:lnTo>
                  <a:lnTo>
                    <a:pt x="164849" y="1244547"/>
                  </a:lnTo>
                  <a:lnTo>
                    <a:pt x="137740" y="1208016"/>
                  </a:lnTo>
                  <a:lnTo>
                    <a:pt x="112785" y="1169871"/>
                  </a:lnTo>
                  <a:lnTo>
                    <a:pt x="90074" y="1130202"/>
                  </a:lnTo>
                  <a:lnTo>
                    <a:pt x="69699" y="1089099"/>
                  </a:lnTo>
                  <a:lnTo>
                    <a:pt x="51747" y="1046652"/>
                  </a:lnTo>
                  <a:lnTo>
                    <a:pt x="36311" y="1002951"/>
                  </a:lnTo>
                  <a:lnTo>
                    <a:pt x="23479" y="958086"/>
                  </a:lnTo>
                  <a:lnTo>
                    <a:pt x="13342" y="912147"/>
                  </a:lnTo>
                  <a:lnTo>
                    <a:pt x="5989" y="865225"/>
                  </a:lnTo>
                  <a:lnTo>
                    <a:pt x="1512" y="817408"/>
                  </a:lnTo>
                  <a:lnTo>
                    <a:pt x="0" y="768789"/>
                  </a:lnTo>
                  <a:lnTo>
                    <a:pt x="1512" y="720169"/>
                  </a:lnTo>
                  <a:lnTo>
                    <a:pt x="5989" y="672352"/>
                  </a:lnTo>
                  <a:lnTo>
                    <a:pt x="13342" y="625430"/>
                  </a:lnTo>
                  <a:lnTo>
                    <a:pt x="23479" y="579491"/>
                  </a:lnTo>
                  <a:lnTo>
                    <a:pt x="36311" y="534626"/>
                  </a:lnTo>
                  <a:lnTo>
                    <a:pt x="51747" y="490925"/>
                  </a:lnTo>
                  <a:lnTo>
                    <a:pt x="69699" y="448478"/>
                  </a:lnTo>
                  <a:lnTo>
                    <a:pt x="90074" y="407375"/>
                  </a:lnTo>
                  <a:lnTo>
                    <a:pt x="112785" y="367706"/>
                  </a:lnTo>
                  <a:lnTo>
                    <a:pt x="137740" y="329561"/>
                  </a:lnTo>
                  <a:lnTo>
                    <a:pt x="164849" y="293030"/>
                  </a:lnTo>
                  <a:lnTo>
                    <a:pt x="194023" y="258204"/>
                  </a:lnTo>
                  <a:lnTo>
                    <a:pt x="225171" y="225171"/>
                  </a:lnTo>
                  <a:lnTo>
                    <a:pt x="258204" y="194023"/>
                  </a:lnTo>
                  <a:lnTo>
                    <a:pt x="293030" y="164849"/>
                  </a:lnTo>
                  <a:lnTo>
                    <a:pt x="329561" y="137740"/>
                  </a:lnTo>
                  <a:lnTo>
                    <a:pt x="367706" y="112785"/>
                  </a:lnTo>
                  <a:lnTo>
                    <a:pt x="407375" y="90074"/>
                  </a:lnTo>
                  <a:lnTo>
                    <a:pt x="448478" y="69699"/>
                  </a:lnTo>
                  <a:lnTo>
                    <a:pt x="490925" y="51747"/>
                  </a:lnTo>
                  <a:lnTo>
                    <a:pt x="534626" y="36311"/>
                  </a:lnTo>
                  <a:lnTo>
                    <a:pt x="579491" y="23479"/>
                  </a:lnTo>
                  <a:lnTo>
                    <a:pt x="625430" y="13342"/>
                  </a:lnTo>
                  <a:lnTo>
                    <a:pt x="672352" y="5989"/>
                  </a:lnTo>
                  <a:lnTo>
                    <a:pt x="720169" y="1512"/>
                  </a:lnTo>
                  <a:lnTo>
                    <a:pt x="768789" y="0"/>
                  </a:lnTo>
                  <a:lnTo>
                    <a:pt x="817408" y="1512"/>
                  </a:lnTo>
                  <a:lnTo>
                    <a:pt x="865225" y="5989"/>
                  </a:lnTo>
                  <a:lnTo>
                    <a:pt x="912147" y="13342"/>
                  </a:lnTo>
                  <a:lnTo>
                    <a:pt x="958086" y="23479"/>
                  </a:lnTo>
                  <a:lnTo>
                    <a:pt x="1002951" y="36311"/>
                  </a:lnTo>
                  <a:lnTo>
                    <a:pt x="1046652" y="51747"/>
                  </a:lnTo>
                  <a:lnTo>
                    <a:pt x="1089099" y="69699"/>
                  </a:lnTo>
                  <a:lnTo>
                    <a:pt x="1130202" y="90074"/>
                  </a:lnTo>
                  <a:lnTo>
                    <a:pt x="1169871" y="112785"/>
                  </a:lnTo>
                  <a:lnTo>
                    <a:pt x="1208016" y="137740"/>
                  </a:lnTo>
                  <a:lnTo>
                    <a:pt x="1244547" y="164849"/>
                  </a:lnTo>
                  <a:lnTo>
                    <a:pt x="1279374" y="194023"/>
                  </a:lnTo>
                  <a:lnTo>
                    <a:pt x="1293123" y="206988"/>
                  </a:lnTo>
                  <a:lnTo>
                    <a:pt x="768789" y="206988"/>
                  </a:lnTo>
                  <a:lnTo>
                    <a:pt x="720314" y="209050"/>
                  </a:lnTo>
                  <a:lnTo>
                    <a:pt x="672984" y="215124"/>
                  </a:lnTo>
                  <a:lnTo>
                    <a:pt x="626968" y="225041"/>
                  </a:lnTo>
                  <a:lnTo>
                    <a:pt x="582434" y="238633"/>
                  </a:lnTo>
                  <a:lnTo>
                    <a:pt x="539552" y="255730"/>
                  </a:lnTo>
                  <a:lnTo>
                    <a:pt x="498489" y="276165"/>
                  </a:lnTo>
                  <a:lnTo>
                    <a:pt x="459414" y="299769"/>
                  </a:lnTo>
                  <a:lnTo>
                    <a:pt x="422497" y="326372"/>
                  </a:lnTo>
                  <a:lnTo>
                    <a:pt x="387905" y="355807"/>
                  </a:lnTo>
                  <a:lnTo>
                    <a:pt x="355807" y="387905"/>
                  </a:lnTo>
                  <a:lnTo>
                    <a:pt x="326372" y="422497"/>
                  </a:lnTo>
                  <a:lnTo>
                    <a:pt x="299769" y="459414"/>
                  </a:lnTo>
                  <a:lnTo>
                    <a:pt x="276165" y="498489"/>
                  </a:lnTo>
                  <a:lnTo>
                    <a:pt x="255730" y="539552"/>
                  </a:lnTo>
                  <a:lnTo>
                    <a:pt x="238633" y="582434"/>
                  </a:lnTo>
                  <a:lnTo>
                    <a:pt x="225041" y="626968"/>
                  </a:lnTo>
                  <a:lnTo>
                    <a:pt x="215124" y="672984"/>
                  </a:lnTo>
                  <a:lnTo>
                    <a:pt x="209069" y="720169"/>
                  </a:lnTo>
                  <a:lnTo>
                    <a:pt x="206988" y="768789"/>
                  </a:lnTo>
                  <a:lnTo>
                    <a:pt x="209069" y="817408"/>
                  </a:lnTo>
                  <a:lnTo>
                    <a:pt x="215124" y="864593"/>
                  </a:lnTo>
                  <a:lnTo>
                    <a:pt x="225041" y="910609"/>
                  </a:lnTo>
                  <a:lnTo>
                    <a:pt x="238633" y="955143"/>
                  </a:lnTo>
                  <a:lnTo>
                    <a:pt x="255730" y="998025"/>
                  </a:lnTo>
                  <a:lnTo>
                    <a:pt x="276165" y="1039088"/>
                  </a:lnTo>
                  <a:lnTo>
                    <a:pt x="299769" y="1078163"/>
                  </a:lnTo>
                  <a:lnTo>
                    <a:pt x="326372" y="1115080"/>
                  </a:lnTo>
                  <a:lnTo>
                    <a:pt x="355807" y="1149672"/>
                  </a:lnTo>
                  <a:lnTo>
                    <a:pt x="387905" y="1181770"/>
                  </a:lnTo>
                  <a:lnTo>
                    <a:pt x="422497" y="1211205"/>
                  </a:lnTo>
                  <a:lnTo>
                    <a:pt x="459414" y="1237808"/>
                  </a:lnTo>
                  <a:lnTo>
                    <a:pt x="498489" y="1261412"/>
                  </a:lnTo>
                  <a:lnTo>
                    <a:pt x="539552" y="1281847"/>
                  </a:lnTo>
                  <a:lnTo>
                    <a:pt x="582434" y="1298944"/>
                  </a:lnTo>
                  <a:lnTo>
                    <a:pt x="626968" y="1312536"/>
                  </a:lnTo>
                  <a:lnTo>
                    <a:pt x="672984" y="1322453"/>
                  </a:lnTo>
                  <a:lnTo>
                    <a:pt x="720314" y="1328527"/>
                  </a:lnTo>
                  <a:lnTo>
                    <a:pt x="768789" y="1330589"/>
                  </a:lnTo>
                  <a:lnTo>
                    <a:pt x="1293123" y="1330589"/>
                  </a:lnTo>
                  <a:lnTo>
                    <a:pt x="1279374" y="1343554"/>
                  </a:lnTo>
                  <a:lnTo>
                    <a:pt x="1244547" y="1372728"/>
                  </a:lnTo>
                  <a:lnTo>
                    <a:pt x="1208016" y="1399837"/>
                  </a:lnTo>
                  <a:lnTo>
                    <a:pt x="1169871" y="1424792"/>
                  </a:lnTo>
                  <a:lnTo>
                    <a:pt x="1130202" y="1447503"/>
                  </a:lnTo>
                  <a:lnTo>
                    <a:pt x="1089099" y="1467879"/>
                  </a:lnTo>
                  <a:lnTo>
                    <a:pt x="1046652" y="1485830"/>
                  </a:lnTo>
                  <a:lnTo>
                    <a:pt x="1002951" y="1501266"/>
                  </a:lnTo>
                  <a:lnTo>
                    <a:pt x="958086" y="1514098"/>
                  </a:lnTo>
                  <a:lnTo>
                    <a:pt x="912147" y="1524235"/>
                  </a:lnTo>
                  <a:lnTo>
                    <a:pt x="865225" y="1531588"/>
                  </a:lnTo>
                  <a:lnTo>
                    <a:pt x="817408" y="1536065"/>
                  </a:lnTo>
                  <a:lnTo>
                    <a:pt x="768789" y="1537578"/>
                  </a:lnTo>
                  <a:close/>
                </a:path>
                <a:path w="1537970" h="1537970">
                  <a:moveTo>
                    <a:pt x="1293123" y="1330589"/>
                  </a:moveTo>
                  <a:lnTo>
                    <a:pt x="768789" y="1330589"/>
                  </a:lnTo>
                  <a:lnTo>
                    <a:pt x="817264" y="1328527"/>
                  </a:lnTo>
                  <a:lnTo>
                    <a:pt x="864593" y="1322453"/>
                  </a:lnTo>
                  <a:lnTo>
                    <a:pt x="910609" y="1312536"/>
                  </a:lnTo>
                  <a:lnTo>
                    <a:pt x="955143" y="1298944"/>
                  </a:lnTo>
                  <a:lnTo>
                    <a:pt x="998025" y="1281847"/>
                  </a:lnTo>
                  <a:lnTo>
                    <a:pt x="1039088" y="1261412"/>
                  </a:lnTo>
                  <a:lnTo>
                    <a:pt x="1078163" y="1237808"/>
                  </a:lnTo>
                  <a:lnTo>
                    <a:pt x="1115080" y="1211205"/>
                  </a:lnTo>
                  <a:lnTo>
                    <a:pt x="1149672" y="1181770"/>
                  </a:lnTo>
                  <a:lnTo>
                    <a:pt x="1181770" y="1149672"/>
                  </a:lnTo>
                  <a:lnTo>
                    <a:pt x="1211205" y="1115080"/>
                  </a:lnTo>
                  <a:lnTo>
                    <a:pt x="1237808" y="1078163"/>
                  </a:lnTo>
                  <a:lnTo>
                    <a:pt x="1261412" y="1039088"/>
                  </a:lnTo>
                  <a:lnTo>
                    <a:pt x="1281847" y="998025"/>
                  </a:lnTo>
                  <a:lnTo>
                    <a:pt x="1298944" y="955143"/>
                  </a:lnTo>
                  <a:lnTo>
                    <a:pt x="1312536" y="910609"/>
                  </a:lnTo>
                  <a:lnTo>
                    <a:pt x="1322453" y="864593"/>
                  </a:lnTo>
                  <a:lnTo>
                    <a:pt x="1328508" y="817408"/>
                  </a:lnTo>
                  <a:lnTo>
                    <a:pt x="1330589" y="768789"/>
                  </a:lnTo>
                  <a:lnTo>
                    <a:pt x="1328508" y="720169"/>
                  </a:lnTo>
                  <a:lnTo>
                    <a:pt x="1322453" y="672984"/>
                  </a:lnTo>
                  <a:lnTo>
                    <a:pt x="1312536" y="626968"/>
                  </a:lnTo>
                  <a:lnTo>
                    <a:pt x="1298944" y="582434"/>
                  </a:lnTo>
                  <a:lnTo>
                    <a:pt x="1281847" y="539552"/>
                  </a:lnTo>
                  <a:lnTo>
                    <a:pt x="1261412" y="498489"/>
                  </a:lnTo>
                  <a:lnTo>
                    <a:pt x="1237808" y="459414"/>
                  </a:lnTo>
                  <a:lnTo>
                    <a:pt x="1211205" y="422497"/>
                  </a:lnTo>
                  <a:lnTo>
                    <a:pt x="1181770" y="387905"/>
                  </a:lnTo>
                  <a:lnTo>
                    <a:pt x="1149672" y="355807"/>
                  </a:lnTo>
                  <a:lnTo>
                    <a:pt x="1115080" y="326372"/>
                  </a:lnTo>
                  <a:lnTo>
                    <a:pt x="1078163" y="299769"/>
                  </a:lnTo>
                  <a:lnTo>
                    <a:pt x="1039088" y="276165"/>
                  </a:lnTo>
                  <a:lnTo>
                    <a:pt x="998025" y="255730"/>
                  </a:lnTo>
                  <a:lnTo>
                    <a:pt x="955143" y="238633"/>
                  </a:lnTo>
                  <a:lnTo>
                    <a:pt x="910609" y="225041"/>
                  </a:lnTo>
                  <a:lnTo>
                    <a:pt x="864593" y="215124"/>
                  </a:lnTo>
                  <a:lnTo>
                    <a:pt x="817264" y="209050"/>
                  </a:lnTo>
                  <a:lnTo>
                    <a:pt x="768789" y="206988"/>
                  </a:lnTo>
                  <a:lnTo>
                    <a:pt x="1293123" y="206988"/>
                  </a:lnTo>
                  <a:lnTo>
                    <a:pt x="1343554" y="258204"/>
                  </a:lnTo>
                  <a:lnTo>
                    <a:pt x="1372728" y="293030"/>
                  </a:lnTo>
                  <a:lnTo>
                    <a:pt x="1399837" y="329561"/>
                  </a:lnTo>
                  <a:lnTo>
                    <a:pt x="1424792" y="367706"/>
                  </a:lnTo>
                  <a:lnTo>
                    <a:pt x="1447503" y="407375"/>
                  </a:lnTo>
                  <a:lnTo>
                    <a:pt x="1467879" y="448478"/>
                  </a:lnTo>
                  <a:lnTo>
                    <a:pt x="1485830" y="490925"/>
                  </a:lnTo>
                  <a:lnTo>
                    <a:pt x="1501266" y="534626"/>
                  </a:lnTo>
                  <a:lnTo>
                    <a:pt x="1514098" y="579491"/>
                  </a:lnTo>
                  <a:lnTo>
                    <a:pt x="1524235" y="625430"/>
                  </a:lnTo>
                  <a:lnTo>
                    <a:pt x="1531588" y="672352"/>
                  </a:lnTo>
                  <a:lnTo>
                    <a:pt x="1536065" y="720169"/>
                  </a:lnTo>
                  <a:lnTo>
                    <a:pt x="1537578" y="768789"/>
                  </a:lnTo>
                  <a:lnTo>
                    <a:pt x="1536065" y="817408"/>
                  </a:lnTo>
                  <a:lnTo>
                    <a:pt x="1531588" y="865225"/>
                  </a:lnTo>
                  <a:lnTo>
                    <a:pt x="1524235" y="912147"/>
                  </a:lnTo>
                  <a:lnTo>
                    <a:pt x="1514098" y="958086"/>
                  </a:lnTo>
                  <a:lnTo>
                    <a:pt x="1501266" y="1002951"/>
                  </a:lnTo>
                  <a:lnTo>
                    <a:pt x="1485830" y="1046652"/>
                  </a:lnTo>
                  <a:lnTo>
                    <a:pt x="1467879" y="1089099"/>
                  </a:lnTo>
                  <a:lnTo>
                    <a:pt x="1447503" y="1130202"/>
                  </a:lnTo>
                  <a:lnTo>
                    <a:pt x="1424792" y="1169871"/>
                  </a:lnTo>
                  <a:lnTo>
                    <a:pt x="1399837" y="1208016"/>
                  </a:lnTo>
                  <a:lnTo>
                    <a:pt x="1372728" y="1244547"/>
                  </a:lnTo>
                  <a:lnTo>
                    <a:pt x="1343554" y="1279374"/>
                  </a:lnTo>
                  <a:lnTo>
                    <a:pt x="1312406" y="1312406"/>
                  </a:lnTo>
                  <a:lnTo>
                    <a:pt x="1293123" y="1330589"/>
                  </a:lnTo>
                  <a:close/>
                </a:path>
                <a:path w="1537970" h="1537970">
                  <a:moveTo>
                    <a:pt x="768789" y="1197535"/>
                  </a:moveTo>
                  <a:lnTo>
                    <a:pt x="722070" y="1195019"/>
                  </a:lnTo>
                  <a:lnTo>
                    <a:pt x="676810" y="1187646"/>
                  </a:lnTo>
                  <a:lnTo>
                    <a:pt x="633268" y="1175678"/>
                  </a:lnTo>
                  <a:lnTo>
                    <a:pt x="591707" y="1159375"/>
                  </a:lnTo>
                  <a:lnTo>
                    <a:pt x="552388" y="1139000"/>
                  </a:lnTo>
                  <a:lnTo>
                    <a:pt x="515573" y="1114814"/>
                  </a:lnTo>
                  <a:lnTo>
                    <a:pt x="481523" y="1087078"/>
                  </a:lnTo>
                  <a:lnTo>
                    <a:pt x="450499" y="1056054"/>
                  </a:lnTo>
                  <a:lnTo>
                    <a:pt x="422763" y="1022004"/>
                  </a:lnTo>
                  <a:lnTo>
                    <a:pt x="398577" y="985189"/>
                  </a:lnTo>
                  <a:lnTo>
                    <a:pt x="378202" y="945870"/>
                  </a:lnTo>
                  <a:lnTo>
                    <a:pt x="361899" y="904309"/>
                  </a:lnTo>
                  <a:lnTo>
                    <a:pt x="349931" y="860767"/>
                  </a:lnTo>
                  <a:lnTo>
                    <a:pt x="342558" y="815507"/>
                  </a:lnTo>
                  <a:lnTo>
                    <a:pt x="340043" y="768789"/>
                  </a:lnTo>
                  <a:lnTo>
                    <a:pt x="342558" y="722070"/>
                  </a:lnTo>
                  <a:lnTo>
                    <a:pt x="349931" y="676810"/>
                  </a:lnTo>
                  <a:lnTo>
                    <a:pt x="361899" y="633268"/>
                  </a:lnTo>
                  <a:lnTo>
                    <a:pt x="378202" y="591707"/>
                  </a:lnTo>
                  <a:lnTo>
                    <a:pt x="398577" y="552388"/>
                  </a:lnTo>
                  <a:lnTo>
                    <a:pt x="422763" y="515573"/>
                  </a:lnTo>
                  <a:lnTo>
                    <a:pt x="450499" y="481523"/>
                  </a:lnTo>
                  <a:lnTo>
                    <a:pt x="481523" y="450499"/>
                  </a:lnTo>
                  <a:lnTo>
                    <a:pt x="515573" y="422763"/>
                  </a:lnTo>
                  <a:lnTo>
                    <a:pt x="552388" y="398577"/>
                  </a:lnTo>
                  <a:lnTo>
                    <a:pt x="591707" y="378202"/>
                  </a:lnTo>
                  <a:lnTo>
                    <a:pt x="633268" y="361899"/>
                  </a:lnTo>
                  <a:lnTo>
                    <a:pt x="676810" y="349931"/>
                  </a:lnTo>
                  <a:lnTo>
                    <a:pt x="722070" y="342558"/>
                  </a:lnTo>
                  <a:lnTo>
                    <a:pt x="768789" y="340043"/>
                  </a:lnTo>
                  <a:lnTo>
                    <a:pt x="815507" y="342558"/>
                  </a:lnTo>
                  <a:lnTo>
                    <a:pt x="860767" y="349931"/>
                  </a:lnTo>
                  <a:lnTo>
                    <a:pt x="904309" y="361899"/>
                  </a:lnTo>
                  <a:lnTo>
                    <a:pt x="945870" y="378202"/>
                  </a:lnTo>
                  <a:lnTo>
                    <a:pt x="985189" y="398577"/>
                  </a:lnTo>
                  <a:lnTo>
                    <a:pt x="1022004" y="422763"/>
                  </a:lnTo>
                  <a:lnTo>
                    <a:pt x="1056054" y="450499"/>
                  </a:lnTo>
                  <a:lnTo>
                    <a:pt x="1087078" y="481523"/>
                  </a:lnTo>
                  <a:lnTo>
                    <a:pt x="1114814" y="515573"/>
                  </a:lnTo>
                  <a:lnTo>
                    <a:pt x="1139000" y="552388"/>
                  </a:lnTo>
                  <a:lnTo>
                    <a:pt x="1159375" y="591707"/>
                  </a:lnTo>
                  <a:lnTo>
                    <a:pt x="1175678" y="633268"/>
                  </a:lnTo>
                  <a:lnTo>
                    <a:pt x="1187646" y="676810"/>
                  </a:lnTo>
                  <a:lnTo>
                    <a:pt x="1195019" y="722070"/>
                  </a:lnTo>
                  <a:lnTo>
                    <a:pt x="1197535" y="768789"/>
                  </a:lnTo>
                  <a:lnTo>
                    <a:pt x="1195019" y="815507"/>
                  </a:lnTo>
                  <a:lnTo>
                    <a:pt x="1187646" y="860767"/>
                  </a:lnTo>
                  <a:lnTo>
                    <a:pt x="1175678" y="904309"/>
                  </a:lnTo>
                  <a:lnTo>
                    <a:pt x="1159375" y="945870"/>
                  </a:lnTo>
                  <a:lnTo>
                    <a:pt x="1139000" y="985189"/>
                  </a:lnTo>
                  <a:lnTo>
                    <a:pt x="1114814" y="1022004"/>
                  </a:lnTo>
                  <a:lnTo>
                    <a:pt x="1087078" y="1056054"/>
                  </a:lnTo>
                  <a:lnTo>
                    <a:pt x="1056054" y="1087078"/>
                  </a:lnTo>
                  <a:lnTo>
                    <a:pt x="1022004" y="1114814"/>
                  </a:lnTo>
                  <a:lnTo>
                    <a:pt x="985189" y="1139000"/>
                  </a:lnTo>
                  <a:lnTo>
                    <a:pt x="945870" y="1159375"/>
                  </a:lnTo>
                  <a:lnTo>
                    <a:pt x="904309" y="1175678"/>
                  </a:lnTo>
                  <a:lnTo>
                    <a:pt x="860767" y="1187646"/>
                  </a:lnTo>
                  <a:lnTo>
                    <a:pt x="815507" y="1195019"/>
                  </a:lnTo>
                  <a:lnTo>
                    <a:pt x="768789" y="119753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9867" y="1843214"/>
              <a:ext cx="889635" cy="974090"/>
            </a:xfrm>
            <a:custGeom>
              <a:avLst/>
              <a:gdLst/>
              <a:ahLst/>
              <a:cxnLst/>
              <a:rect l="l" t="t" r="r" b="b"/>
              <a:pathLst>
                <a:path w="889635" h="974089">
                  <a:moveTo>
                    <a:pt x="363779" y="759811"/>
                  </a:moveTo>
                  <a:lnTo>
                    <a:pt x="228902" y="759811"/>
                  </a:lnTo>
                  <a:lnTo>
                    <a:pt x="232713" y="752998"/>
                  </a:lnTo>
                  <a:lnTo>
                    <a:pt x="236466" y="746477"/>
                  </a:lnTo>
                  <a:lnTo>
                    <a:pt x="239868" y="740073"/>
                  </a:lnTo>
                  <a:lnTo>
                    <a:pt x="242626" y="733611"/>
                  </a:lnTo>
                  <a:lnTo>
                    <a:pt x="261592" y="685753"/>
                  </a:lnTo>
                  <a:lnTo>
                    <a:pt x="283313" y="639368"/>
                  </a:lnTo>
                  <a:lnTo>
                    <a:pt x="307425" y="594265"/>
                  </a:lnTo>
                  <a:lnTo>
                    <a:pt x="333565" y="550254"/>
                  </a:lnTo>
                  <a:lnTo>
                    <a:pt x="361368" y="507144"/>
                  </a:lnTo>
                  <a:lnTo>
                    <a:pt x="390471" y="464745"/>
                  </a:lnTo>
                  <a:lnTo>
                    <a:pt x="419732" y="423729"/>
                  </a:lnTo>
                  <a:lnTo>
                    <a:pt x="449578" y="383180"/>
                  </a:lnTo>
                  <a:lnTo>
                    <a:pt x="480126" y="343334"/>
                  </a:lnTo>
                  <a:lnTo>
                    <a:pt x="511492" y="304423"/>
                  </a:lnTo>
                  <a:lnTo>
                    <a:pt x="576439" y="225033"/>
                  </a:lnTo>
                  <a:lnTo>
                    <a:pt x="609586" y="185937"/>
                  </a:lnTo>
                  <a:lnTo>
                    <a:pt x="643901" y="147800"/>
                  </a:lnTo>
                  <a:lnTo>
                    <a:pt x="679923" y="111039"/>
                  </a:lnTo>
                  <a:lnTo>
                    <a:pt x="714627" y="80033"/>
                  </a:lnTo>
                  <a:lnTo>
                    <a:pt x="751548" y="53129"/>
                  </a:lnTo>
                  <a:lnTo>
                    <a:pt x="790953" y="30686"/>
                  </a:lnTo>
                  <a:lnTo>
                    <a:pt x="833113" y="13065"/>
                  </a:lnTo>
                  <a:lnTo>
                    <a:pt x="878298" y="623"/>
                  </a:lnTo>
                  <a:lnTo>
                    <a:pt x="880793" y="0"/>
                  </a:lnTo>
                  <a:lnTo>
                    <a:pt x="883912" y="1871"/>
                  </a:lnTo>
                  <a:lnTo>
                    <a:pt x="886407" y="2495"/>
                  </a:lnTo>
                  <a:lnTo>
                    <a:pt x="889073" y="5428"/>
                  </a:lnTo>
                  <a:lnTo>
                    <a:pt x="889073" y="13326"/>
                  </a:lnTo>
                  <a:lnTo>
                    <a:pt x="887031" y="15595"/>
                  </a:lnTo>
                  <a:lnTo>
                    <a:pt x="883912" y="21209"/>
                  </a:lnTo>
                  <a:lnTo>
                    <a:pt x="857936" y="70384"/>
                  </a:lnTo>
                  <a:lnTo>
                    <a:pt x="828626" y="117044"/>
                  </a:lnTo>
                  <a:lnTo>
                    <a:pt x="795924" y="161481"/>
                  </a:lnTo>
                  <a:lnTo>
                    <a:pt x="759772" y="203988"/>
                  </a:lnTo>
                  <a:lnTo>
                    <a:pt x="702848" y="264187"/>
                  </a:lnTo>
                  <a:lnTo>
                    <a:pt x="676083" y="295748"/>
                  </a:lnTo>
                  <a:lnTo>
                    <a:pt x="652475" y="330000"/>
                  </a:lnTo>
                  <a:lnTo>
                    <a:pt x="639726" y="348168"/>
                  </a:lnTo>
                  <a:lnTo>
                    <a:pt x="624871" y="364934"/>
                  </a:lnTo>
                  <a:lnTo>
                    <a:pt x="609315" y="381231"/>
                  </a:lnTo>
                  <a:lnTo>
                    <a:pt x="594460" y="397996"/>
                  </a:lnTo>
                  <a:lnTo>
                    <a:pt x="559995" y="441299"/>
                  </a:lnTo>
                  <a:lnTo>
                    <a:pt x="526399" y="485261"/>
                  </a:lnTo>
                  <a:lnTo>
                    <a:pt x="493940" y="530091"/>
                  </a:lnTo>
                  <a:lnTo>
                    <a:pt x="462889" y="575999"/>
                  </a:lnTo>
                  <a:lnTo>
                    <a:pt x="433515" y="623195"/>
                  </a:lnTo>
                  <a:lnTo>
                    <a:pt x="404157" y="677389"/>
                  </a:lnTo>
                  <a:lnTo>
                    <a:pt x="390530" y="704954"/>
                  </a:lnTo>
                  <a:lnTo>
                    <a:pt x="376747" y="732363"/>
                  </a:lnTo>
                  <a:lnTo>
                    <a:pt x="373267" y="740122"/>
                  </a:lnTo>
                  <a:lnTo>
                    <a:pt x="369963" y="748114"/>
                  </a:lnTo>
                  <a:lnTo>
                    <a:pt x="366308" y="755873"/>
                  </a:lnTo>
                  <a:lnTo>
                    <a:pt x="363779" y="759811"/>
                  </a:lnTo>
                  <a:close/>
                </a:path>
                <a:path w="889635" h="974089">
                  <a:moveTo>
                    <a:pt x="220997" y="973976"/>
                  </a:moveTo>
                  <a:lnTo>
                    <a:pt x="171793" y="934100"/>
                  </a:lnTo>
                  <a:lnTo>
                    <a:pt x="130483" y="863694"/>
                  </a:lnTo>
                  <a:lnTo>
                    <a:pt x="106369" y="816519"/>
                  </a:lnTo>
                  <a:lnTo>
                    <a:pt x="83243" y="768804"/>
                  </a:lnTo>
                  <a:lnTo>
                    <a:pt x="60775" y="720730"/>
                  </a:lnTo>
                  <a:lnTo>
                    <a:pt x="38637" y="672476"/>
                  </a:lnTo>
                  <a:lnTo>
                    <a:pt x="21560" y="627016"/>
                  </a:lnTo>
                  <a:lnTo>
                    <a:pt x="13285" y="604139"/>
                  </a:lnTo>
                  <a:lnTo>
                    <a:pt x="3080" y="582023"/>
                  </a:lnTo>
                  <a:lnTo>
                    <a:pt x="0" y="562830"/>
                  </a:lnTo>
                  <a:lnTo>
                    <a:pt x="3703" y="538901"/>
                  </a:lnTo>
                  <a:lnTo>
                    <a:pt x="24913" y="499055"/>
                  </a:lnTo>
                  <a:lnTo>
                    <a:pt x="67733" y="487192"/>
                  </a:lnTo>
                  <a:lnTo>
                    <a:pt x="91428" y="492738"/>
                  </a:lnTo>
                  <a:lnTo>
                    <a:pt x="109626" y="507525"/>
                  </a:lnTo>
                  <a:lnTo>
                    <a:pt x="120981" y="531493"/>
                  </a:lnTo>
                  <a:lnTo>
                    <a:pt x="128867" y="556046"/>
                  </a:lnTo>
                  <a:lnTo>
                    <a:pt x="138682" y="579605"/>
                  </a:lnTo>
                  <a:lnTo>
                    <a:pt x="149316" y="602813"/>
                  </a:lnTo>
                  <a:lnTo>
                    <a:pt x="159658" y="626314"/>
                  </a:lnTo>
                  <a:lnTo>
                    <a:pt x="170633" y="651939"/>
                  </a:lnTo>
                  <a:lnTo>
                    <a:pt x="181960" y="677389"/>
                  </a:lnTo>
                  <a:lnTo>
                    <a:pt x="193520" y="702722"/>
                  </a:lnTo>
                  <a:lnTo>
                    <a:pt x="205197" y="727996"/>
                  </a:lnTo>
                  <a:lnTo>
                    <a:pt x="208989" y="736564"/>
                  </a:lnTo>
                  <a:lnTo>
                    <a:pt x="213541" y="745073"/>
                  </a:lnTo>
                  <a:lnTo>
                    <a:pt x="219847" y="752998"/>
                  </a:lnTo>
                  <a:lnTo>
                    <a:pt x="228902" y="759811"/>
                  </a:lnTo>
                  <a:lnTo>
                    <a:pt x="363779" y="759811"/>
                  </a:lnTo>
                  <a:lnTo>
                    <a:pt x="361775" y="762930"/>
                  </a:lnTo>
                  <a:lnTo>
                    <a:pt x="349747" y="784442"/>
                  </a:lnTo>
                  <a:lnTo>
                    <a:pt x="341345" y="807299"/>
                  </a:lnTo>
                  <a:lnTo>
                    <a:pt x="334581" y="830741"/>
                  </a:lnTo>
                  <a:lnTo>
                    <a:pt x="327465" y="854008"/>
                  </a:lnTo>
                  <a:lnTo>
                    <a:pt x="323489" y="869369"/>
                  </a:lnTo>
                  <a:lnTo>
                    <a:pt x="318342" y="901028"/>
                  </a:lnTo>
                  <a:lnTo>
                    <a:pt x="314365" y="916390"/>
                  </a:lnTo>
                  <a:lnTo>
                    <a:pt x="297054" y="951791"/>
                  </a:lnTo>
                  <a:lnTo>
                    <a:pt x="256350" y="969414"/>
                  </a:lnTo>
                  <a:lnTo>
                    <a:pt x="244488" y="970779"/>
                  </a:lnTo>
                  <a:lnTo>
                    <a:pt x="232567" y="972845"/>
                  </a:lnTo>
                  <a:lnTo>
                    <a:pt x="220997" y="97397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95897" y="4138681"/>
            <a:ext cx="11343640" cy="2174875"/>
            <a:chOff x="995897" y="4138681"/>
            <a:chExt cx="11343640" cy="2174875"/>
          </a:xfrm>
        </p:grpSpPr>
        <p:sp>
          <p:nvSpPr>
            <p:cNvPr id="8" name="object 8"/>
            <p:cNvSpPr/>
            <p:nvPr/>
          </p:nvSpPr>
          <p:spPr>
            <a:xfrm>
              <a:off x="995897" y="4202765"/>
              <a:ext cx="11343640" cy="2110740"/>
            </a:xfrm>
            <a:custGeom>
              <a:avLst/>
              <a:gdLst/>
              <a:ahLst/>
              <a:cxnLst/>
              <a:rect l="l" t="t" r="r" b="b"/>
              <a:pathLst>
                <a:path w="11343640" h="2110740">
                  <a:moveTo>
                    <a:pt x="1108832" y="1537578"/>
                  </a:moveTo>
                  <a:lnTo>
                    <a:pt x="1060212" y="1536065"/>
                  </a:lnTo>
                  <a:lnTo>
                    <a:pt x="1012396" y="1531588"/>
                  </a:lnTo>
                  <a:lnTo>
                    <a:pt x="965473" y="1524235"/>
                  </a:lnTo>
                  <a:lnTo>
                    <a:pt x="919534" y="1514098"/>
                  </a:lnTo>
                  <a:lnTo>
                    <a:pt x="874669" y="1501266"/>
                  </a:lnTo>
                  <a:lnTo>
                    <a:pt x="830968" y="1485830"/>
                  </a:lnTo>
                  <a:lnTo>
                    <a:pt x="788521" y="1467879"/>
                  </a:lnTo>
                  <a:lnTo>
                    <a:pt x="747418" y="1447503"/>
                  </a:lnTo>
                  <a:lnTo>
                    <a:pt x="707749" y="1424792"/>
                  </a:lnTo>
                  <a:lnTo>
                    <a:pt x="669604" y="1399837"/>
                  </a:lnTo>
                  <a:lnTo>
                    <a:pt x="633073" y="1372728"/>
                  </a:lnTo>
                  <a:lnTo>
                    <a:pt x="598247" y="1343554"/>
                  </a:lnTo>
                  <a:lnTo>
                    <a:pt x="565214" y="1312406"/>
                  </a:lnTo>
                  <a:lnTo>
                    <a:pt x="534066" y="1279374"/>
                  </a:lnTo>
                  <a:lnTo>
                    <a:pt x="504892" y="1244547"/>
                  </a:lnTo>
                  <a:lnTo>
                    <a:pt x="477783" y="1208016"/>
                  </a:lnTo>
                  <a:lnTo>
                    <a:pt x="452828" y="1169871"/>
                  </a:lnTo>
                  <a:lnTo>
                    <a:pt x="430117" y="1130202"/>
                  </a:lnTo>
                  <a:lnTo>
                    <a:pt x="409742" y="1089099"/>
                  </a:lnTo>
                  <a:lnTo>
                    <a:pt x="391790" y="1046652"/>
                  </a:lnTo>
                  <a:lnTo>
                    <a:pt x="376354" y="1002951"/>
                  </a:lnTo>
                  <a:lnTo>
                    <a:pt x="363522" y="958086"/>
                  </a:lnTo>
                  <a:lnTo>
                    <a:pt x="353385" y="912147"/>
                  </a:lnTo>
                  <a:lnTo>
                    <a:pt x="346032" y="865225"/>
                  </a:lnTo>
                  <a:lnTo>
                    <a:pt x="341555" y="817408"/>
                  </a:lnTo>
                  <a:lnTo>
                    <a:pt x="340043" y="768789"/>
                  </a:lnTo>
                  <a:lnTo>
                    <a:pt x="341555" y="720169"/>
                  </a:lnTo>
                  <a:lnTo>
                    <a:pt x="346032" y="672352"/>
                  </a:lnTo>
                  <a:lnTo>
                    <a:pt x="353385" y="625430"/>
                  </a:lnTo>
                  <a:lnTo>
                    <a:pt x="363522" y="579491"/>
                  </a:lnTo>
                  <a:lnTo>
                    <a:pt x="376354" y="534626"/>
                  </a:lnTo>
                  <a:lnTo>
                    <a:pt x="391790" y="490925"/>
                  </a:lnTo>
                  <a:lnTo>
                    <a:pt x="409742" y="448478"/>
                  </a:lnTo>
                  <a:lnTo>
                    <a:pt x="430117" y="407375"/>
                  </a:lnTo>
                  <a:lnTo>
                    <a:pt x="452828" y="367706"/>
                  </a:lnTo>
                  <a:lnTo>
                    <a:pt x="477783" y="329561"/>
                  </a:lnTo>
                  <a:lnTo>
                    <a:pt x="504892" y="293030"/>
                  </a:lnTo>
                  <a:lnTo>
                    <a:pt x="534066" y="258204"/>
                  </a:lnTo>
                  <a:lnTo>
                    <a:pt x="565214" y="225171"/>
                  </a:lnTo>
                  <a:lnTo>
                    <a:pt x="598247" y="194023"/>
                  </a:lnTo>
                  <a:lnTo>
                    <a:pt x="633073" y="164849"/>
                  </a:lnTo>
                  <a:lnTo>
                    <a:pt x="669604" y="137740"/>
                  </a:lnTo>
                  <a:lnTo>
                    <a:pt x="707749" y="112785"/>
                  </a:lnTo>
                  <a:lnTo>
                    <a:pt x="747418" y="90074"/>
                  </a:lnTo>
                  <a:lnTo>
                    <a:pt x="788521" y="69699"/>
                  </a:lnTo>
                  <a:lnTo>
                    <a:pt x="830968" y="51747"/>
                  </a:lnTo>
                  <a:lnTo>
                    <a:pt x="874669" y="36311"/>
                  </a:lnTo>
                  <a:lnTo>
                    <a:pt x="919534" y="23479"/>
                  </a:lnTo>
                  <a:lnTo>
                    <a:pt x="965473" y="13342"/>
                  </a:lnTo>
                  <a:lnTo>
                    <a:pt x="1012396" y="5989"/>
                  </a:lnTo>
                  <a:lnTo>
                    <a:pt x="1060212" y="1512"/>
                  </a:lnTo>
                  <a:lnTo>
                    <a:pt x="1108832" y="0"/>
                  </a:lnTo>
                  <a:lnTo>
                    <a:pt x="1157451" y="1512"/>
                  </a:lnTo>
                  <a:lnTo>
                    <a:pt x="1205268" y="5989"/>
                  </a:lnTo>
                  <a:lnTo>
                    <a:pt x="1252190" y="13342"/>
                  </a:lnTo>
                  <a:lnTo>
                    <a:pt x="1298129" y="23479"/>
                  </a:lnTo>
                  <a:lnTo>
                    <a:pt x="1342994" y="36311"/>
                  </a:lnTo>
                  <a:lnTo>
                    <a:pt x="1386695" y="51747"/>
                  </a:lnTo>
                  <a:lnTo>
                    <a:pt x="1429142" y="69699"/>
                  </a:lnTo>
                  <a:lnTo>
                    <a:pt x="1470245" y="90074"/>
                  </a:lnTo>
                  <a:lnTo>
                    <a:pt x="1509914" y="112785"/>
                  </a:lnTo>
                  <a:lnTo>
                    <a:pt x="1548059" y="137740"/>
                  </a:lnTo>
                  <a:lnTo>
                    <a:pt x="1584590" y="164849"/>
                  </a:lnTo>
                  <a:lnTo>
                    <a:pt x="1619417" y="194023"/>
                  </a:lnTo>
                  <a:lnTo>
                    <a:pt x="1652449" y="225171"/>
                  </a:lnTo>
                  <a:lnTo>
                    <a:pt x="1683597" y="258204"/>
                  </a:lnTo>
                  <a:lnTo>
                    <a:pt x="1712771" y="293030"/>
                  </a:lnTo>
                  <a:lnTo>
                    <a:pt x="1739880" y="329561"/>
                  </a:lnTo>
                  <a:lnTo>
                    <a:pt x="1764835" y="367706"/>
                  </a:lnTo>
                  <a:lnTo>
                    <a:pt x="1787546" y="407375"/>
                  </a:lnTo>
                  <a:lnTo>
                    <a:pt x="1807922" y="448478"/>
                  </a:lnTo>
                  <a:lnTo>
                    <a:pt x="1825873" y="490925"/>
                  </a:lnTo>
                  <a:lnTo>
                    <a:pt x="1841309" y="534626"/>
                  </a:lnTo>
                  <a:lnTo>
                    <a:pt x="1854141" y="579491"/>
                  </a:lnTo>
                  <a:lnTo>
                    <a:pt x="1864278" y="625430"/>
                  </a:lnTo>
                  <a:lnTo>
                    <a:pt x="1871631" y="672352"/>
                  </a:lnTo>
                  <a:lnTo>
                    <a:pt x="1876108" y="720169"/>
                  </a:lnTo>
                  <a:lnTo>
                    <a:pt x="1877621" y="768789"/>
                  </a:lnTo>
                  <a:lnTo>
                    <a:pt x="1876108" y="817408"/>
                  </a:lnTo>
                  <a:lnTo>
                    <a:pt x="1871631" y="865225"/>
                  </a:lnTo>
                  <a:lnTo>
                    <a:pt x="1864278" y="912147"/>
                  </a:lnTo>
                  <a:lnTo>
                    <a:pt x="1854141" y="958086"/>
                  </a:lnTo>
                  <a:lnTo>
                    <a:pt x="1841309" y="1002951"/>
                  </a:lnTo>
                  <a:lnTo>
                    <a:pt x="1825873" y="1046652"/>
                  </a:lnTo>
                  <a:lnTo>
                    <a:pt x="1807922" y="1089099"/>
                  </a:lnTo>
                  <a:lnTo>
                    <a:pt x="1787546" y="1130202"/>
                  </a:lnTo>
                  <a:lnTo>
                    <a:pt x="1764835" y="1169871"/>
                  </a:lnTo>
                  <a:lnTo>
                    <a:pt x="1739880" y="1208016"/>
                  </a:lnTo>
                  <a:lnTo>
                    <a:pt x="1712771" y="1244547"/>
                  </a:lnTo>
                  <a:lnTo>
                    <a:pt x="1683597" y="1279374"/>
                  </a:lnTo>
                  <a:lnTo>
                    <a:pt x="1652449" y="1312406"/>
                  </a:lnTo>
                  <a:lnTo>
                    <a:pt x="1619417" y="1343554"/>
                  </a:lnTo>
                  <a:lnTo>
                    <a:pt x="1584590" y="1372728"/>
                  </a:lnTo>
                  <a:lnTo>
                    <a:pt x="1548059" y="1399837"/>
                  </a:lnTo>
                  <a:lnTo>
                    <a:pt x="1509914" y="1424792"/>
                  </a:lnTo>
                  <a:lnTo>
                    <a:pt x="1470245" y="1447503"/>
                  </a:lnTo>
                  <a:lnTo>
                    <a:pt x="1429142" y="1467879"/>
                  </a:lnTo>
                  <a:lnTo>
                    <a:pt x="1386695" y="1485830"/>
                  </a:lnTo>
                  <a:lnTo>
                    <a:pt x="1342994" y="1501266"/>
                  </a:lnTo>
                  <a:lnTo>
                    <a:pt x="1298129" y="1514098"/>
                  </a:lnTo>
                  <a:lnTo>
                    <a:pt x="1252190" y="1524235"/>
                  </a:lnTo>
                  <a:lnTo>
                    <a:pt x="1205268" y="1531588"/>
                  </a:lnTo>
                  <a:lnTo>
                    <a:pt x="1157451" y="1536065"/>
                  </a:lnTo>
                  <a:lnTo>
                    <a:pt x="1108832" y="1537578"/>
                  </a:lnTo>
                  <a:close/>
                </a:path>
                <a:path w="11343640" h="2110740">
                  <a:moveTo>
                    <a:pt x="11343086" y="2110471"/>
                  </a:moveTo>
                  <a:lnTo>
                    <a:pt x="0" y="2110471"/>
                  </a:lnTo>
                  <a:lnTo>
                    <a:pt x="0" y="724437"/>
                  </a:lnTo>
                  <a:lnTo>
                    <a:pt x="253018" y="724437"/>
                  </a:lnTo>
                  <a:lnTo>
                    <a:pt x="252325" y="737305"/>
                  </a:lnTo>
                  <a:lnTo>
                    <a:pt x="251796" y="750217"/>
                  </a:lnTo>
                  <a:lnTo>
                    <a:pt x="251458" y="763176"/>
                  </a:lnTo>
                  <a:lnTo>
                    <a:pt x="251340" y="776184"/>
                  </a:lnTo>
                  <a:lnTo>
                    <a:pt x="252619" y="823638"/>
                  </a:lnTo>
                  <a:lnTo>
                    <a:pt x="256415" y="870422"/>
                  </a:lnTo>
                  <a:lnTo>
                    <a:pt x="262660" y="916472"/>
                  </a:lnTo>
                  <a:lnTo>
                    <a:pt x="271288" y="961721"/>
                  </a:lnTo>
                  <a:lnTo>
                    <a:pt x="282235" y="1006103"/>
                  </a:lnTo>
                  <a:lnTo>
                    <a:pt x="295433" y="1049553"/>
                  </a:lnTo>
                  <a:lnTo>
                    <a:pt x="310817" y="1092004"/>
                  </a:lnTo>
                  <a:lnTo>
                    <a:pt x="328320" y="1133391"/>
                  </a:lnTo>
                  <a:lnTo>
                    <a:pt x="347878" y="1173647"/>
                  </a:lnTo>
                  <a:lnTo>
                    <a:pt x="369424" y="1212707"/>
                  </a:lnTo>
                  <a:lnTo>
                    <a:pt x="392891" y="1250504"/>
                  </a:lnTo>
                  <a:lnTo>
                    <a:pt x="418215" y="1286973"/>
                  </a:lnTo>
                  <a:lnTo>
                    <a:pt x="445328" y="1322047"/>
                  </a:lnTo>
                  <a:lnTo>
                    <a:pt x="474166" y="1355662"/>
                  </a:lnTo>
                  <a:lnTo>
                    <a:pt x="504662" y="1387750"/>
                  </a:lnTo>
                  <a:lnTo>
                    <a:pt x="536750" y="1418245"/>
                  </a:lnTo>
                  <a:lnTo>
                    <a:pt x="570364" y="1447083"/>
                  </a:lnTo>
                  <a:lnTo>
                    <a:pt x="605439" y="1474197"/>
                  </a:lnTo>
                  <a:lnTo>
                    <a:pt x="641908" y="1499520"/>
                  </a:lnTo>
                  <a:lnTo>
                    <a:pt x="679705" y="1522988"/>
                  </a:lnTo>
                  <a:lnTo>
                    <a:pt x="718765" y="1544533"/>
                  </a:lnTo>
                  <a:lnTo>
                    <a:pt x="759021" y="1564091"/>
                  </a:lnTo>
                  <a:lnTo>
                    <a:pt x="800407" y="1581595"/>
                  </a:lnTo>
                  <a:lnTo>
                    <a:pt x="842859" y="1596979"/>
                  </a:lnTo>
                  <a:lnTo>
                    <a:pt x="886308" y="1610177"/>
                  </a:lnTo>
                  <a:lnTo>
                    <a:pt x="930691" y="1621123"/>
                  </a:lnTo>
                  <a:lnTo>
                    <a:pt x="975940" y="1629752"/>
                  </a:lnTo>
                  <a:lnTo>
                    <a:pt x="1021989" y="1635997"/>
                  </a:lnTo>
                  <a:lnTo>
                    <a:pt x="1068774" y="1639792"/>
                  </a:lnTo>
                  <a:lnTo>
                    <a:pt x="1116227" y="1641072"/>
                  </a:lnTo>
                  <a:lnTo>
                    <a:pt x="11343086" y="1641072"/>
                  </a:lnTo>
                  <a:lnTo>
                    <a:pt x="11343086" y="2110471"/>
                  </a:lnTo>
                  <a:close/>
                </a:path>
                <a:path w="11343640" h="2110740">
                  <a:moveTo>
                    <a:pt x="11343086" y="1641072"/>
                  </a:moveTo>
                  <a:lnTo>
                    <a:pt x="1116227" y="1641072"/>
                  </a:lnTo>
                  <a:lnTo>
                    <a:pt x="1163681" y="1639792"/>
                  </a:lnTo>
                  <a:lnTo>
                    <a:pt x="1210465" y="1635997"/>
                  </a:lnTo>
                  <a:lnTo>
                    <a:pt x="1256515" y="1629752"/>
                  </a:lnTo>
                  <a:lnTo>
                    <a:pt x="1301764" y="1621123"/>
                  </a:lnTo>
                  <a:lnTo>
                    <a:pt x="1346146" y="1610177"/>
                  </a:lnTo>
                  <a:lnTo>
                    <a:pt x="1389596" y="1596979"/>
                  </a:lnTo>
                  <a:lnTo>
                    <a:pt x="1432047" y="1581595"/>
                  </a:lnTo>
                  <a:lnTo>
                    <a:pt x="1473434" y="1564091"/>
                  </a:lnTo>
                  <a:lnTo>
                    <a:pt x="1513690" y="1544533"/>
                  </a:lnTo>
                  <a:lnTo>
                    <a:pt x="1552750" y="1522988"/>
                  </a:lnTo>
                  <a:lnTo>
                    <a:pt x="1590547" y="1499520"/>
                  </a:lnTo>
                  <a:lnTo>
                    <a:pt x="1627016" y="1474197"/>
                  </a:lnTo>
                  <a:lnTo>
                    <a:pt x="1662090" y="1447083"/>
                  </a:lnTo>
                  <a:lnTo>
                    <a:pt x="1695705" y="1418245"/>
                  </a:lnTo>
                  <a:lnTo>
                    <a:pt x="1727793" y="1387750"/>
                  </a:lnTo>
                  <a:lnTo>
                    <a:pt x="1758288" y="1355662"/>
                  </a:lnTo>
                  <a:lnTo>
                    <a:pt x="1787126" y="1322047"/>
                  </a:lnTo>
                  <a:lnTo>
                    <a:pt x="1814240" y="1286973"/>
                  </a:lnTo>
                  <a:lnTo>
                    <a:pt x="1839563" y="1250504"/>
                  </a:lnTo>
                  <a:lnTo>
                    <a:pt x="1863031" y="1212707"/>
                  </a:lnTo>
                  <a:lnTo>
                    <a:pt x="1884576" y="1173647"/>
                  </a:lnTo>
                  <a:lnTo>
                    <a:pt x="1904134" y="1133391"/>
                  </a:lnTo>
                  <a:lnTo>
                    <a:pt x="1921638" y="1092004"/>
                  </a:lnTo>
                  <a:lnTo>
                    <a:pt x="1937022" y="1049553"/>
                  </a:lnTo>
                  <a:lnTo>
                    <a:pt x="1950220" y="1006103"/>
                  </a:lnTo>
                  <a:lnTo>
                    <a:pt x="1961166" y="961721"/>
                  </a:lnTo>
                  <a:lnTo>
                    <a:pt x="1969795" y="916472"/>
                  </a:lnTo>
                  <a:lnTo>
                    <a:pt x="1976040" y="870422"/>
                  </a:lnTo>
                  <a:lnTo>
                    <a:pt x="1979835" y="823638"/>
                  </a:lnTo>
                  <a:lnTo>
                    <a:pt x="1981115" y="776184"/>
                  </a:lnTo>
                  <a:lnTo>
                    <a:pt x="1980996" y="763176"/>
                  </a:lnTo>
                  <a:lnTo>
                    <a:pt x="1980658" y="750217"/>
                  </a:lnTo>
                  <a:lnTo>
                    <a:pt x="1980129" y="737305"/>
                  </a:lnTo>
                  <a:lnTo>
                    <a:pt x="1979436" y="724437"/>
                  </a:lnTo>
                  <a:lnTo>
                    <a:pt x="11343086" y="724437"/>
                  </a:lnTo>
                  <a:lnTo>
                    <a:pt x="11343086" y="1641072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2929" y="4409753"/>
              <a:ext cx="1123950" cy="1123950"/>
            </a:xfrm>
            <a:custGeom>
              <a:avLst/>
              <a:gdLst/>
              <a:ahLst/>
              <a:cxnLst/>
              <a:rect l="l" t="t" r="r" b="b"/>
              <a:pathLst>
                <a:path w="1123950" h="1123950">
                  <a:moveTo>
                    <a:pt x="561800" y="1123600"/>
                  </a:moveTo>
                  <a:lnTo>
                    <a:pt x="513325" y="1121538"/>
                  </a:lnTo>
                  <a:lnTo>
                    <a:pt x="465995" y="1115464"/>
                  </a:lnTo>
                  <a:lnTo>
                    <a:pt x="419979" y="1105547"/>
                  </a:lnTo>
                  <a:lnTo>
                    <a:pt x="375446" y="1091956"/>
                  </a:lnTo>
                  <a:lnTo>
                    <a:pt x="332563" y="1074858"/>
                  </a:lnTo>
                  <a:lnTo>
                    <a:pt x="291500" y="1054423"/>
                  </a:lnTo>
                  <a:lnTo>
                    <a:pt x="252426" y="1030820"/>
                  </a:lnTo>
                  <a:lnTo>
                    <a:pt x="215508" y="1004216"/>
                  </a:lnTo>
                  <a:lnTo>
                    <a:pt x="180916" y="974781"/>
                  </a:lnTo>
                  <a:lnTo>
                    <a:pt x="148819" y="942683"/>
                  </a:lnTo>
                  <a:lnTo>
                    <a:pt x="119384" y="908091"/>
                  </a:lnTo>
                  <a:lnTo>
                    <a:pt x="92780" y="871174"/>
                  </a:lnTo>
                  <a:lnTo>
                    <a:pt x="69177" y="832099"/>
                  </a:lnTo>
                  <a:lnTo>
                    <a:pt x="48742" y="791037"/>
                  </a:lnTo>
                  <a:lnTo>
                    <a:pt x="31644" y="748154"/>
                  </a:lnTo>
                  <a:lnTo>
                    <a:pt x="18053" y="703621"/>
                  </a:lnTo>
                  <a:lnTo>
                    <a:pt x="8135" y="657605"/>
                  </a:lnTo>
                  <a:lnTo>
                    <a:pt x="2062" y="610275"/>
                  </a:lnTo>
                  <a:lnTo>
                    <a:pt x="0" y="561800"/>
                  </a:lnTo>
                  <a:lnTo>
                    <a:pt x="2062" y="513325"/>
                  </a:lnTo>
                  <a:lnTo>
                    <a:pt x="8135" y="465995"/>
                  </a:lnTo>
                  <a:lnTo>
                    <a:pt x="18053" y="419979"/>
                  </a:lnTo>
                  <a:lnTo>
                    <a:pt x="31644" y="375446"/>
                  </a:lnTo>
                  <a:lnTo>
                    <a:pt x="48742" y="332563"/>
                  </a:lnTo>
                  <a:lnTo>
                    <a:pt x="69177" y="291500"/>
                  </a:lnTo>
                  <a:lnTo>
                    <a:pt x="92780" y="252426"/>
                  </a:lnTo>
                  <a:lnTo>
                    <a:pt x="119384" y="215508"/>
                  </a:lnTo>
                  <a:lnTo>
                    <a:pt x="148819" y="180916"/>
                  </a:lnTo>
                  <a:lnTo>
                    <a:pt x="180916" y="148819"/>
                  </a:lnTo>
                  <a:lnTo>
                    <a:pt x="215508" y="119384"/>
                  </a:lnTo>
                  <a:lnTo>
                    <a:pt x="252426" y="92780"/>
                  </a:lnTo>
                  <a:lnTo>
                    <a:pt x="291500" y="69177"/>
                  </a:lnTo>
                  <a:lnTo>
                    <a:pt x="332563" y="48742"/>
                  </a:lnTo>
                  <a:lnTo>
                    <a:pt x="375446" y="31644"/>
                  </a:lnTo>
                  <a:lnTo>
                    <a:pt x="419979" y="18053"/>
                  </a:lnTo>
                  <a:lnTo>
                    <a:pt x="465995" y="8135"/>
                  </a:lnTo>
                  <a:lnTo>
                    <a:pt x="513325" y="2062"/>
                  </a:lnTo>
                  <a:lnTo>
                    <a:pt x="561800" y="0"/>
                  </a:lnTo>
                  <a:lnTo>
                    <a:pt x="610275" y="2062"/>
                  </a:lnTo>
                  <a:lnTo>
                    <a:pt x="657605" y="8135"/>
                  </a:lnTo>
                  <a:lnTo>
                    <a:pt x="703621" y="18053"/>
                  </a:lnTo>
                  <a:lnTo>
                    <a:pt x="748154" y="31644"/>
                  </a:lnTo>
                  <a:lnTo>
                    <a:pt x="791037" y="48742"/>
                  </a:lnTo>
                  <a:lnTo>
                    <a:pt x="832099" y="69177"/>
                  </a:lnTo>
                  <a:lnTo>
                    <a:pt x="871174" y="92780"/>
                  </a:lnTo>
                  <a:lnTo>
                    <a:pt x="908091" y="119384"/>
                  </a:lnTo>
                  <a:lnTo>
                    <a:pt x="924157" y="133054"/>
                  </a:lnTo>
                  <a:lnTo>
                    <a:pt x="561800" y="133054"/>
                  </a:lnTo>
                  <a:lnTo>
                    <a:pt x="515082" y="135570"/>
                  </a:lnTo>
                  <a:lnTo>
                    <a:pt x="469821" y="142942"/>
                  </a:lnTo>
                  <a:lnTo>
                    <a:pt x="426280" y="154911"/>
                  </a:lnTo>
                  <a:lnTo>
                    <a:pt x="384719" y="171213"/>
                  </a:lnTo>
                  <a:lnTo>
                    <a:pt x="345400" y="191588"/>
                  </a:lnTo>
                  <a:lnTo>
                    <a:pt x="308584" y="215775"/>
                  </a:lnTo>
                  <a:lnTo>
                    <a:pt x="274534" y="243510"/>
                  </a:lnTo>
                  <a:lnTo>
                    <a:pt x="243510" y="274534"/>
                  </a:lnTo>
                  <a:lnTo>
                    <a:pt x="215775" y="308584"/>
                  </a:lnTo>
                  <a:lnTo>
                    <a:pt x="191588" y="345400"/>
                  </a:lnTo>
                  <a:lnTo>
                    <a:pt x="171213" y="384719"/>
                  </a:lnTo>
                  <a:lnTo>
                    <a:pt x="154911" y="426280"/>
                  </a:lnTo>
                  <a:lnTo>
                    <a:pt x="142942" y="469821"/>
                  </a:lnTo>
                  <a:lnTo>
                    <a:pt x="135570" y="515082"/>
                  </a:lnTo>
                  <a:lnTo>
                    <a:pt x="133054" y="561800"/>
                  </a:lnTo>
                  <a:lnTo>
                    <a:pt x="135570" y="608518"/>
                  </a:lnTo>
                  <a:lnTo>
                    <a:pt x="142942" y="653778"/>
                  </a:lnTo>
                  <a:lnTo>
                    <a:pt x="154911" y="697320"/>
                  </a:lnTo>
                  <a:lnTo>
                    <a:pt x="171213" y="738881"/>
                  </a:lnTo>
                  <a:lnTo>
                    <a:pt x="191588" y="778200"/>
                  </a:lnTo>
                  <a:lnTo>
                    <a:pt x="215775" y="815015"/>
                  </a:lnTo>
                  <a:lnTo>
                    <a:pt x="243510" y="849066"/>
                  </a:lnTo>
                  <a:lnTo>
                    <a:pt x="274534" y="880089"/>
                  </a:lnTo>
                  <a:lnTo>
                    <a:pt x="308584" y="907825"/>
                  </a:lnTo>
                  <a:lnTo>
                    <a:pt x="345400" y="932011"/>
                  </a:lnTo>
                  <a:lnTo>
                    <a:pt x="384719" y="952386"/>
                  </a:lnTo>
                  <a:lnTo>
                    <a:pt x="426280" y="968689"/>
                  </a:lnTo>
                  <a:lnTo>
                    <a:pt x="469821" y="980657"/>
                  </a:lnTo>
                  <a:lnTo>
                    <a:pt x="515082" y="988030"/>
                  </a:lnTo>
                  <a:lnTo>
                    <a:pt x="561800" y="990546"/>
                  </a:lnTo>
                  <a:lnTo>
                    <a:pt x="924157" y="990546"/>
                  </a:lnTo>
                  <a:lnTo>
                    <a:pt x="908091" y="1004216"/>
                  </a:lnTo>
                  <a:lnTo>
                    <a:pt x="871174" y="1030820"/>
                  </a:lnTo>
                  <a:lnTo>
                    <a:pt x="832099" y="1054423"/>
                  </a:lnTo>
                  <a:lnTo>
                    <a:pt x="791037" y="1074858"/>
                  </a:lnTo>
                  <a:lnTo>
                    <a:pt x="748154" y="1091956"/>
                  </a:lnTo>
                  <a:lnTo>
                    <a:pt x="703621" y="1105547"/>
                  </a:lnTo>
                  <a:lnTo>
                    <a:pt x="657605" y="1115464"/>
                  </a:lnTo>
                  <a:lnTo>
                    <a:pt x="610275" y="1121538"/>
                  </a:lnTo>
                  <a:lnTo>
                    <a:pt x="561800" y="1123600"/>
                  </a:lnTo>
                  <a:close/>
                </a:path>
                <a:path w="1123950" h="1123950">
                  <a:moveTo>
                    <a:pt x="924157" y="990546"/>
                  </a:moveTo>
                  <a:lnTo>
                    <a:pt x="561800" y="990546"/>
                  </a:lnTo>
                  <a:lnTo>
                    <a:pt x="608518" y="988030"/>
                  </a:lnTo>
                  <a:lnTo>
                    <a:pt x="653778" y="980657"/>
                  </a:lnTo>
                  <a:lnTo>
                    <a:pt x="697320" y="968689"/>
                  </a:lnTo>
                  <a:lnTo>
                    <a:pt x="738881" y="952386"/>
                  </a:lnTo>
                  <a:lnTo>
                    <a:pt x="778200" y="932011"/>
                  </a:lnTo>
                  <a:lnTo>
                    <a:pt x="815015" y="907825"/>
                  </a:lnTo>
                  <a:lnTo>
                    <a:pt x="849066" y="880089"/>
                  </a:lnTo>
                  <a:lnTo>
                    <a:pt x="880089" y="849066"/>
                  </a:lnTo>
                  <a:lnTo>
                    <a:pt x="907825" y="815015"/>
                  </a:lnTo>
                  <a:lnTo>
                    <a:pt x="932011" y="778200"/>
                  </a:lnTo>
                  <a:lnTo>
                    <a:pt x="952386" y="738881"/>
                  </a:lnTo>
                  <a:lnTo>
                    <a:pt x="968689" y="697320"/>
                  </a:lnTo>
                  <a:lnTo>
                    <a:pt x="980657" y="653778"/>
                  </a:lnTo>
                  <a:lnTo>
                    <a:pt x="988030" y="608518"/>
                  </a:lnTo>
                  <a:lnTo>
                    <a:pt x="990546" y="561800"/>
                  </a:lnTo>
                  <a:lnTo>
                    <a:pt x="988030" y="515082"/>
                  </a:lnTo>
                  <a:lnTo>
                    <a:pt x="980657" y="469821"/>
                  </a:lnTo>
                  <a:lnTo>
                    <a:pt x="968689" y="426280"/>
                  </a:lnTo>
                  <a:lnTo>
                    <a:pt x="952386" y="384719"/>
                  </a:lnTo>
                  <a:lnTo>
                    <a:pt x="932011" y="345400"/>
                  </a:lnTo>
                  <a:lnTo>
                    <a:pt x="907825" y="308584"/>
                  </a:lnTo>
                  <a:lnTo>
                    <a:pt x="880089" y="274534"/>
                  </a:lnTo>
                  <a:lnTo>
                    <a:pt x="849066" y="243510"/>
                  </a:lnTo>
                  <a:lnTo>
                    <a:pt x="815015" y="215775"/>
                  </a:lnTo>
                  <a:lnTo>
                    <a:pt x="778200" y="191588"/>
                  </a:lnTo>
                  <a:lnTo>
                    <a:pt x="738881" y="171213"/>
                  </a:lnTo>
                  <a:lnTo>
                    <a:pt x="697320" y="154911"/>
                  </a:lnTo>
                  <a:lnTo>
                    <a:pt x="653778" y="142942"/>
                  </a:lnTo>
                  <a:lnTo>
                    <a:pt x="608518" y="135570"/>
                  </a:lnTo>
                  <a:lnTo>
                    <a:pt x="561800" y="133054"/>
                  </a:lnTo>
                  <a:lnTo>
                    <a:pt x="924157" y="133054"/>
                  </a:lnTo>
                  <a:lnTo>
                    <a:pt x="974781" y="180916"/>
                  </a:lnTo>
                  <a:lnTo>
                    <a:pt x="1004216" y="215508"/>
                  </a:lnTo>
                  <a:lnTo>
                    <a:pt x="1030820" y="252426"/>
                  </a:lnTo>
                  <a:lnTo>
                    <a:pt x="1054423" y="291500"/>
                  </a:lnTo>
                  <a:lnTo>
                    <a:pt x="1074858" y="332563"/>
                  </a:lnTo>
                  <a:lnTo>
                    <a:pt x="1091956" y="375446"/>
                  </a:lnTo>
                  <a:lnTo>
                    <a:pt x="1105547" y="419979"/>
                  </a:lnTo>
                  <a:lnTo>
                    <a:pt x="1115464" y="465995"/>
                  </a:lnTo>
                  <a:lnTo>
                    <a:pt x="1121538" y="513325"/>
                  </a:lnTo>
                  <a:lnTo>
                    <a:pt x="1123600" y="561800"/>
                  </a:lnTo>
                  <a:lnTo>
                    <a:pt x="1121538" y="610275"/>
                  </a:lnTo>
                  <a:lnTo>
                    <a:pt x="1115464" y="657605"/>
                  </a:lnTo>
                  <a:lnTo>
                    <a:pt x="1105547" y="703621"/>
                  </a:lnTo>
                  <a:lnTo>
                    <a:pt x="1091956" y="748154"/>
                  </a:lnTo>
                  <a:lnTo>
                    <a:pt x="1074858" y="791037"/>
                  </a:lnTo>
                  <a:lnTo>
                    <a:pt x="1054423" y="832099"/>
                  </a:lnTo>
                  <a:lnTo>
                    <a:pt x="1030820" y="871174"/>
                  </a:lnTo>
                  <a:lnTo>
                    <a:pt x="1004216" y="908091"/>
                  </a:lnTo>
                  <a:lnTo>
                    <a:pt x="974781" y="942683"/>
                  </a:lnTo>
                  <a:lnTo>
                    <a:pt x="942683" y="974781"/>
                  </a:lnTo>
                  <a:lnTo>
                    <a:pt x="924157" y="99054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5940" y="4202765"/>
              <a:ext cx="1537970" cy="1537970"/>
            </a:xfrm>
            <a:custGeom>
              <a:avLst/>
              <a:gdLst/>
              <a:ahLst/>
              <a:cxnLst/>
              <a:rect l="l" t="t" r="r" b="b"/>
              <a:pathLst>
                <a:path w="1537970" h="1537970">
                  <a:moveTo>
                    <a:pt x="768789" y="1537578"/>
                  </a:moveTo>
                  <a:lnTo>
                    <a:pt x="720169" y="1536065"/>
                  </a:lnTo>
                  <a:lnTo>
                    <a:pt x="672352" y="1531588"/>
                  </a:lnTo>
                  <a:lnTo>
                    <a:pt x="625430" y="1524235"/>
                  </a:lnTo>
                  <a:lnTo>
                    <a:pt x="579491" y="1514098"/>
                  </a:lnTo>
                  <a:lnTo>
                    <a:pt x="534626" y="1501266"/>
                  </a:lnTo>
                  <a:lnTo>
                    <a:pt x="490925" y="1485830"/>
                  </a:lnTo>
                  <a:lnTo>
                    <a:pt x="448478" y="1467879"/>
                  </a:lnTo>
                  <a:lnTo>
                    <a:pt x="407375" y="1447503"/>
                  </a:lnTo>
                  <a:lnTo>
                    <a:pt x="367706" y="1424792"/>
                  </a:lnTo>
                  <a:lnTo>
                    <a:pt x="329561" y="1399837"/>
                  </a:lnTo>
                  <a:lnTo>
                    <a:pt x="293030" y="1372728"/>
                  </a:lnTo>
                  <a:lnTo>
                    <a:pt x="258204" y="1343554"/>
                  </a:lnTo>
                  <a:lnTo>
                    <a:pt x="225171" y="1312406"/>
                  </a:lnTo>
                  <a:lnTo>
                    <a:pt x="194023" y="1279374"/>
                  </a:lnTo>
                  <a:lnTo>
                    <a:pt x="164849" y="1244547"/>
                  </a:lnTo>
                  <a:lnTo>
                    <a:pt x="137740" y="1208016"/>
                  </a:lnTo>
                  <a:lnTo>
                    <a:pt x="112785" y="1169871"/>
                  </a:lnTo>
                  <a:lnTo>
                    <a:pt x="90074" y="1130202"/>
                  </a:lnTo>
                  <a:lnTo>
                    <a:pt x="69699" y="1089099"/>
                  </a:lnTo>
                  <a:lnTo>
                    <a:pt x="51747" y="1046652"/>
                  </a:lnTo>
                  <a:lnTo>
                    <a:pt x="36311" y="1002951"/>
                  </a:lnTo>
                  <a:lnTo>
                    <a:pt x="23479" y="958086"/>
                  </a:lnTo>
                  <a:lnTo>
                    <a:pt x="13342" y="912147"/>
                  </a:lnTo>
                  <a:lnTo>
                    <a:pt x="5989" y="865225"/>
                  </a:lnTo>
                  <a:lnTo>
                    <a:pt x="1512" y="817408"/>
                  </a:lnTo>
                  <a:lnTo>
                    <a:pt x="0" y="768789"/>
                  </a:lnTo>
                  <a:lnTo>
                    <a:pt x="1512" y="720169"/>
                  </a:lnTo>
                  <a:lnTo>
                    <a:pt x="5989" y="672352"/>
                  </a:lnTo>
                  <a:lnTo>
                    <a:pt x="13342" y="625430"/>
                  </a:lnTo>
                  <a:lnTo>
                    <a:pt x="23479" y="579491"/>
                  </a:lnTo>
                  <a:lnTo>
                    <a:pt x="36311" y="534626"/>
                  </a:lnTo>
                  <a:lnTo>
                    <a:pt x="51747" y="490925"/>
                  </a:lnTo>
                  <a:lnTo>
                    <a:pt x="69699" y="448478"/>
                  </a:lnTo>
                  <a:lnTo>
                    <a:pt x="90074" y="407375"/>
                  </a:lnTo>
                  <a:lnTo>
                    <a:pt x="112785" y="367706"/>
                  </a:lnTo>
                  <a:lnTo>
                    <a:pt x="137740" y="329561"/>
                  </a:lnTo>
                  <a:lnTo>
                    <a:pt x="164849" y="293030"/>
                  </a:lnTo>
                  <a:lnTo>
                    <a:pt x="194023" y="258204"/>
                  </a:lnTo>
                  <a:lnTo>
                    <a:pt x="225171" y="225171"/>
                  </a:lnTo>
                  <a:lnTo>
                    <a:pt x="258204" y="194023"/>
                  </a:lnTo>
                  <a:lnTo>
                    <a:pt x="293030" y="164849"/>
                  </a:lnTo>
                  <a:lnTo>
                    <a:pt x="329561" y="137740"/>
                  </a:lnTo>
                  <a:lnTo>
                    <a:pt x="367706" y="112785"/>
                  </a:lnTo>
                  <a:lnTo>
                    <a:pt x="407375" y="90074"/>
                  </a:lnTo>
                  <a:lnTo>
                    <a:pt x="448478" y="69699"/>
                  </a:lnTo>
                  <a:lnTo>
                    <a:pt x="490925" y="51747"/>
                  </a:lnTo>
                  <a:lnTo>
                    <a:pt x="534626" y="36311"/>
                  </a:lnTo>
                  <a:lnTo>
                    <a:pt x="579491" y="23479"/>
                  </a:lnTo>
                  <a:lnTo>
                    <a:pt x="625430" y="13342"/>
                  </a:lnTo>
                  <a:lnTo>
                    <a:pt x="672352" y="5989"/>
                  </a:lnTo>
                  <a:lnTo>
                    <a:pt x="720169" y="1512"/>
                  </a:lnTo>
                  <a:lnTo>
                    <a:pt x="768789" y="0"/>
                  </a:lnTo>
                  <a:lnTo>
                    <a:pt x="817408" y="1512"/>
                  </a:lnTo>
                  <a:lnTo>
                    <a:pt x="865225" y="5989"/>
                  </a:lnTo>
                  <a:lnTo>
                    <a:pt x="912147" y="13342"/>
                  </a:lnTo>
                  <a:lnTo>
                    <a:pt x="958086" y="23479"/>
                  </a:lnTo>
                  <a:lnTo>
                    <a:pt x="1002951" y="36311"/>
                  </a:lnTo>
                  <a:lnTo>
                    <a:pt x="1046652" y="51747"/>
                  </a:lnTo>
                  <a:lnTo>
                    <a:pt x="1089099" y="69699"/>
                  </a:lnTo>
                  <a:lnTo>
                    <a:pt x="1130202" y="90074"/>
                  </a:lnTo>
                  <a:lnTo>
                    <a:pt x="1169871" y="112785"/>
                  </a:lnTo>
                  <a:lnTo>
                    <a:pt x="1208016" y="137740"/>
                  </a:lnTo>
                  <a:lnTo>
                    <a:pt x="1244547" y="164849"/>
                  </a:lnTo>
                  <a:lnTo>
                    <a:pt x="1279374" y="194023"/>
                  </a:lnTo>
                  <a:lnTo>
                    <a:pt x="1293123" y="206988"/>
                  </a:lnTo>
                  <a:lnTo>
                    <a:pt x="768789" y="206988"/>
                  </a:lnTo>
                  <a:lnTo>
                    <a:pt x="720314" y="209050"/>
                  </a:lnTo>
                  <a:lnTo>
                    <a:pt x="672984" y="215124"/>
                  </a:lnTo>
                  <a:lnTo>
                    <a:pt x="626968" y="225041"/>
                  </a:lnTo>
                  <a:lnTo>
                    <a:pt x="582434" y="238633"/>
                  </a:lnTo>
                  <a:lnTo>
                    <a:pt x="539552" y="255730"/>
                  </a:lnTo>
                  <a:lnTo>
                    <a:pt x="498489" y="276165"/>
                  </a:lnTo>
                  <a:lnTo>
                    <a:pt x="459414" y="299769"/>
                  </a:lnTo>
                  <a:lnTo>
                    <a:pt x="422497" y="326372"/>
                  </a:lnTo>
                  <a:lnTo>
                    <a:pt x="387905" y="355807"/>
                  </a:lnTo>
                  <a:lnTo>
                    <a:pt x="355807" y="387905"/>
                  </a:lnTo>
                  <a:lnTo>
                    <a:pt x="326372" y="422497"/>
                  </a:lnTo>
                  <a:lnTo>
                    <a:pt x="299769" y="459414"/>
                  </a:lnTo>
                  <a:lnTo>
                    <a:pt x="276165" y="498489"/>
                  </a:lnTo>
                  <a:lnTo>
                    <a:pt x="255730" y="539552"/>
                  </a:lnTo>
                  <a:lnTo>
                    <a:pt x="238633" y="582434"/>
                  </a:lnTo>
                  <a:lnTo>
                    <a:pt x="225041" y="626968"/>
                  </a:lnTo>
                  <a:lnTo>
                    <a:pt x="215124" y="672984"/>
                  </a:lnTo>
                  <a:lnTo>
                    <a:pt x="209069" y="720169"/>
                  </a:lnTo>
                  <a:lnTo>
                    <a:pt x="206988" y="768789"/>
                  </a:lnTo>
                  <a:lnTo>
                    <a:pt x="209069" y="817408"/>
                  </a:lnTo>
                  <a:lnTo>
                    <a:pt x="215124" y="864593"/>
                  </a:lnTo>
                  <a:lnTo>
                    <a:pt x="225041" y="910609"/>
                  </a:lnTo>
                  <a:lnTo>
                    <a:pt x="238633" y="955143"/>
                  </a:lnTo>
                  <a:lnTo>
                    <a:pt x="255730" y="998025"/>
                  </a:lnTo>
                  <a:lnTo>
                    <a:pt x="276165" y="1039088"/>
                  </a:lnTo>
                  <a:lnTo>
                    <a:pt x="299769" y="1078163"/>
                  </a:lnTo>
                  <a:lnTo>
                    <a:pt x="326372" y="1115080"/>
                  </a:lnTo>
                  <a:lnTo>
                    <a:pt x="355807" y="1149672"/>
                  </a:lnTo>
                  <a:lnTo>
                    <a:pt x="387905" y="1181770"/>
                  </a:lnTo>
                  <a:lnTo>
                    <a:pt x="422497" y="1211205"/>
                  </a:lnTo>
                  <a:lnTo>
                    <a:pt x="459414" y="1237808"/>
                  </a:lnTo>
                  <a:lnTo>
                    <a:pt x="498489" y="1261412"/>
                  </a:lnTo>
                  <a:lnTo>
                    <a:pt x="539552" y="1281847"/>
                  </a:lnTo>
                  <a:lnTo>
                    <a:pt x="582434" y="1298944"/>
                  </a:lnTo>
                  <a:lnTo>
                    <a:pt x="626968" y="1312536"/>
                  </a:lnTo>
                  <a:lnTo>
                    <a:pt x="672984" y="1322453"/>
                  </a:lnTo>
                  <a:lnTo>
                    <a:pt x="720314" y="1328527"/>
                  </a:lnTo>
                  <a:lnTo>
                    <a:pt x="768789" y="1330589"/>
                  </a:lnTo>
                  <a:lnTo>
                    <a:pt x="1293123" y="1330589"/>
                  </a:lnTo>
                  <a:lnTo>
                    <a:pt x="1279374" y="1343554"/>
                  </a:lnTo>
                  <a:lnTo>
                    <a:pt x="1244547" y="1372728"/>
                  </a:lnTo>
                  <a:lnTo>
                    <a:pt x="1208016" y="1399837"/>
                  </a:lnTo>
                  <a:lnTo>
                    <a:pt x="1169871" y="1424792"/>
                  </a:lnTo>
                  <a:lnTo>
                    <a:pt x="1130202" y="1447503"/>
                  </a:lnTo>
                  <a:lnTo>
                    <a:pt x="1089099" y="1467879"/>
                  </a:lnTo>
                  <a:lnTo>
                    <a:pt x="1046652" y="1485830"/>
                  </a:lnTo>
                  <a:lnTo>
                    <a:pt x="1002951" y="1501266"/>
                  </a:lnTo>
                  <a:lnTo>
                    <a:pt x="958086" y="1514098"/>
                  </a:lnTo>
                  <a:lnTo>
                    <a:pt x="912147" y="1524235"/>
                  </a:lnTo>
                  <a:lnTo>
                    <a:pt x="865225" y="1531588"/>
                  </a:lnTo>
                  <a:lnTo>
                    <a:pt x="817408" y="1536065"/>
                  </a:lnTo>
                  <a:lnTo>
                    <a:pt x="768789" y="1537578"/>
                  </a:lnTo>
                  <a:close/>
                </a:path>
                <a:path w="1537970" h="1537970">
                  <a:moveTo>
                    <a:pt x="1293123" y="1330589"/>
                  </a:moveTo>
                  <a:lnTo>
                    <a:pt x="768789" y="1330589"/>
                  </a:lnTo>
                  <a:lnTo>
                    <a:pt x="817264" y="1328527"/>
                  </a:lnTo>
                  <a:lnTo>
                    <a:pt x="864593" y="1322453"/>
                  </a:lnTo>
                  <a:lnTo>
                    <a:pt x="910609" y="1312536"/>
                  </a:lnTo>
                  <a:lnTo>
                    <a:pt x="955143" y="1298944"/>
                  </a:lnTo>
                  <a:lnTo>
                    <a:pt x="998025" y="1281847"/>
                  </a:lnTo>
                  <a:lnTo>
                    <a:pt x="1039088" y="1261412"/>
                  </a:lnTo>
                  <a:lnTo>
                    <a:pt x="1078163" y="1237808"/>
                  </a:lnTo>
                  <a:lnTo>
                    <a:pt x="1115080" y="1211205"/>
                  </a:lnTo>
                  <a:lnTo>
                    <a:pt x="1149672" y="1181770"/>
                  </a:lnTo>
                  <a:lnTo>
                    <a:pt x="1181770" y="1149672"/>
                  </a:lnTo>
                  <a:lnTo>
                    <a:pt x="1211205" y="1115080"/>
                  </a:lnTo>
                  <a:lnTo>
                    <a:pt x="1237808" y="1078163"/>
                  </a:lnTo>
                  <a:lnTo>
                    <a:pt x="1261412" y="1039088"/>
                  </a:lnTo>
                  <a:lnTo>
                    <a:pt x="1281847" y="998025"/>
                  </a:lnTo>
                  <a:lnTo>
                    <a:pt x="1298944" y="955143"/>
                  </a:lnTo>
                  <a:lnTo>
                    <a:pt x="1312536" y="910609"/>
                  </a:lnTo>
                  <a:lnTo>
                    <a:pt x="1322453" y="864593"/>
                  </a:lnTo>
                  <a:lnTo>
                    <a:pt x="1328508" y="817408"/>
                  </a:lnTo>
                  <a:lnTo>
                    <a:pt x="1330589" y="768789"/>
                  </a:lnTo>
                  <a:lnTo>
                    <a:pt x="1328508" y="720169"/>
                  </a:lnTo>
                  <a:lnTo>
                    <a:pt x="1322453" y="672984"/>
                  </a:lnTo>
                  <a:lnTo>
                    <a:pt x="1312536" y="626968"/>
                  </a:lnTo>
                  <a:lnTo>
                    <a:pt x="1298944" y="582434"/>
                  </a:lnTo>
                  <a:lnTo>
                    <a:pt x="1281847" y="539552"/>
                  </a:lnTo>
                  <a:lnTo>
                    <a:pt x="1261412" y="498489"/>
                  </a:lnTo>
                  <a:lnTo>
                    <a:pt x="1237808" y="459414"/>
                  </a:lnTo>
                  <a:lnTo>
                    <a:pt x="1211205" y="422497"/>
                  </a:lnTo>
                  <a:lnTo>
                    <a:pt x="1181770" y="387905"/>
                  </a:lnTo>
                  <a:lnTo>
                    <a:pt x="1149672" y="355807"/>
                  </a:lnTo>
                  <a:lnTo>
                    <a:pt x="1115080" y="326372"/>
                  </a:lnTo>
                  <a:lnTo>
                    <a:pt x="1078163" y="299769"/>
                  </a:lnTo>
                  <a:lnTo>
                    <a:pt x="1039088" y="276165"/>
                  </a:lnTo>
                  <a:lnTo>
                    <a:pt x="998025" y="255730"/>
                  </a:lnTo>
                  <a:lnTo>
                    <a:pt x="955143" y="238633"/>
                  </a:lnTo>
                  <a:lnTo>
                    <a:pt x="910609" y="225041"/>
                  </a:lnTo>
                  <a:lnTo>
                    <a:pt x="864593" y="215124"/>
                  </a:lnTo>
                  <a:lnTo>
                    <a:pt x="817264" y="209050"/>
                  </a:lnTo>
                  <a:lnTo>
                    <a:pt x="768789" y="206988"/>
                  </a:lnTo>
                  <a:lnTo>
                    <a:pt x="1293123" y="206988"/>
                  </a:lnTo>
                  <a:lnTo>
                    <a:pt x="1343554" y="258204"/>
                  </a:lnTo>
                  <a:lnTo>
                    <a:pt x="1372728" y="293030"/>
                  </a:lnTo>
                  <a:lnTo>
                    <a:pt x="1399837" y="329561"/>
                  </a:lnTo>
                  <a:lnTo>
                    <a:pt x="1424792" y="367706"/>
                  </a:lnTo>
                  <a:lnTo>
                    <a:pt x="1447503" y="407375"/>
                  </a:lnTo>
                  <a:lnTo>
                    <a:pt x="1467879" y="448478"/>
                  </a:lnTo>
                  <a:lnTo>
                    <a:pt x="1485830" y="490925"/>
                  </a:lnTo>
                  <a:lnTo>
                    <a:pt x="1501266" y="534626"/>
                  </a:lnTo>
                  <a:lnTo>
                    <a:pt x="1514098" y="579491"/>
                  </a:lnTo>
                  <a:lnTo>
                    <a:pt x="1524235" y="625430"/>
                  </a:lnTo>
                  <a:lnTo>
                    <a:pt x="1531588" y="672352"/>
                  </a:lnTo>
                  <a:lnTo>
                    <a:pt x="1536065" y="720169"/>
                  </a:lnTo>
                  <a:lnTo>
                    <a:pt x="1537578" y="768789"/>
                  </a:lnTo>
                  <a:lnTo>
                    <a:pt x="1536065" y="817408"/>
                  </a:lnTo>
                  <a:lnTo>
                    <a:pt x="1531588" y="865225"/>
                  </a:lnTo>
                  <a:lnTo>
                    <a:pt x="1524235" y="912147"/>
                  </a:lnTo>
                  <a:lnTo>
                    <a:pt x="1514098" y="958086"/>
                  </a:lnTo>
                  <a:lnTo>
                    <a:pt x="1501266" y="1002951"/>
                  </a:lnTo>
                  <a:lnTo>
                    <a:pt x="1485830" y="1046652"/>
                  </a:lnTo>
                  <a:lnTo>
                    <a:pt x="1467879" y="1089099"/>
                  </a:lnTo>
                  <a:lnTo>
                    <a:pt x="1447503" y="1130202"/>
                  </a:lnTo>
                  <a:lnTo>
                    <a:pt x="1424792" y="1169871"/>
                  </a:lnTo>
                  <a:lnTo>
                    <a:pt x="1399837" y="1208016"/>
                  </a:lnTo>
                  <a:lnTo>
                    <a:pt x="1372728" y="1244547"/>
                  </a:lnTo>
                  <a:lnTo>
                    <a:pt x="1343554" y="1279374"/>
                  </a:lnTo>
                  <a:lnTo>
                    <a:pt x="1312406" y="1312406"/>
                  </a:lnTo>
                  <a:lnTo>
                    <a:pt x="1293123" y="1330589"/>
                  </a:lnTo>
                  <a:close/>
                </a:path>
                <a:path w="1537970" h="1537970">
                  <a:moveTo>
                    <a:pt x="768789" y="1197535"/>
                  </a:moveTo>
                  <a:lnTo>
                    <a:pt x="722070" y="1195019"/>
                  </a:lnTo>
                  <a:lnTo>
                    <a:pt x="676810" y="1187646"/>
                  </a:lnTo>
                  <a:lnTo>
                    <a:pt x="633268" y="1175678"/>
                  </a:lnTo>
                  <a:lnTo>
                    <a:pt x="591707" y="1159375"/>
                  </a:lnTo>
                  <a:lnTo>
                    <a:pt x="552388" y="1139000"/>
                  </a:lnTo>
                  <a:lnTo>
                    <a:pt x="515573" y="1114814"/>
                  </a:lnTo>
                  <a:lnTo>
                    <a:pt x="481523" y="1087078"/>
                  </a:lnTo>
                  <a:lnTo>
                    <a:pt x="450499" y="1056054"/>
                  </a:lnTo>
                  <a:lnTo>
                    <a:pt x="422763" y="1022004"/>
                  </a:lnTo>
                  <a:lnTo>
                    <a:pt x="398577" y="985189"/>
                  </a:lnTo>
                  <a:lnTo>
                    <a:pt x="378202" y="945870"/>
                  </a:lnTo>
                  <a:lnTo>
                    <a:pt x="361899" y="904309"/>
                  </a:lnTo>
                  <a:lnTo>
                    <a:pt x="349931" y="860767"/>
                  </a:lnTo>
                  <a:lnTo>
                    <a:pt x="342558" y="815507"/>
                  </a:lnTo>
                  <a:lnTo>
                    <a:pt x="340043" y="768789"/>
                  </a:lnTo>
                  <a:lnTo>
                    <a:pt x="342558" y="722070"/>
                  </a:lnTo>
                  <a:lnTo>
                    <a:pt x="349931" y="676810"/>
                  </a:lnTo>
                  <a:lnTo>
                    <a:pt x="361899" y="633268"/>
                  </a:lnTo>
                  <a:lnTo>
                    <a:pt x="378202" y="591707"/>
                  </a:lnTo>
                  <a:lnTo>
                    <a:pt x="398577" y="552388"/>
                  </a:lnTo>
                  <a:lnTo>
                    <a:pt x="422763" y="515573"/>
                  </a:lnTo>
                  <a:lnTo>
                    <a:pt x="450499" y="481523"/>
                  </a:lnTo>
                  <a:lnTo>
                    <a:pt x="481523" y="450499"/>
                  </a:lnTo>
                  <a:lnTo>
                    <a:pt x="515573" y="422763"/>
                  </a:lnTo>
                  <a:lnTo>
                    <a:pt x="552388" y="398577"/>
                  </a:lnTo>
                  <a:lnTo>
                    <a:pt x="591707" y="378202"/>
                  </a:lnTo>
                  <a:lnTo>
                    <a:pt x="633268" y="361899"/>
                  </a:lnTo>
                  <a:lnTo>
                    <a:pt x="676810" y="349931"/>
                  </a:lnTo>
                  <a:lnTo>
                    <a:pt x="722070" y="342558"/>
                  </a:lnTo>
                  <a:lnTo>
                    <a:pt x="768789" y="340043"/>
                  </a:lnTo>
                  <a:lnTo>
                    <a:pt x="815507" y="342558"/>
                  </a:lnTo>
                  <a:lnTo>
                    <a:pt x="860767" y="349931"/>
                  </a:lnTo>
                  <a:lnTo>
                    <a:pt x="904309" y="361899"/>
                  </a:lnTo>
                  <a:lnTo>
                    <a:pt x="945870" y="378202"/>
                  </a:lnTo>
                  <a:lnTo>
                    <a:pt x="985189" y="398577"/>
                  </a:lnTo>
                  <a:lnTo>
                    <a:pt x="1022004" y="422763"/>
                  </a:lnTo>
                  <a:lnTo>
                    <a:pt x="1056054" y="450499"/>
                  </a:lnTo>
                  <a:lnTo>
                    <a:pt x="1087078" y="481523"/>
                  </a:lnTo>
                  <a:lnTo>
                    <a:pt x="1114814" y="515573"/>
                  </a:lnTo>
                  <a:lnTo>
                    <a:pt x="1139000" y="552388"/>
                  </a:lnTo>
                  <a:lnTo>
                    <a:pt x="1159375" y="591707"/>
                  </a:lnTo>
                  <a:lnTo>
                    <a:pt x="1175678" y="633268"/>
                  </a:lnTo>
                  <a:lnTo>
                    <a:pt x="1187646" y="676810"/>
                  </a:lnTo>
                  <a:lnTo>
                    <a:pt x="1195019" y="722070"/>
                  </a:lnTo>
                  <a:lnTo>
                    <a:pt x="1197535" y="768789"/>
                  </a:lnTo>
                  <a:lnTo>
                    <a:pt x="1195019" y="815507"/>
                  </a:lnTo>
                  <a:lnTo>
                    <a:pt x="1187646" y="860767"/>
                  </a:lnTo>
                  <a:lnTo>
                    <a:pt x="1175678" y="904309"/>
                  </a:lnTo>
                  <a:lnTo>
                    <a:pt x="1159375" y="945870"/>
                  </a:lnTo>
                  <a:lnTo>
                    <a:pt x="1139000" y="985189"/>
                  </a:lnTo>
                  <a:lnTo>
                    <a:pt x="1114814" y="1022004"/>
                  </a:lnTo>
                  <a:lnTo>
                    <a:pt x="1087078" y="1056054"/>
                  </a:lnTo>
                  <a:lnTo>
                    <a:pt x="1056054" y="1087078"/>
                  </a:lnTo>
                  <a:lnTo>
                    <a:pt x="1022004" y="1114814"/>
                  </a:lnTo>
                  <a:lnTo>
                    <a:pt x="985189" y="1139000"/>
                  </a:lnTo>
                  <a:lnTo>
                    <a:pt x="945870" y="1159375"/>
                  </a:lnTo>
                  <a:lnTo>
                    <a:pt x="904309" y="1175678"/>
                  </a:lnTo>
                  <a:lnTo>
                    <a:pt x="860767" y="1187646"/>
                  </a:lnTo>
                  <a:lnTo>
                    <a:pt x="815507" y="1195019"/>
                  </a:lnTo>
                  <a:lnTo>
                    <a:pt x="768789" y="119753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7019" y="4138681"/>
              <a:ext cx="889635" cy="974090"/>
            </a:xfrm>
            <a:custGeom>
              <a:avLst/>
              <a:gdLst/>
              <a:ahLst/>
              <a:cxnLst/>
              <a:rect l="l" t="t" r="r" b="b"/>
              <a:pathLst>
                <a:path w="889635" h="974089">
                  <a:moveTo>
                    <a:pt x="363779" y="759811"/>
                  </a:moveTo>
                  <a:lnTo>
                    <a:pt x="228902" y="759811"/>
                  </a:lnTo>
                  <a:lnTo>
                    <a:pt x="232713" y="752998"/>
                  </a:lnTo>
                  <a:lnTo>
                    <a:pt x="236466" y="746477"/>
                  </a:lnTo>
                  <a:lnTo>
                    <a:pt x="239868" y="740073"/>
                  </a:lnTo>
                  <a:lnTo>
                    <a:pt x="242626" y="733611"/>
                  </a:lnTo>
                  <a:lnTo>
                    <a:pt x="261592" y="685753"/>
                  </a:lnTo>
                  <a:lnTo>
                    <a:pt x="283313" y="639368"/>
                  </a:lnTo>
                  <a:lnTo>
                    <a:pt x="307425" y="594265"/>
                  </a:lnTo>
                  <a:lnTo>
                    <a:pt x="333565" y="550254"/>
                  </a:lnTo>
                  <a:lnTo>
                    <a:pt x="361368" y="507144"/>
                  </a:lnTo>
                  <a:lnTo>
                    <a:pt x="390471" y="464745"/>
                  </a:lnTo>
                  <a:lnTo>
                    <a:pt x="419732" y="423729"/>
                  </a:lnTo>
                  <a:lnTo>
                    <a:pt x="449578" y="383180"/>
                  </a:lnTo>
                  <a:lnTo>
                    <a:pt x="480126" y="343334"/>
                  </a:lnTo>
                  <a:lnTo>
                    <a:pt x="511492" y="304423"/>
                  </a:lnTo>
                  <a:lnTo>
                    <a:pt x="576439" y="225033"/>
                  </a:lnTo>
                  <a:lnTo>
                    <a:pt x="609586" y="185937"/>
                  </a:lnTo>
                  <a:lnTo>
                    <a:pt x="643901" y="147800"/>
                  </a:lnTo>
                  <a:lnTo>
                    <a:pt x="679923" y="111039"/>
                  </a:lnTo>
                  <a:lnTo>
                    <a:pt x="714627" y="80033"/>
                  </a:lnTo>
                  <a:lnTo>
                    <a:pt x="751548" y="53129"/>
                  </a:lnTo>
                  <a:lnTo>
                    <a:pt x="790953" y="30686"/>
                  </a:lnTo>
                  <a:lnTo>
                    <a:pt x="833113" y="13065"/>
                  </a:lnTo>
                  <a:lnTo>
                    <a:pt x="878298" y="623"/>
                  </a:lnTo>
                  <a:lnTo>
                    <a:pt x="880793" y="0"/>
                  </a:lnTo>
                  <a:lnTo>
                    <a:pt x="883912" y="1871"/>
                  </a:lnTo>
                  <a:lnTo>
                    <a:pt x="886407" y="2495"/>
                  </a:lnTo>
                  <a:lnTo>
                    <a:pt x="889070" y="5424"/>
                  </a:lnTo>
                  <a:lnTo>
                    <a:pt x="889070" y="13329"/>
                  </a:lnTo>
                  <a:lnTo>
                    <a:pt x="887031" y="15595"/>
                  </a:lnTo>
                  <a:lnTo>
                    <a:pt x="883912" y="21209"/>
                  </a:lnTo>
                  <a:lnTo>
                    <a:pt x="857936" y="70384"/>
                  </a:lnTo>
                  <a:lnTo>
                    <a:pt x="828626" y="117044"/>
                  </a:lnTo>
                  <a:lnTo>
                    <a:pt x="795924" y="161481"/>
                  </a:lnTo>
                  <a:lnTo>
                    <a:pt x="759772" y="203988"/>
                  </a:lnTo>
                  <a:lnTo>
                    <a:pt x="702848" y="264187"/>
                  </a:lnTo>
                  <a:lnTo>
                    <a:pt x="676083" y="295748"/>
                  </a:lnTo>
                  <a:lnTo>
                    <a:pt x="652475" y="330000"/>
                  </a:lnTo>
                  <a:lnTo>
                    <a:pt x="639726" y="348168"/>
                  </a:lnTo>
                  <a:lnTo>
                    <a:pt x="624871" y="364934"/>
                  </a:lnTo>
                  <a:lnTo>
                    <a:pt x="609315" y="381231"/>
                  </a:lnTo>
                  <a:lnTo>
                    <a:pt x="594460" y="397996"/>
                  </a:lnTo>
                  <a:lnTo>
                    <a:pt x="559995" y="441299"/>
                  </a:lnTo>
                  <a:lnTo>
                    <a:pt x="526399" y="485261"/>
                  </a:lnTo>
                  <a:lnTo>
                    <a:pt x="493940" y="530091"/>
                  </a:lnTo>
                  <a:lnTo>
                    <a:pt x="462889" y="575999"/>
                  </a:lnTo>
                  <a:lnTo>
                    <a:pt x="433515" y="623195"/>
                  </a:lnTo>
                  <a:lnTo>
                    <a:pt x="404157" y="677389"/>
                  </a:lnTo>
                  <a:lnTo>
                    <a:pt x="390530" y="704954"/>
                  </a:lnTo>
                  <a:lnTo>
                    <a:pt x="376747" y="732363"/>
                  </a:lnTo>
                  <a:lnTo>
                    <a:pt x="373267" y="740122"/>
                  </a:lnTo>
                  <a:lnTo>
                    <a:pt x="369963" y="748114"/>
                  </a:lnTo>
                  <a:lnTo>
                    <a:pt x="366308" y="755873"/>
                  </a:lnTo>
                  <a:lnTo>
                    <a:pt x="363779" y="759811"/>
                  </a:lnTo>
                  <a:close/>
                </a:path>
                <a:path w="889635" h="974089">
                  <a:moveTo>
                    <a:pt x="220997" y="973976"/>
                  </a:moveTo>
                  <a:lnTo>
                    <a:pt x="171793" y="934100"/>
                  </a:lnTo>
                  <a:lnTo>
                    <a:pt x="130483" y="863694"/>
                  </a:lnTo>
                  <a:lnTo>
                    <a:pt x="106369" y="816519"/>
                  </a:lnTo>
                  <a:lnTo>
                    <a:pt x="83243" y="768804"/>
                  </a:lnTo>
                  <a:lnTo>
                    <a:pt x="60775" y="720730"/>
                  </a:lnTo>
                  <a:lnTo>
                    <a:pt x="38637" y="672476"/>
                  </a:lnTo>
                  <a:lnTo>
                    <a:pt x="21560" y="627016"/>
                  </a:lnTo>
                  <a:lnTo>
                    <a:pt x="13285" y="604139"/>
                  </a:lnTo>
                  <a:lnTo>
                    <a:pt x="3080" y="582023"/>
                  </a:lnTo>
                  <a:lnTo>
                    <a:pt x="0" y="562830"/>
                  </a:lnTo>
                  <a:lnTo>
                    <a:pt x="3703" y="538901"/>
                  </a:lnTo>
                  <a:lnTo>
                    <a:pt x="24913" y="499055"/>
                  </a:lnTo>
                  <a:lnTo>
                    <a:pt x="67733" y="487192"/>
                  </a:lnTo>
                  <a:lnTo>
                    <a:pt x="91428" y="492738"/>
                  </a:lnTo>
                  <a:lnTo>
                    <a:pt x="109626" y="507525"/>
                  </a:lnTo>
                  <a:lnTo>
                    <a:pt x="120981" y="531493"/>
                  </a:lnTo>
                  <a:lnTo>
                    <a:pt x="128867" y="556046"/>
                  </a:lnTo>
                  <a:lnTo>
                    <a:pt x="138682" y="579605"/>
                  </a:lnTo>
                  <a:lnTo>
                    <a:pt x="149316" y="602813"/>
                  </a:lnTo>
                  <a:lnTo>
                    <a:pt x="159658" y="626314"/>
                  </a:lnTo>
                  <a:lnTo>
                    <a:pt x="170633" y="651939"/>
                  </a:lnTo>
                  <a:lnTo>
                    <a:pt x="181960" y="677389"/>
                  </a:lnTo>
                  <a:lnTo>
                    <a:pt x="193520" y="702722"/>
                  </a:lnTo>
                  <a:lnTo>
                    <a:pt x="205197" y="727996"/>
                  </a:lnTo>
                  <a:lnTo>
                    <a:pt x="208989" y="736564"/>
                  </a:lnTo>
                  <a:lnTo>
                    <a:pt x="213541" y="745073"/>
                  </a:lnTo>
                  <a:lnTo>
                    <a:pt x="219847" y="752998"/>
                  </a:lnTo>
                  <a:lnTo>
                    <a:pt x="228902" y="759811"/>
                  </a:lnTo>
                  <a:lnTo>
                    <a:pt x="363779" y="759811"/>
                  </a:lnTo>
                  <a:lnTo>
                    <a:pt x="361775" y="762930"/>
                  </a:lnTo>
                  <a:lnTo>
                    <a:pt x="349747" y="784442"/>
                  </a:lnTo>
                  <a:lnTo>
                    <a:pt x="341345" y="807299"/>
                  </a:lnTo>
                  <a:lnTo>
                    <a:pt x="334581" y="830741"/>
                  </a:lnTo>
                  <a:lnTo>
                    <a:pt x="327465" y="854008"/>
                  </a:lnTo>
                  <a:lnTo>
                    <a:pt x="323489" y="869369"/>
                  </a:lnTo>
                  <a:lnTo>
                    <a:pt x="318342" y="901028"/>
                  </a:lnTo>
                  <a:lnTo>
                    <a:pt x="314365" y="916390"/>
                  </a:lnTo>
                  <a:lnTo>
                    <a:pt x="297054" y="951791"/>
                  </a:lnTo>
                  <a:lnTo>
                    <a:pt x="256350" y="969414"/>
                  </a:lnTo>
                  <a:lnTo>
                    <a:pt x="244488" y="970779"/>
                  </a:lnTo>
                  <a:lnTo>
                    <a:pt x="232567" y="972845"/>
                  </a:lnTo>
                  <a:lnTo>
                    <a:pt x="220997" y="97397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95897" y="6460770"/>
            <a:ext cx="11343640" cy="2174875"/>
            <a:chOff x="995897" y="6460770"/>
            <a:chExt cx="11343640" cy="2174875"/>
          </a:xfrm>
        </p:grpSpPr>
        <p:sp>
          <p:nvSpPr>
            <p:cNvPr id="13" name="object 13"/>
            <p:cNvSpPr/>
            <p:nvPr/>
          </p:nvSpPr>
          <p:spPr>
            <a:xfrm>
              <a:off x="995897" y="6524884"/>
              <a:ext cx="11343640" cy="2110740"/>
            </a:xfrm>
            <a:custGeom>
              <a:avLst/>
              <a:gdLst/>
              <a:ahLst/>
              <a:cxnLst/>
              <a:rect l="l" t="t" r="r" b="b"/>
              <a:pathLst>
                <a:path w="11343640" h="2110740">
                  <a:moveTo>
                    <a:pt x="1108832" y="1537578"/>
                  </a:moveTo>
                  <a:lnTo>
                    <a:pt x="1060212" y="1536065"/>
                  </a:lnTo>
                  <a:lnTo>
                    <a:pt x="1012396" y="1531588"/>
                  </a:lnTo>
                  <a:lnTo>
                    <a:pt x="965473" y="1524235"/>
                  </a:lnTo>
                  <a:lnTo>
                    <a:pt x="919534" y="1514098"/>
                  </a:lnTo>
                  <a:lnTo>
                    <a:pt x="874669" y="1501266"/>
                  </a:lnTo>
                  <a:lnTo>
                    <a:pt x="830968" y="1485830"/>
                  </a:lnTo>
                  <a:lnTo>
                    <a:pt x="788521" y="1467879"/>
                  </a:lnTo>
                  <a:lnTo>
                    <a:pt x="747418" y="1447503"/>
                  </a:lnTo>
                  <a:lnTo>
                    <a:pt x="707749" y="1424792"/>
                  </a:lnTo>
                  <a:lnTo>
                    <a:pt x="669604" y="1399837"/>
                  </a:lnTo>
                  <a:lnTo>
                    <a:pt x="633073" y="1372728"/>
                  </a:lnTo>
                  <a:lnTo>
                    <a:pt x="598247" y="1343554"/>
                  </a:lnTo>
                  <a:lnTo>
                    <a:pt x="565214" y="1312406"/>
                  </a:lnTo>
                  <a:lnTo>
                    <a:pt x="534066" y="1279374"/>
                  </a:lnTo>
                  <a:lnTo>
                    <a:pt x="504892" y="1244547"/>
                  </a:lnTo>
                  <a:lnTo>
                    <a:pt x="477783" y="1208016"/>
                  </a:lnTo>
                  <a:lnTo>
                    <a:pt x="452828" y="1169871"/>
                  </a:lnTo>
                  <a:lnTo>
                    <a:pt x="430117" y="1130202"/>
                  </a:lnTo>
                  <a:lnTo>
                    <a:pt x="409742" y="1089099"/>
                  </a:lnTo>
                  <a:lnTo>
                    <a:pt x="391790" y="1046652"/>
                  </a:lnTo>
                  <a:lnTo>
                    <a:pt x="376354" y="1002951"/>
                  </a:lnTo>
                  <a:lnTo>
                    <a:pt x="363522" y="958086"/>
                  </a:lnTo>
                  <a:lnTo>
                    <a:pt x="353385" y="912147"/>
                  </a:lnTo>
                  <a:lnTo>
                    <a:pt x="346032" y="865225"/>
                  </a:lnTo>
                  <a:lnTo>
                    <a:pt x="341555" y="817408"/>
                  </a:lnTo>
                  <a:lnTo>
                    <a:pt x="340043" y="768789"/>
                  </a:lnTo>
                  <a:lnTo>
                    <a:pt x="341555" y="720169"/>
                  </a:lnTo>
                  <a:lnTo>
                    <a:pt x="346032" y="672352"/>
                  </a:lnTo>
                  <a:lnTo>
                    <a:pt x="353385" y="625430"/>
                  </a:lnTo>
                  <a:lnTo>
                    <a:pt x="363522" y="579491"/>
                  </a:lnTo>
                  <a:lnTo>
                    <a:pt x="376354" y="534626"/>
                  </a:lnTo>
                  <a:lnTo>
                    <a:pt x="391790" y="490925"/>
                  </a:lnTo>
                  <a:lnTo>
                    <a:pt x="409742" y="448478"/>
                  </a:lnTo>
                  <a:lnTo>
                    <a:pt x="430117" y="407375"/>
                  </a:lnTo>
                  <a:lnTo>
                    <a:pt x="452828" y="367706"/>
                  </a:lnTo>
                  <a:lnTo>
                    <a:pt x="477783" y="329561"/>
                  </a:lnTo>
                  <a:lnTo>
                    <a:pt x="504892" y="293030"/>
                  </a:lnTo>
                  <a:lnTo>
                    <a:pt x="534066" y="258204"/>
                  </a:lnTo>
                  <a:lnTo>
                    <a:pt x="565214" y="225171"/>
                  </a:lnTo>
                  <a:lnTo>
                    <a:pt x="598247" y="194023"/>
                  </a:lnTo>
                  <a:lnTo>
                    <a:pt x="633073" y="164849"/>
                  </a:lnTo>
                  <a:lnTo>
                    <a:pt x="669604" y="137740"/>
                  </a:lnTo>
                  <a:lnTo>
                    <a:pt x="707749" y="112785"/>
                  </a:lnTo>
                  <a:lnTo>
                    <a:pt x="747418" y="90074"/>
                  </a:lnTo>
                  <a:lnTo>
                    <a:pt x="788521" y="69699"/>
                  </a:lnTo>
                  <a:lnTo>
                    <a:pt x="830968" y="51747"/>
                  </a:lnTo>
                  <a:lnTo>
                    <a:pt x="874669" y="36311"/>
                  </a:lnTo>
                  <a:lnTo>
                    <a:pt x="919534" y="23479"/>
                  </a:lnTo>
                  <a:lnTo>
                    <a:pt x="965473" y="13342"/>
                  </a:lnTo>
                  <a:lnTo>
                    <a:pt x="1012396" y="5989"/>
                  </a:lnTo>
                  <a:lnTo>
                    <a:pt x="1060212" y="1512"/>
                  </a:lnTo>
                  <a:lnTo>
                    <a:pt x="1108832" y="0"/>
                  </a:lnTo>
                  <a:lnTo>
                    <a:pt x="1157451" y="1512"/>
                  </a:lnTo>
                  <a:lnTo>
                    <a:pt x="1205268" y="5989"/>
                  </a:lnTo>
                  <a:lnTo>
                    <a:pt x="1252190" y="13342"/>
                  </a:lnTo>
                  <a:lnTo>
                    <a:pt x="1298129" y="23479"/>
                  </a:lnTo>
                  <a:lnTo>
                    <a:pt x="1342994" y="36311"/>
                  </a:lnTo>
                  <a:lnTo>
                    <a:pt x="1386695" y="51747"/>
                  </a:lnTo>
                  <a:lnTo>
                    <a:pt x="1429142" y="69699"/>
                  </a:lnTo>
                  <a:lnTo>
                    <a:pt x="1470245" y="90074"/>
                  </a:lnTo>
                  <a:lnTo>
                    <a:pt x="1509914" y="112785"/>
                  </a:lnTo>
                  <a:lnTo>
                    <a:pt x="1548059" y="137740"/>
                  </a:lnTo>
                  <a:lnTo>
                    <a:pt x="1584590" y="164849"/>
                  </a:lnTo>
                  <a:lnTo>
                    <a:pt x="1619417" y="194023"/>
                  </a:lnTo>
                  <a:lnTo>
                    <a:pt x="1652449" y="225171"/>
                  </a:lnTo>
                  <a:lnTo>
                    <a:pt x="1683597" y="258204"/>
                  </a:lnTo>
                  <a:lnTo>
                    <a:pt x="1712771" y="293030"/>
                  </a:lnTo>
                  <a:lnTo>
                    <a:pt x="1739880" y="329561"/>
                  </a:lnTo>
                  <a:lnTo>
                    <a:pt x="1764835" y="367706"/>
                  </a:lnTo>
                  <a:lnTo>
                    <a:pt x="1787546" y="407375"/>
                  </a:lnTo>
                  <a:lnTo>
                    <a:pt x="1807922" y="448478"/>
                  </a:lnTo>
                  <a:lnTo>
                    <a:pt x="1825873" y="490925"/>
                  </a:lnTo>
                  <a:lnTo>
                    <a:pt x="1841309" y="534626"/>
                  </a:lnTo>
                  <a:lnTo>
                    <a:pt x="1854141" y="579491"/>
                  </a:lnTo>
                  <a:lnTo>
                    <a:pt x="1864278" y="625430"/>
                  </a:lnTo>
                  <a:lnTo>
                    <a:pt x="1871631" y="672352"/>
                  </a:lnTo>
                  <a:lnTo>
                    <a:pt x="1876108" y="720169"/>
                  </a:lnTo>
                  <a:lnTo>
                    <a:pt x="1877621" y="768789"/>
                  </a:lnTo>
                  <a:lnTo>
                    <a:pt x="1876108" y="817408"/>
                  </a:lnTo>
                  <a:lnTo>
                    <a:pt x="1871631" y="865225"/>
                  </a:lnTo>
                  <a:lnTo>
                    <a:pt x="1864278" y="912147"/>
                  </a:lnTo>
                  <a:lnTo>
                    <a:pt x="1854141" y="958086"/>
                  </a:lnTo>
                  <a:lnTo>
                    <a:pt x="1841309" y="1002951"/>
                  </a:lnTo>
                  <a:lnTo>
                    <a:pt x="1825873" y="1046652"/>
                  </a:lnTo>
                  <a:lnTo>
                    <a:pt x="1807922" y="1089099"/>
                  </a:lnTo>
                  <a:lnTo>
                    <a:pt x="1787546" y="1130202"/>
                  </a:lnTo>
                  <a:lnTo>
                    <a:pt x="1764835" y="1169871"/>
                  </a:lnTo>
                  <a:lnTo>
                    <a:pt x="1739880" y="1208016"/>
                  </a:lnTo>
                  <a:lnTo>
                    <a:pt x="1712771" y="1244547"/>
                  </a:lnTo>
                  <a:lnTo>
                    <a:pt x="1683597" y="1279374"/>
                  </a:lnTo>
                  <a:lnTo>
                    <a:pt x="1652449" y="1312406"/>
                  </a:lnTo>
                  <a:lnTo>
                    <a:pt x="1619417" y="1343554"/>
                  </a:lnTo>
                  <a:lnTo>
                    <a:pt x="1584590" y="1372728"/>
                  </a:lnTo>
                  <a:lnTo>
                    <a:pt x="1548059" y="1399837"/>
                  </a:lnTo>
                  <a:lnTo>
                    <a:pt x="1509914" y="1424792"/>
                  </a:lnTo>
                  <a:lnTo>
                    <a:pt x="1470245" y="1447503"/>
                  </a:lnTo>
                  <a:lnTo>
                    <a:pt x="1429142" y="1467879"/>
                  </a:lnTo>
                  <a:lnTo>
                    <a:pt x="1386695" y="1485830"/>
                  </a:lnTo>
                  <a:lnTo>
                    <a:pt x="1342994" y="1501266"/>
                  </a:lnTo>
                  <a:lnTo>
                    <a:pt x="1298129" y="1514098"/>
                  </a:lnTo>
                  <a:lnTo>
                    <a:pt x="1252190" y="1524235"/>
                  </a:lnTo>
                  <a:lnTo>
                    <a:pt x="1205268" y="1531588"/>
                  </a:lnTo>
                  <a:lnTo>
                    <a:pt x="1157451" y="1536065"/>
                  </a:lnTo>
                  <a:lnTo>
                    <a:pt x="1108832" y="1537578"/>
                  </a:lnTo>
                  <a:close/>
                </a:path>
                <a:path w="11343640" h="2110740">
                  <a:moveTo>
                    <a:pt x="11343086" y="2110471"/>
                  </a:moveTo>
                  <a:lnTo>
                    <a:pt x="0" y="2110471"/>
                  </a:lnTo>
                  <a:lnTo>
                    <a:pt x="0" y="724437"/>
                  </a:lnTo>
                  <a:lnTo>
                    <a:pt x="253018" y="724437"/>
                  </a:lnTo>
                  <a:lnTo>
                    <a:pt x="252325" y="737305"/>
                  </a:lnTo>
                  <a:lnTo>
                    <a:pt x="251796" y="750217"/>
                  </a:lnTo>
                  <a:lnTo>
                    <a:pt x="251458" y="763176"/>
                  </a:lnTo>
                  <a:lnTo>
                    <a:pt x="251340" y="776184"/>
                  </a:lnTo>
                  <a:lnTo>
                    <a:pt x="252619" y="823638"/>
                  </a:lnTo>
                  <a:lnTo>
                    <a:pt x="256415" y="870422"/>
                  </a:lnTo>
                  <a:lnTo>
                    <a:pt x="262660" y="916472"/>
                  </a:lnTo>
                  <a:lnTo>
                    <a:pt x="271288" y="961721"/>
                  </a:lnTo>
                  <a:lnTo>
                    <a:pt x="282235" y="1006103"/>
                  </a:lnTo>
                  <a:lnTo>
                    <a:pt x="295433" y="1049553"/>
                  </a:lnTo>
                  <a:lnTo>
                    <a:pt x="310817" y="1092004"/>
                  </a:lnTo>
                  <a:lnTo>
                    <a:pt x="328320" y="1133391"/>
                  </a:lnTo>
                  <a:lnTo>
                    <a:pt x="347878" y="1173647"/>
                  </a:lnTo>
                  <a:lnTo>
                    <a:pt x="369424" y="1212707"/>
                  </a:lnTo>
                  <a:lnTo>
                    <a:pt x="392891" y="1250504"/>
                  </a:lnTo>
                  <a:lnTo>
                    <a:pt x="418215" y="1286973"/>
                  </a:lnTo>
                  <a:lnTo>
                    <a:pt x="445328" y="1322047"/>
                  </a:lnTo>
                  <a:lnTo>
                    <a:pt x="474166" y="1355662"/>
                  </a:lnTo>
                  <a:lnTo>
                    <a:pt x="504662" y="1387750"/>
                  </a:lnTo>
                  <a:lnTo>
                    <a:pt x="536750" y="1418245"/>
                  </a:lnTo>
                  <a:lnTo>
                    <a:pt x="570364" y="1447083"/>
                  </a:lnTo>
                  <a:lnTo>
                    <a:pt x="605439" y="1474197"/>
                  </a:lnTo>
                  <a:lnTo>
                    <a:pt x="641908" y="1499520"/>
                  </a:lnTo>
                  <a:lnTo>
                    <a:pt x="679705" y="1522988"/>
                  </a:lnTo>
                  <a:lnTo>
                    <a:pt x="718765" y="1544533"/>
                  </a:lnTo>
                  <a:lnTo>
                    <a:pt x="759021" y="1564091"/>
                  </a:lnTo>
                  <a:lnTo>
                    <a:pt x="800407" y="1581595"/>
                  </a:lnTo>
                  <a:lnTo>
                    <a:pt x="842859" y="1596979"/>
                  </a:lnTo>
                  <a:lnTo>
                    <a:pt x="886308" y="1610177"/>
                  </a:lnTo>
                  <a:lnTo>
                    <a:pt x="930691" y="1621123"/>
                  </a:lnTo>
                  <a:lnTo>
                    <a:pt x="975940" y="1629752"/>
                  </a:lnTo>
                  <a:lnTo>
                    <a:pt x="1021989" y="1635997"/>
                  </a:lnTo>
                  <a:lnTo>
                    <a:pt x="1068774" y="1639792"/>
                  </a:lnTo>
                  <a:lnTo>
                    <a:pt x="1116227" y="1641072"/>
                  </a:lnTo>
                  <a:lnTo>
                    <a:pt x="11343086" y="1641072"/>
                  </a:lnTo>
                  <a:lnTo>
                    <a:pt x="11343086" y="2110471"/>
                  </a:lnTo>
                  <a:close/>
                </a:path>
                <a:path w="11343640" h="2110740">
                  <a:moveTo>
                    <a:pt x="11343086" y="1641072"/>
                  </a:moveTo>
                  <a:lnTo>
                    <a:pt x="1116227" y="1641072"/>
                  </a:lnTo>
                  <a:lnTo>
                    <a:pt x="1163681" y="1639792"/>
                  </a:lnTo>
                  <a:lnTo>
                    <a:pt x="1210465" y="1635997"/>
                  </a:lnTo>
                  <a:lnTo>
                    <a:pt x="1256515" y="1629752"/>
                  </a:lnTo>
                  <a:lnTo>
                    <a:pt x="1301764" y="1621123"/>
                  </a:lnTo>
                  <a:lnTo>
                    <a:pt x="1346146" y="1610177"/>
                  </a:lnTo>
                  <a:lnTo>
                    <a:pt x="1389596" y="1596979"/>
                  </a:lnTo>
                  <a:lnTo>
                    <a:pt x="1432047" y="1581595"/>
                  </a:lnTo>
                  <a:lnTo>
                    <a:pt x="1473434" y="1564091"/>
                  </a:lnTo>
                  <a:lnTo>
                    <a:pt x="1513690" y="1544533"/>
                  </a:lnTo>
                  <a:lnTo>
                    <a:pt x="1552750" y="1522988"/>
                  </a:lnTo>
                  <a:lnTo>
                    <a:pt x="1590547" y="1499520"/>
                  </a:lnTo>
                  <a:lnTo>
                    <a:pt x="1627016" y="1474197"/>
                  </a:lnTo>
                  <a:lnTo>
                    <a:pt x="1662090" y="1447083"/>
                  </a:lnTo>
                  <a:lnTo>
                    <a:pt x="1695705" y="1418245"/>
                  </a:lnTo>
                  <a:lnTo>
                    <a:pt x="1727793" y="1387750"/>
                  </a:lnTo>
                  <a:lnTo>
                    <a:pt x="1758288" y="1355662"/>
                  </a:lnTo>
                  <a:lnTo>
                    <a:pt x="1787126" y="1322047"/>
                  </a:lnTo>
                  <a:lnTo>
                    <a:pt x="1814240" y="1286973"/>
                  </a:lnTo>
                  <a:lnTo>
                    <a:pt x="1839563" y="1250504"/>
                  </a:lnTo>
                  <a:lnTo>
                    <a:pt x="1863031" y="1212707"/>
                  </a:lnTo>
                  <a:lnTo>
                    <a:pt x="1884576" y="1173647"/>
                  </a:lnTo>
                  <a:lnTo>
                    <a:pt x="1904134" y="1133391"/>
                  </a:lnTo>
                  <a:lnTo>
                    <a:pt x="1921638" y="1092004"/>
                  </a:lnTo>
                  <a:lnTo>
                    <a:pt x="1937022" y="1049553"/>
                  </a:lnTo>
                  <a:lnTo>
                    <a:pt x="1950220" y="1006103"/>
                  </a:lnTo>
                  <a:lnTo>
                    <a:pt x="1961166" y="961721"/>
                  </a:lnTo>
                  <a:lnTo>
                    <a:pt x="1969795" y="916472"/>
                  </a:lnTo>
                  <a:lnTo>
                    <a:pt x="1976040" y="870422"/>
                  </a:lnTo>
                  <a:lnTo>
                    <a:pt x="1979835" y="823638"/>
                  </a:lnTo>
                  <a:lnTo>
                    <a:pt x="1981115" y="776184"/>
                  </a:lnTo>
                  <a:lnTo>
                    <a:pt x="1980996" y="763176"/>
                  </a:lnTo>
                  <a:lnTo>
                    <a:pt x="1980658" y="750217"/>
                  </a:lnTo>
                  <a:lnTo>
                    <a:pt x="1980129" y="737305"/>
                  </a:lnTo>
                  <a:lnTo>
                    <a:pt x="1979436" y="724437"/>
                  </a:lnTo>
                  <a:lnTo>
                    <a:pt x="11343086" y="724437"/>
                  </a:lnTo>
                  <a:lnTo>
                    <a:pt x="11343086" y="1641072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2929" y="6731872"/>
              <a:ext cx="1123950" cy="1123950"/>
            </a:xfrm>
            <a:custGeom>
              <a:avLst/>
              <a:gdLst/>
              <a:ahLst/>
              <a:cxnLst/>
              <a:rect l="l" t="t" r="r" b="b"/>
              <a:pathLst>
                <a:path w="1123950" h="1123950">
                  <a:moveTo>
                    <a:pt x="561800" y="1123600"/>
                  </a:moveTo>
                  <a:lnTo>
                    <a:pt x="513325" y="1121538"/>
                  </a:lnTo>
                  <a:lnTo>
                    <a:pt x="465995" y="1115464"/>
                  </a:lnTo>
                  <a:lnTo>
                    <a:pt x="419979" y="1105547"/>
                  </a:lnTo>
                  <a:lnTo>
                    <a:pt x="375446" y="1091956"/>
                  </a:lnTo>
                  <a:lnTo>
                    <a:pt x="332563" y="1074858"/>
                  </a:lnTo>
                  <a:lnTo>
                    <a:pt x="291500" y="1054423"/>
                  </a:lnTo>
                  <a:lnTo>
                    <a:pt x="252426" y="1030820"/>
                  </a:lnTo>
                  <a:lnTo>
                    <a:pt x="215508" y="1004216"/>
                  </a:lnTo>
                  <a:lnTo>
                    <a:pt x="180916" y="974781"/>
                  </a:lnTo>
                  <a:lnTo>
                    <a:pt x="148819" y="942683"/>
                  </a:lnTo>
                  <a:lnTo>
                    <a:pt x="119384" y="908091"/>
                  </a:lnTo>
                  <a:lnTo>
                    <a:pt x="92780" y="871174"/>
                  </a:lnTo>
                  <a:lnTo>
                    <a:pt x="69177" y="832099"/>
                  </a:lnTo>
                  <a:lnTo>
                    <a:pt x="48742" y="791037"/>
                  </a:lnTo>
                  <a:lnTo>
                    <a:pt x="31644" y="748154"/>
                  </a:lnTo>
                  <a:lnTo>
                    <a:pt x="18053" y="703621"/>
                  </a:lnTo>
                  <a:lnTo>
                    <a:pt x="8135" y="657605"/>
                  </a:lnTo>
                  <a:lnTo>
                    <a:pt x="2062" y="610275"/>
                  </a:lnTo>
                  <a:lnTo>
                    <a:pt x="0" y="561800"/>
                  </a:lnTo>
                  <a:lnTo>
                    <a:pt x="2062" y="513325"/>
                  </a:lnTo>
                  <a:lnTo>
                    <a:pt x="8135" y="465995"/>
                  </a:lnTo>
                  <a:lnTo>
                    <a:pt x="18053" y="419979"/>
                  </a:lnTo>
                  <a:lnTo>
                    <a:pt x="31644" y="375446"/>
                  </a:lnTo>
                  <a:lnTo>
                    <a:pt x="48742" y="332563"/>
                  </a:lnTo>
                  <a:lnTo>
                    <a:pt x="69177" y="291500"/>
                  </a:lnTo>
                  <a:lnTo>
                    <a:pt x="92780" y="252426"/>
                  </a:lnTo>
                  <a:lnTo>
                    <a:pt x="119384" y="215508"/>
                  </a:lnTo>
                  <a:lnTo>
                    <a:pt x="148819" y="180916"/>
                  </a:lnTo>
                  <a:lnTo>
                    <a:pt x="180916" y="148819"/>
                  </a:lnTo>
                  <a:lnTo>
                    <a:pt x="215508" y="119384"/>
                  </a:lnTo>
                  <a:lnTo>
                    <a:pt x="252426" y="92780"/>
                  </a:lnTo>
                  <a:lnTo>
                    <a:pt x="291500" y="69177"/>
                  </a:lnTo>
                  <a:lnTo>
                    <a:pt x="332563" y="48742"/>
                  </a:lnTo>
                  <a:lnTo>
                    <a:pt x="375446" y="31644"/>
                  </a:lnTo>
                  <a:lnTo>
                    <a:pt x="419979" y="18053"/>
                  </a:lnTo>
                  <a:lnTo>
                    <a:pt x="465995" y="8135"/>
                  </a:lnTo>
                  <a:lnTo>
                    <a:pt x="513325" y="2062"/>
                  </a:lnTo>
                  <a:lnTo>
                    <a:pt x="561800" y="0"/>
                  </a:lnTo>
                  <a:lnTo>
                    <a:pt x="610275" y="2062"/>
                  </a:lnTo>
                  <a:lnTo>
                    <a:pt x="657605" y="8135"/>
                  </a:lnTo>
                  <a:lnTo>
                    <a:pt x="703621" y="18053"/>
                  </a:lnTo>
                  <a:lnTo>
                    <a:pt x="748154" y="31644"/>
                  </a:lnTo>
                  <a:lnTo>
                    <a:pt x="791037" y="48742"/>
                  </a:lnTo>
                  <a:lnTo>
                    <a:pt x="832099" y="69177"/>
                  </a:lnTo>
                  <a:lnTo>
                    <a:pt x="871174" y="92780"/>
                  </a:lnTo>
                  <a:lnTo>
                    <a:pt x="908091" y="119384"/>
                  </a:lnTo>
                  <a:lnTo>
                    <a:pt x="924157" y="133054"/>
                  </a:lnTo>
                  <a:lnTo>
                    <a:pt x="561800" y="133054"/>
                  </a:lnTo>
                  <a:lnTo>
                    <a:pt x="515082" y="135570"/>
                  </a:lnTo>
                  <a:lnTo>
                    <a:pt x="469821" y="142942"/>
                  </a:lnTo>
                  <a:lnTo>
                    <a:pt x="426280" y="154911"/>
                  </a:lnTo>
                  <a:lnTo>
                    <a:pt x="384719" y="171213"/>
                  </a:lnTo>
                  <a:lnTo>
                    <a:pt x="345400" y="191588"/>
                  </a:lnTo>
                  <a:lnTo>
                    <a:pt x="308584" y="215775"/>
                  </a:lnTo>
                  <a:lnTo>
                    <a:pt x="274534" y="243510"/>
                  </a:lnTo>
                  <a:lnTo>
                    <a:pt x="243510" y="274534"/>
                  </a:lnTo>
                  <a:lnTo>
                    <a:pt x="215775" y="308584"/>
                  </a:lnTo>
                  <a:lnTo>
                    <a:pt x="191588" y="345400"/>
                  </a:lnTo>
                  <a:lnTo>
                    <a:pt x="171213" y="384719"/>
                  </a:lnTo>
                  <a:lnTo>
                    <a:pt x="154911" y="426280"/>
                  </a:lnTo>
                  <a:lnTo>
                    <a:pt x="142942" y="469821"/>
                  </a:lnTo>
                  <a:lnTo>
                    <a:pt x="135570" y="515082"/>
                  </a:lnTo>
                  <a:lnTo>
                    <a:pt x="133054" y="561800"/>
                  </a:lnTo>
                  <a:lnTo>
                    <a:pt x="135570" y="608518"/>
                  </a:lnTo>
                  <a:lnTo>
                    <a:pt x="142942" y="653778"/>
                  </a:lnTo>
                  <a:lnTo>
                    <a:pt x="154911" y="697320"/>
                  </a:lnTo>
                  <a:lnTo>
                    <a:pt x="171213" y="738881"/>
                  </a:lnTo>
                  <a:lnTo>
                    <a:pt x="191588" y="778200"/>
                  </a:lnTo>
                  <a:lnTo>
                    <a:pt x="215775" y="815015"/>
                  </a:lnTo>
                  <a:lnTo>
                    <a:pt x="243510" y="849066"/>
                  </a:lnTo>
                  <a:lnTo>
                    <a:pt x="274534" y="880089"/>
                  </a:lnTo>
                  <a:lnTo>
                    <a:pt x="308584" y="907825"/>
                  </a:lnTo>
                  <a:lnTo>
                    <a:pt x="345400" y="932011"/>
                  </a:lnTo>
                  <a:lnTo>
                    <a:pt x="384719" y="952386"/>
                  </a:lnTo>
                  <a:lnTo>
                    <a:pt x="426280" y="968689"/>
                  </a:lnTo>
                  <a:lnTo>
                    <a:pt x="469821" y="980657"/>
                  </a:lnTo>
                  <a:lnTo>
                    <a:pt x="515082" y="988030"/>
                  </a:lnTo>
                  <a:lnTo>
                    <a:pt x="561800" y="990546"/>
                  </a:lnTo>
                  <a:lnTo>
                    <a:pt x="924157" y="990546"/>
                  </a:lnTo>
                  <a:lnTo>
                    <a:pt x="908091" y="1004216"/>
                  </a:lnTo>
                  <a:lnTo>
                    <a:pt x="871174" y="1030820"/>
                  </a:lnTo>
                  <a:lnTo>
                    <a:pt x="832099" y="1054423"/>
                  </a:lnTo>
                  <a:lnTo>
                    <a:pt x="791037" y="1074858"/>
                  </a:lnTo>
                  <a:lnTo>
                    <a:pt x="748154" y="1091956"/>
                  </a:lnTo>
                  <a:lnTo>
                    <a:pt x="703621" y="1105547"/>
                  </a:lnTo>
                  <a:lnTo>
                    <a:pt x="657605" y="1115464"/>
                  </a:lnTo>
                  <a:lnTo>
                    <a:pt x="610275" y="1121538"/>
                  </a:lnTo>
                  <a:lnTo>
                    <a:pt x="561800" y="1123600"/>
                  </a:lnTo>
                  <a:close/>
                </a:path>
                <a:path w="1123950" h="1123950">
                  <a:moveTo>
                    <a:pt x="924157" y="990546"/>
                  </a:moveTo>
                  <a:lnTo>
                    <a:pt x="561800" y="990546"/>
                  </a:lnTo>
                  <a:lnTo>
                    <a:pt x="608518" y="988030"/>
                  </a:lnTo>
                  <a:lnTo>
                    <a:pt x="653778" y="980657"/>
                  </a:lnTo>
                  <a:lnTo>
                    <a:pt x="697320" y="968689"/>
                  </a:lnTo>
                  <a:lnTo>
                    <a:pt x="738881" y="952386"/>
                  </a:lnTo>
                  <a:lnTo>
                    <a:pt x="778200" y="932011"/>
                  </a:lnTo>
                  <a:lnTo>
                    <a:pt x="815015" y="907825"/>
                  </a:lnTo>
                  <a:lnTo>
                    <a:pt x="849066" y="880089"/>
                  </a:lnTo>
                  <a:lnTo>
                    <a:pt x="880089" y="849066"/>
                  </a:lnTo>
                  <a:lnTo>
                    <a:pt x="907825" y="815015"/>
                  </a:lnTo>
                  <a:lnTo>
                    <a:pt x="932011" y="778200"/>
                  </a:lnTo>
                  <a:lnTo>
                    <a:pt x="952386" y="738881"/>
                  </a:lnTo>
                  <a:lnTo>
                    <a:pt x="968689" y="697320"/>
                  </a:lnTo>
                  <a:lnTo>
                    <a:pt x="980657" y="653778"/>
                  </a:lnTo>
                  <a:lnTo>
                    <a:pt x="988030" y="608518"/>
                  </a:lnTo>
                  <a:lnTo>
                    <a:pt x="990546" y="561800"/>
                  </a:lnTo>
                  <a:lnTo>
                    <a:pt x="988030" y="515082"/>
                  </a:lnTo>
                  <a:lnTo>
                    <a:pt x="980657" y="469821"/>
                  </a:lnTo>
                  <a:lnTo>
                    <a:pt x="968689" y="426280"/>
                  </a:lnTo>
                  <a:lnTo>
                    <a:pt x="952386" y="384719"/>
                  </a:lnTo>
                  <a:lnTo>
                    <a:pt x="932011" y="345400"/>
                  </a:lnTo>
                  <a:lnTo>
                    <a:pt x="907825" y="308584"/>
                  </a:lnTo>
                  <a:lnTo>
                    <a:pt x="880089" y="274534"/>
                  </a:lnTo>
                  <a:lnTo>
                    <a:pt x="849066" y="243510"/>
                  </a:lnTo>
                  <a:lnTo>
                    <a:pt x="815015" y="215775"/>
                  </a:lnTo>
                  <a:lnTo>
                    <a:pt x="778200" y="191588"/>
                  </a:lnTo>
                  <a:lnTo>
                    <a:pt x="738881" y="171213"/>
                  </a:lnTo>
                  <a:lnTo>
                    <a:pt x="697320" y="154911"/>
                  </a:lnTo>
                  <a:lnTo>
                    <a:pt x="653778" y="142942"/>
                  </a:lnTo>
                  <a:lnTo>
                    <a:pt x="608518" y="135570"/>
                  </a:lnTo>
                  <a:lnTo>
                    <a:pt x="561800" y="133054"/>
                  </a:lnTo>
                  <a:lnTo>
                    <a:pt x="924157" y="133054"/>
                  </a:lnTo>
                  <a:lnTo>
                    <a:pt x="974781" y="180916"/>
                  </a:lnTo>
                  <a:lnTo>
                    <a:pt x="1004216" y="215508"/>
                  </a:lnTo>
                  <a:lnTo>
                    <a:pt x="1030820" y="252426"/>
                  </a:lnTo>
                  <a:lnTo>
                    <a:pt x="1054423" y="291500"/>
                  </a:lnTo>
                  <a:lnTo>
                    <a:pt x="1074858" y="332563"/>
                  </a:lnTo>
                  <a:lnTo>
                    <a:pt x="1091956" y="375446"/>
                  </a:lnTo>
                  <a:lnTo>
                    <a:pt x="1105547" y="419979"/>
                  </a:lnTo>
                  <a:lnTo>
                    <a:pt x="1115464" y="465995"/>
                  </a:lnTo>
                  <a:lnTo>
                    <a:pt x="1121538" y="513325"/>
                  </a:lnTo>
                  <a:lnTo>
                    <a:pt x="1123600" y="561800"/>
                  </a:lnTo>
                  <a:lnTo>
                    <a:pt x="1121538" y="610275"/>
                  </a:lnTo>
                  <a:lnTo>
                    <a:pt x="1115464" y="657605"/>
                  </a:lnTo>
                  <a:lnTo>
                    <a:pt x="1105547" y="703621"/>
                  </a:lnTo>
                  <a:lnTo>
                    <a:pt x="1091956" y="748154"/>
                  </a:lnTo>
                  <a:lnTo>
                    <a:pt x="1074858" y="791037"/>
                  </a:lnTo>
                  <a:lnTo>
                    <a:pt x="1054423" y="832099"/>
                  </a:lnTo>
                  <a:lnTo>
                    <a:pt x="1030820" y="871174"/>
                  </a:lnTo>
                  <a:lnTo>
                    <a:pt x="1004216" y="908091"/>
                  </a:lnTo>
                  <a:lnTo>
                    <a:pt x="974781" y="942683"/>
                  </a:lnTo>
                  <a:lnTo>
                    <a:pt x="942683" y="974781"/>
                  </a:lnTo>
                  <a:lnTo>
                    <a:pt x="924157" y="99054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5940" y="6524884"/>
              <a:ext cx="1537970" cy="1537970"/>
            </a:xfrm>
            <a:custGeom>
              <a:avLst/>
              <a:gdLst/>
              <a:ahLst/>
              <a:cxnLst/>
              <a:rect l="l" t="t" r="r" b="b"/>
              <a:pathLst>
                <a:path w="1537970" h="1537970">
                  <a:moveTo>
                    <a:pt x="768789" y="1537578"/>
                  </a:moveTo>
                  <a:lnTo>
                    <a:pt x="720169" y="1536065"/>
                  </a:lnTo>
                  <a:lnTo>
                    <a:pt x="672352" y="1531588"/>
                  </a:lnTo>
                  <a:lnTo>
                    <a:pt x="625430" y="1524235"/>
                  </a:lnTo>
                  <a:lnTo>
                    <a:pt x="579491" y="1514098"/>
                  </a:lnTo>
                  <a:lnTo>
                    <a:pt x="534626" y="1501266"/>
                  </a:lnTo>
                  <a:lnTo>
                    <a:pt x="490925" y="1485830"/>
                  </a:lnTo>
                  <a:lnTo>
                    <a:pt x="448478" y="1467879"/>
                  </a:lnTo>
                  <a:lnTo>
                    <a:pt x="407375" y="1447503"/>
                  </a:lnTo>
                  <a:lnTo>
                    <a:pt x="367706" y="1424792"/>
                  </a:lnTo>
                  <a:lnTo>
                    <a:pt x="329561" y="1399837"/>
                  </a:lnTo>
                  <a:lnTo>
                    <a:pt x="293030" y="1372728"/>
                  </a:lnTo>
                  <a:lnTo>
                    <a:pt x="258204" y="1343554"/>
                  </a:lnTo>
                  <a:lnTo>
                    <a:pt x="225171" y="1312406"/>
                  </a:lnTo>
                  <a:lnTo>
                    <a:pt x="194023" y="1279374"/>
                  </a:lnTo>
                  <a:lnTo>
                    <a:pt x="164849" y="1244547"/>
                  </a:lnTo>
                  <a:lnTo>
                    <a:pt x="137740" y="1208016"/>
                  </a:lnTo>
                  <a:lnTo>
                    <a:pt x="112785" y="1169871"/>
                  </a:lnTo>
                  <a:lnTo>
                    <a:pt x="90074" y="1130202"/>
                  </a:lnTo>
                  <a:lnTo>
                    <a:pt x="69699" y="1089099"/>
                  </a:lnTo>
                  <a:lnTo>
                    <a:pt x="51747" y="1046652"/>
                  </a:lnTo>
                  <a:lnTo>
                    <a:pt x="36311" y="1002951"/>
                  </a:lnTo>
                  <a:lnTo>
                    <a:pt x="23479" y="958086"/>
                  </a:lnTo>
                  <a:lnTo>
                    <a:pt x="13342" y="912147"/>
                  </a:lnTo>
                  <a:lnTo>
                    <a:pt x="5989" y="865225"/>
                  </a:lnTo>
                  <a:lnTo>
                    <a:pt x="1512" y="817408"/>
                  </a:lnTo>
                  <a:lnTo>
                    <a:pt x="0" y="768789"/>
                  </a:lnTo>
                  <a:lnTo>
                    <a:pt x="1512" y="720169"/>
                  </a:lnTo>
                  <a:lnTo>
                    <a:pt x="5989" y="672352"/>
                  </a:lnTo>
                  <a:lnTo>
                    <a:pt x="13342" y="625430"/>
                  </a:lnTo>
                  <a:lnTo>
                    <a:pt x="23479" y="579491"/>
                  </a:lnTo>
                  <a:lnTo>
                    <a:pt x="36311" y="534626"/>
                  </a:lnTo>
                  <a:lnTo>
                    <a:pt x="51747" y="490925"/>
                  </a:lnTo>
                  <a:lnTo>
                    <a:pt x="69699" y="448478"/>
                  </a:lnTo>
                  <a:lnTo>
                    <a:pt x="90074" y="407375"/>
                  </a:lnTo>
                  <a:lnTo>
                    <a:pt x="112785" y="367706"/>
                  </a:lnTo>
                  <a:lnTo>
                    <a:pt x="137740" y="329561"/>
                  </a:lnTo>
                  <a:lnTo>
                    <a:pt x="164849" y="293030"/>
                  </a:lnTo>
                  <a:lnTo>
                    <a:pt x="194023" y="258204"/>
                  </a:lnTo>
                  <a:lnTo>
                    <a:pt x="225171" y="225171"/>
                  </a:lnTo>
                  <a:lnTo>
                    <a:pt x="258204" y="194023"/>
                  </a:lnTo>
                  <a:lnTo>
                    <a:pt x="293030" y="164849"/>
                  </a:lnTo>
                  <a:lnTo>
                    <a:pt x="329561" y="137740"/>
                  </a:lnTo>
                  <a:lnTo>
                    <a:pt x="367706" y="112785"/>
                  </a:lnTo>
                  <a:lnTo>
                    <a:pt x="407375" y="90074"/>
                  </a:lnTo>
                  <a:lnTo>
                    <a:pt x="448478" y="69699"/>
                  </a:lnTo>
                  <a:lnTo>
                    <a:pt x="490925" y="51747"/>
                  </a:lnTo>
                  <a:lnTo>
                    <a:pt x="534626" y="36311"/>
                  </a:lnTo>
                  <a:lnTo>
                    <a:pt x="579491" y="23479"/>
                  </a:lnTo>
                  <a:lnTo>
                    <a:pt x="625430" y="13342"/>
                  </a:lnTo>
                  <a:lnTo>
                    <a:pt x="672352" y="5989"/>
                  </a:lnTo>
                  <a:lnTo>
                    <a:pt x="720169" y="1512"/>
                  </a:lnTo>
                  <a:lnTo>
                    <a:pt x="768789" y="0"/>
                  </a:lnTo>
                  <a:lnTo>
                    <a:pt x="817408" y="1512"/>
                  </a:lnTo>
                  <a:lnTo>
                    <a:pt x="865225" y="5989"/>
                  </a:lnTo>
                  <a:lnTo>
                    <a:pt x="912147" y="13342"/>
                  </a:lnTo>
                  <a:lnTo>
                    <a:pt x="958086" y="23479"/>
                  </a:lnTo>
                  <a:lnTo>
                    <a:pt x="1002951" y="36311"/>
                  </a:lnTo>
                  <a:lnTo>
                    <a:pt x="1046652" y="51747"/>
                  </a:lnTo>
                  <a:lnTo>
                    <a:pt x="1089099" y="69699"/>
                  </a:lnTo>
                  <a:lnTo>
                    <a:pt x="1130202" y="90074"/>
                  </a:lnTo>
                  <a:lnTo>
                    <a:pt x="1169871" y="112785"/>
                  </a:lnTo>
                  <a:lnTo>
                    <a:pt x="1208016" y="137740"/>
                  </a:lnTo>
                  <a:lnTo>
                    <a:pt x="1244547" y="164849"/>
                  </a:lnTo>
                  <a:lnTo>
                    <a:pt x="1279374" y="194023"/>
                  </a:lnTo>
                  <a:lnTo>
                    <a:pt x="1293123" y="206988"/>
                  </a:lnTo>
                  <a:lnTo>
                    <a:pt x="768789" y="206988"/>
                  </a:lnTo>
                  <a:lnTo>
                    <a:pt x="720314" y="209050"/>
                  </a:lnTo>
                  <a:lnTo>
                    <a:pt x="672984" y="215124"/>
                  </a:lnTo>
                  <a:lnTo>
                    <a:pt x="626968" y="225041"/>
                  </a:lnTo>
                  <a:lnTo>
                    <a:pt x="582434" y="238633"/>
                  </a:lnTo>
                  <a:lnTo>
                    <a:pt x="539552" y="255730"/>
                  </a:lnTo>
                  <a:lnTo>
                    <a:pt x="498489" y="276165"/>
                  </a:lnTo>
                  <a:lnTo>
                    <a:pt x="459414" y="299769"/>
                  </a:lnTo>
                  <a:lnTo>
                    <a:pt x="422497" y="326372"/>
                  </a:lnTo>
                  <a:lnTo>
                    <a:pt x="387905" y="355807"/>
                  </a:lnTo>
                  <a:lnTo>
                    <a:pt x="355807" y="387905"/>
                  </a:lnTo>
                  <a:lnTo>
                    <a:pt x="326372" y="422497"/>
                  </a:lnTo>
                  <a:lnTo>
                    <a:pt x="299769" y="459414"/>
                  </a:lnTo>
                  <a:lnTo>
                    <a:pt x="276165" y="498489"/>
                  </a:lnTo>
                  <a:lnTo>
                    <a:pt x="255730" y="539552"/>
                  </a:lnTo>
                  <a:lnTo>
                    <a:pt x="238633" y="582434"/>
                  </a:lnTo>
                  <a:lnTo>
                    <a:pt x="225041" y="626968"/>
                  </a:lnTo>
                  <a:lnTo>
                    <a:pt x="215124" y="672984"/>
                  </a:lnTo>
                  <a:lnTo>
                    <a:pt x="209069" y="720169"/>
                  </a:lnTo>
                  <a:lnTo>
                    <a:pt x="206988" y="768789"/>
                  </a:lnTo>
                  <a:lnTo>
                    <a:pt x="209069" y="817408"/>
                  </a:lnTo>
                  <a:lnTo>
                    <a:pt x="215124" y="864593"/>
                  </a:lnTo>
                  <a:lnTo>
                    <a:pt x="225041" y="910609"/>
                  </a:lnTo>
                  <a:lnTo>
                    <a:pt x="238633" y="955143"/>
                  </a:lnTo>
                  <a:lnTo>
                    <a:pt x="255730" y="998025"/>
                  </a:lnTo>
                  <a:lnTo>
                    <a:pt x="276165" y="1039088"/>
                  </a:lnTo>
                  <a:lnTo>
                    <a:pt x="299769" y="1078163"/>
                  </a:lnTo>
                  <a:lnTo>
                    <a:pt x="326372" y="1115080"/>
                  </a:lnTo>
                  <a:lnTo>
                    <a:pt x="355807" y="1149672"/>
                  </a:lnTo>
                  <a:lnTo>
                    <a:pt x="387905" y="1181770"/>
                  </a:lnTo>
                  <a:lnTo>
                    <a:pt x="422497" y="1211205"/>
                  </a:lnTo>
                  <a:lnTo>
                    <a:pt x="459414" y="1237808"/>
                  </a:lnTo>
                  <a:lnTo>
                    <a:pt x="498489" y="1261412"/>
                  </a:lnTo>
                  <a:lnTo>
                    <a:pt x="539552" y="1281847"/>
                  </a:lnTo>
                  <a:lnTo>
                    <a:pt x="582434" y="1298944"/>
                  </a:lnTo>
                  <a:lnTo>
                    <a:pt x="626968" y="1312536"/>
                  </a:lnTo>
                  <a:lnTo>
                    <a:pt x="672984" y="1322453"/>
                  </a:lnTo>
                  <a:lnTo>
                    <a:pt x="720314" y="1328527"/>
                  </a:lnTo>
                  <a:lnTo>
                    <a:pt x="768789" y="1330589"/>
                  </a:lnTo>
                  <a:lnTo>
                    <a:pt x="1293123" y="1330589"/>
                  </a:lnTo>
                  <a:lnTo>
                    <a:pt x="1279374" y="1343554"/>
                  </a:lnTo>
                  <a:lnTo>
                    <a:pt x="1244547" y="1372728"/>
                  </a:lnTo>
                  <a:lnTo>
                    <a:pt x="1208016" y="1399837"/>
                  </a:lnTo>
                  <a:lnTo>
                    <a:pt x="1169871" y="1424792"/>
                  </a:lnTo>
                  <a:lnTo>
                    <a:pt x="1130202" y="1447503"/>
                  </a:lnTo>
                  <a:lnTo>
                    <a:pt x="1089099" y="1467879"/>
                  </a:lnTo>
                  <a:lnTo>
                    <a:pt x="1046652" y="1485830"/>
                  </a:lnTo>
                  <a:lnTo>
                    <a:pt x="1002951" y="1501266"/>
                  </a:lnTo>
                  <a:lnTo>
                    <a:pt x="958086" y="1514098"/>
                  </a:lnTo>
                  <a:lnTo>
                    <a:pt x="912147" y="1524235"/>
                  </a:lnTo>
                  <a:lnTo>
                    <a:pt x="865225" y="1531588"/>
                  </a:lnTo>
                  <a:lnTo>
                    <a:pt x="817408" y="1536065"/>
                  </a:lnTo>
                  <a:lnTo>
                    <a:pt x="768789" y="1537578"/>
                  </a:lnTo>
                  <a:close/>
                </a:path>
                <a:path w="1537970" h="1537970">
                  <a:moveTo>
                    <a:pt x="1293123" y="1330589"/>
                  </a:moveTo>
                  <a:lnTo>
                    <a:pt x="768789" y="1330589"/>
                  </a:lnTo>
                  <a:lnTo>
                    <a:pt x="817264" y="1328527"/>
                  </a:lnTo>
                  <a:lnTo>
                    <a:pt x="864593" y="1322453"/>
                  </a:lnTo>
                  <a:lnTo>
                    <a:pt x="910609" y="1312536"/>
                  </a:lnTo>
                  <a:lnTo>
                    <a:pt x="955143" y="1298944"/>
                  </a:lnTo>
                  <a:lnTo>
                    <a:pt x="998025" y="1281847"/>
                  </a:lnTo>
                  <a:lnTo>
                    <a:pt x="1039088" y="1261412"/>
                  </a:lnTo>
                  <a:lnTo>
                    <a:pt x="1078163" y="1237808"/>
                  </a:lnTo>
                  <a:lnTo>
                    <a:pt x="1115080" y="1211205"/>
                  </a:lnTo>
                  <a:lnTo>
                    <a:pt x="1149672" y="1181770"/>
                  </a:lnTo>
                  <a:lnTo>
                    <a:pt x="1181770" y="1149672"/>
                  </a:lnTo>
                  <a:lnTo>
                    <a:pt x="1211205" y="1115080"/>
                  </a:lnTo>
                  <a:lnTo>
                    <a:pt x="1237808" y="1078163"/>
                  </a:lnTo>
                  <a:lnTo>
                    <a:pt x="1261412" y="1039088"/>
                  </a:lnTo>
                  <a:lnTo>
                    <a:pt x="1281847" y="998025"/>
                  </a:lnTo>
                  <a:lnTo>
                    <a:pt x="1298944" y="955143"/>
                  </a:lnTo>
                  <a:lnTo>
                    <a:pt x="1312536" y="910609"/>
                  </a:lnTo>
                  <a:lnTo>
                    <a:pt x="1322453" y="864593"/>
                  </a:lnTo>
                  <a:lnTo>
                    <a:pt x="1328508" y="817408"/>
                  </a:lnTo>
                  <a:lnTo>
                    <a:pt x="1330589" y="768789"/>
                  </a:lnTo>
                  <a:lnTo>
                    <a:pt x="1328508" y="720169"/>
                  </a:lnTo>
                  <a:lnTo>
                    <a:pt x="1322453" y="672984"/>
                  </a:lnTo>
                  <a:lnTo>
                    <a:pt x="1312536" y="626968"/>
                  </a:lnTo>
                  <a:lnTo>
                    <a:pt x="1298944" y="582434"/>
                  </a:lnTo>
                  <a:lnTo>
                    <a:pt x="1281847" y="539552"/>
                  </a:lnTo>
                  <a:lnTo>
                    <a:pt x="1261412" y="498489"/>
                  </a:lnTo>
                  <a:lnTo>
                    <a:pt x="1237808" y="459414"/>
                  </a:lnTo>
                  <a:lnTo>
                    <a:pt x="1211205" y="422497"/>
                  </a:lnTo>
                  <a:lnTo>
                    <a:pt x="1181770" y="387905"/>
                  </a:lnTo>
                  <a:lnTo>
                    <a:pt x="1149672" y="355807"/>
                  </a:lnTo>
                  <a:lnTo>
                    <a:pt x="1115080" y="326372"/>
                  </a:lnTo>
                  <a:lnTo>
                    <a:pt x="1078163" y="299769"/>
                  </a:lnTo>
                  <a:lnTo>
                    <a:pt x="1039088" y="276165"/>
                  </a:lnTo>
                  <a:lnTo>
                    <a:pt x="998025" y="255730"/>
                  </a:lnTo>
                  <a:lnTo>
                    <a:pt x="955143" y="238633"/>
                  </a:lnTo>
                  <a:lnTo>
                    <a:pt x="910609" y="225041"/>
                  </a:lnTo>
                  <a:lnTo>
                    <a:pt x="864593" y="215124"/>
                  </a:lnTo>
                  <a:lnTo>
                    <a:pt x="817264" y="209050"/>
                  </a:lnTo>
                  <a:lnTo>
                    <a:pt x="768789" y="206988"/>
                  </a:lnTo>
                  <a:lnTo>
                    <a:pt x="1293123" y="206988"/>
                  </a:lnTo>
                  <a:lnTo>
                    <a:pt x="1343554" y="258204"/>
                  </a:lnTo>
                  <a:lnTo>
                    <a:pt x="1372728" y="293030"/>
                  </a:lnTo>
                  <a:lnTo>
                    <a:pt x="1399837" y="329561"/>
                  </a:lnTo>
                  <a:lnTo>
                    <a:pt x="1424792" y="367706"/>
                  </a:lnTo>
                  <a:lnTo>
                    <a:pt x="1447503" y="407375"/>
                  </a:lnTo>
                  <a:lnTo>
                    <a:pt x="1467879" y="448478"/>
                  </a:lnTo>
                  <a:lnTo>
                    <a:pt x="1485830" y="490925"/>
                  </a:lnTo>
                  <a:lnTo>
                    <a:pt x="1501266" y="534626"/>
                  </a:lnTo>
                  <a:lnTo>
                    <a:pt x="1514098" y="579491"/>
                  </a:lnTo>
                  <a:lnTo>
                    <a:pt x="1524235" y="625430"/>
                  </a:lnTo>
                  <a:lnTo>
                    <a:pt x="1531588" y="672352"/>
                  </a:lnTo>
                  <a:lnTo>
                    <a:pt x="1536065" y="720169"/>
                  </a:lnTo>
                  <a:lnTo>
                    <a:pt x="1537578" y="768789"/>
                  </a:lnTo>
                  <a:lnTo>
                    <a:pt x="1536065" y="817408"/>
                  </a:lnTo>
                  <a:lnTo>
                    <a:pt x="1531588" y="865225"/>
                  </a:lnTo>
                  <a:lnTo>
                    <a:pt x="1524235" y="912147"/>
                  </a:lnTo>
                  <a:lnTo>
                    <a:pt x="1514098" y="958086"/>
                  </a:lnTo>
                  <a:lnTo>
                    <a:pt x="1501266" y="1002951"/>
                  </a:lnTo>
                  <a:lnTo>
                    <a:pt x="1485830" y="1046652"/>
                  </a:lnTo>
                  <a:lnTo>
                    <a:pt x="1467879" y="1089099"/>
                  </a:lnTo>
                  <a:lnTo>
                    <a:pt x="1447503" y="1130202"/>
                  </a:lnTo>
                  <a:lnTo>
                    <a:pt x="1424792" y="1169871"/>
                  </a:lnTo>
                  <a:lnTo>
                    <a:pt x="1399837" y="1208016"/>
                  </a:lnTo>
                  <a:lnTo>
                    <a:pt x="1372728" y="1244547"/>
                  </a:lnTo>
                  <a:lnTo>
                    <a:pt x="1343554" y="1279374"/>
                  </a:lnTo>
                  <a:lnTo>
                    <a:pt x="1312406" y="1312406"/>
                  </a:lnTo>
                  <a:lnTo>
                    <a:pt x="1293123" y="1330589"/>
                  </a:lnTo>
                  <a:close/>
                </a:path>
                <a:path w="1537970" h="1537970">
                  <a:moveTo>
                    <a:pt x="768789" y="1197535"/>
                  </a:moveTo>
                  <a:lnTo>
                    <a:pt x="722070" y="1195019"/>
                  </a:lnTo>
                  <a:lnTo>
                    <a:pt x="676810" y="1187646"/>
                  </a:lnTo>
                  <a:lnTo>
                    <a:pt x="633268" y="1175678"/>
                  </a:lnTo>
                  <a:lnTo>
                    <a:pt x="591707" y="1159375"/>
                  </a:lnTo>
                  <a:lnTo>
                    <a:pt x="552388" y="1139000"/>
                  </a:lnTo>
                  <a:lnTo>
                    <a:pt x="515573" y="1114814"/>
                  </a:lnTo>
                  <a:lnTo>
                    <a:pt x="481523" y="1087078"/>
                  </a:lnTo>
                  <a:lnTo>
                    <a:pt x="450499" y="1056054"/>
                  </a:lnTo>
                  <a:lnTo>
                    <a:pt x="422763" y="1022004"/>
                  </a:lnTo>
                  <a:lnTo>
                    <a:pt x="398577" y="985189"/>
                  </a:lnTo>
                  <a:lnTo>
                    <a:pt x="378202" y="945870"/>
                  </a:lnTo>
                  <a:lnTo>
                    <a:pt x="361899" y="904309"/>
                  </a:lnTo>
                  <a:lnTo>
                    <a:pt x="349931" y="860767"/>
                  </a:lnTo>
                  <a:lnTo>
                    <a:pt x="342558" y="815507"/>
                  </a:lnTo>
                  <a:lnTo>
                    <a:pt x="340043" y="768789"/>
                  </a:lnTo>
                  <a:lnTo>
                    <a:pt x="342558" y="722070"/>
                  </a:lnTo>
                  <a:lnTo>
                    <a:pt x="349931" y="676810"/>
                  </a:lnTo>
                  <a:lnTo>
                    <a:pt x="361899" y="633268"/>
                  </a:lnTo>
                  <a:lnTo>
                    <a:pt x="378202" y="591707"/>
                  </a:lnTo>
                  <a:lnTo>
                    <a:pt x="398577" y="552388"/>
                  </a:lnTo>
                  <a:lnTo>
                    <a:pt x="422763" y="515573"/>
                  </a:lnTo>
                  <a:lnTo>
                    <a:pt x="450499" y="481523"/>
                  </a:lnTo>
                  <a:lnTo>
                    <a:pt x="481523" y="450499"/>
                  </a:lnTo>
                  <a:lnTo>
                    <a:pt x="515573" y="422763"/>
                  </a:lnTo>
                  <a:lnTo>
                    <a:pt x="552388" y="398577"/>
                  </a:lnTo>
                  <a:lnTo>
                    <a:pt x="591707" y="378202"/>
                  </a:lnTo>
                  <a:lnTo>
                    <a:pt x="633268" y="361899"/>
                  </a:lnTo>
                  <a:lnTo>
                    <a:pt x="676810" y="349931"/>
                  </a:lnTo>
                  <a:lnTo>
                    <a:pt x="722070" y="342558"/>
                  </a:lnTo>
                  <a:lnTo>
                    <a:pt x="768789" y="340043"/>
                  </a:lnTo>
                  <a:lnTo>
                    <a:pt x="815507" y="342558"/>
                  </a:lnTo>
                  <a:lnTo>
                    <a:pt x="860767" y="349931"/>
                  </a:lnTo>
                  <a:lnTo>
                    <a:pt x="904309" y="361899"/>
                  </a:lnTo>
                  <a:lnTo>
                    <a:pt x="945870" y="378202"/>
                  </a:lnTo>
                  <a:lnTo>
                    <a:pt x="985189" y="398577"/>
                  </a:lnTo>
                  <a:lnTo>
                    <a:pt x="1022004" y="422763"/>
                  </a:lnTo>
                  <a:lnTo>
                    <a:pt x="1056054" y="450499"/>
                  </a:lnTo>
                  <a:lnTo>
                    <a:pt x="1087078" y="481523"/>
                  </a:lnTo>
                  <a:lnTo>
                    <a:pt x="1114814" y="515573"/>
                  </a:lnTo>
                  <a:lnTo>
                    <a:pt x="1139000" y="552388"/>
                  </a:lnTo>
                  <a:lnTo>
                    <a:pt x="1159375" y="591707"/>
                  </a:lnTo>
                  <a:lnTo>
                    <a:pt x="1175678" y="633268"/>
                  </a:lnTo>
                  <a:lnTo>
                    <a:pt x="1187646" y="676810"/>
                  </a:lnTo>
                  <a:lnTo>
                    <a:pt x="1195019" y="722070"/>
                  </a:lnTo>
                  <a:lnTo>
                    <a:pt x="1197535" y="768789"/>
                  </a:lnTo>
                  <a:lnTo>
                    <a:pt x="1195019" y="815507"/>
                  </a:lnTo>
                  <a:lnTo>
                    <a:pt x="1187646" y="860767"/>
                  </a:lnTo>
                  <a:lnTo>
                    <a:pt x="1175678" y="904309"/>
                  </a:lnTo>
                  <a:lnTo>
                    <a:pt x="1159375" y="945870"/>
                  </a:lnTo>
                  <a:lnTo>
                    <a:pt x="1139000" y="985189"/>
                  </a:lnTo>
                  <a:lnTo>
                    <a:pt x="1114814" y="1022004"/>
                  </a:lnTo>
                  <a:lnTo>
                    <a:pt x="1087078" y="1056054"/>
                  </a:lnTo>
                  <a:lnTo>
                    <a:pt x="1056054" y="1087078"/>
                  </a:lnTo>
                  <a:lnTo>
                    <a:pt x="1022004" y="1114814"/>
                  </a:lnTo>
                  <a:lnTo>
                    <a:pt x="985189" y="1139000"/>
                  </a:lnTo>
                  <a:lnTo>
                    <a:pt x="945870" y="1159375"/>
                  </a:lnTo>
                  <a:lnTo>
                    <a:pt x="904309" y="1175678"/>
                  </a:lnTo>
                  <a:lnTo>
                    <a:pt x="860767" y="1187646"/>
                  </a:lnTo>
                  <a:lnTo>
                    <a:pt x="815507" y="1195019"/>
                  </a:lnTo>
                  <a:lnTo>
                    <a:pt x="768789" y="119753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7019" y="6460770"/>
              <a:ext cx="889635" cy="974090"/>
            </a:xfrm>
            <a:custGeom>
              <a:avLst/>
              <a:gdLst/>
              <a:ahLst/>
              <a:cxnLst/>
              <a:rect l="l" t="t" r="r" b="b"/>
              <a:pathLst>
                <a:path w="889635" h="974090">
                  <a:moveTo>
                    <a:pt x="363779" y="759811"/>
                  </a:moveTo>
                  <a:lnTo>
                    <a:pt x="228902" y="759811"/>
                  </a:lnTo>
                  <a:lnTo>
                    <a:pt x="232713" y="752998"/>
                  </a:lnTo>
                  <a:lnTo>
                    <a:pt x="236466" y="746477"/>
                  </a:lnTo>
                  <a:lnTo>
                    <a:pt x="239868" y="740073"/>
                  </a:lnTo>
                  <a:lnTo>
                    <a:pt x="242626" y="733611"/>
                  </a:lnTo>
                  <a:lnTo>
                    <a:pt x="261592" y="685753"/>
                  </a:lnTo>
                  <a:lnTo>
                    <a:pt x="283313" y="639368"/>
                  </a:lnTo>
                  <a:lnTo>
                    <a:pt x="307425" y="594265"/>
                  </a:lnTo>
                  <a:lnTo>
                    <a:pt x="333565" y="550254"/>
                  </a:lnTo>
                  <a:lnTo>
                    <a:pt x="361368" y="507144"/>
                  </a:lnTo>
                  <a:lnTo>
                    <a:pt x="390471" y="464745"/>
                  </a:lnTo>
                  <a:lnTo>
                    <a:pt x="419732" y="423729"/>
                  </a:lnTo>
                  <a:lnTo>
                    <a:pt x="449578" y="383180"/>
                  </a:lnTo>
                  <a:lnTo>
                    <a:pt x="480126" y="343334"/>
                  </a:lnTo>
                  <a:lnTo>
                    <a:pt x="511492" y="304423"/>
                  </a:lnTo>
                  <a:lnTo>
                    <a:pt x="576439" y="225033"/>
                  </a:lnTo>
                  <a:lnTo>
                    <a:pt x="609586" y="185937"/>
                  </a:lnTo>
                  <a:lnTo>
                    <a:pt x="643901" y="147800"/>
                  </a:lnTo>
                  <a:lnTo>
                    <a:pt x="679923" y="111039"/>
                  </a:lnTo>
                  <a:lnTo>
                    <a:pt x="714627" y="80033"/>
                  </a:lnTo>
                  <a:lnTo>
                    <a:pt x="751548" y="53129"/>
                  </a:lnTo>
                  <a:lnTo>
                    <a:pt x="790953" y="30686"/>
                  </a:lnTo>
                  <a:lnTo>
                    <a:pt x="833113" y="13065"/>
                  </a:lnTo>
                  <a:lnTo>
                    <a:pt x="878298" y="623"/>
                  </a:lnTo>
                  <a:lnTo>
                    <a:pt x="880793" y="0"/>
                  </a:lnTo>
                  <a:lnTo>
                    <a:pt x="883912" y="1871"/>
                  </a:lnTo>
                  <a:lnTo>
                    <a:pt x="886407" y="2495"/>
                  </a:lnTo>
                  <a:lnTo>
                    <a:pt x="889070" y="5424"/>
                  </a:lnTo>
                  <a:lnTo>
                    <a:pt x="889070" y="13329"/>
                  </a:lnTo>
                  <a:lnTo>
                    <a:pt x="887031" y="15595"/>
                  </a:lnTo>
                  <a:lnTo>
                    <a:pt x="883912" y="21209"/>
                  </a:lnTo>
                  <a:lnTo>
                    <a:pt x="857936" y="70384"/>
                  </a:lnTo>
                  <a:lnTo>
                    <a:pt x="828626" y="117044"/>
                  </a:lnTo>
                  <a:lnTo>
                    <a:pt x="795924" y="161481"/>
                  </a:lnTo>
                  <a:lnTo>
                    <a:pt x="759772" y="203988"/>
                  </a:lnTo>
                  <a:lnTo>
                    <a:pt x="702848" y="264187"/>
                  </a:lnTo>
                  <a:lnTo>
                    <a:pt x="676083" y="295748"/>
                  </a:lnTo>
                  <a:lnTo>
                    <a:pt x="652475" y="330000"/>
                  </a:lnTo>
                  <a:lnTo>
                    <a:pt x="639726" y="348168"/>
                  </a:lnTo>
                  <a:lnTo>
                    <a:pt x="624871" y="364934"/>
                  </a:lnTo>
                  <a:lnTo>
                    <a:pt x="609315" y="381231"/>
                  </a:lnTo>
                  <a:lnTo>
                    <a:pt x="594460" y="397996"/>
                  </a:lnTo>
                  <a:lnTo>
                    <a:pt x="559995" y="441299"/>
                  </a:lnTo>
                  <a:lnTo>
                    <a:pt x="526399" y="485261"/>
                  </a:lnTo>
                  <a:lnTo>
                    <a:pt x="493940" y="530091"/>
                  </a:lnTo>
                  <a:lnTo>
                    <a:pt x="462889" y="575999"/>
                  </a:lnTo>
                  <a:lnTo>
                    <a:pt x="433515" y="623195"/>
                  </a:lnTo>
                  <a:lnTo>
                    <a:pt x="404157" y="677389"/>
                  </a:lnTo>
                  <a:lnTo>
                    <a:pt x="390530" y="704954"/>
                  </a:lnTo>
                  <a:lnTo>
                    <a:pt x="376747" y="732363"/>
                  </a:lnTo>
                  <a:lnTo>
                    <a:pt x="373267" y="740122"/>
                  </a:lnTo>
                  <a:lnTo>
                    <a:pt x="369963" y="748114"/>
                  </a:lnTo>
                  <a:lnTo>
                    <a:pt x="366308" y="755873"/>
                  </a:lnTo>
                  <a:lnTo>
                    <a:pt x="363779" y="759811"/>
                  </a:lnTo>
                  <a:close/>
                </a:path>
                <a:path w="889635" h="974090">
                  <a:moveTo>
                    <a:pt x="220997" y="973976"/>
                  </a:moveTo>
                  <a:lnTo>
                    <a:pt x="171793" y="934100"/>
                  </a:lnTo>
                  <a:lnTo>
                    <a:pt x="130483" y="863694"/>
                  </a:lnTo>
                  <a:lnTo>
                    <a:pt x="106369" y="816519"/>
                  </a:lnTo>
                  <a:lnTo>
                    <a:pt x="83243" y="768804"/>
                  </a:lnTo>
                  <a:lnTo>
                    <a:pt x="60775" y="720730"/>
                  </a:lnTo>
                  <a:lnTo>
                    <a:pt x="38637" y="672476"/>
                  </a:lnTo>
                  <a:lnTo>
                    <a:pt x="21560" y="627016"/>
                  </a:lnTo>
                  <a:lnTo>
                    <a:pt x="13285" y="604139"/>
                  </a:lnTo>
                  <a:lnTo>
                    <a:pt x="3080" y="582023"/>
                  </a:lnTo>
                  <a:lnTo>
                    <a:pt x="0" y="562830"/>
                  </a:lnTo>
                  <a:lnTo>
                    <a:pt x="3703" y="538901"/>
                  </a:lnTo>
                  <a:lnTo>
                    <a:pt x="24913" y="499055"/>
                  </a:lnTo>
                  <a:lnTo>
                    <a:pt x="67733" y="487192"/>
                  </a:lnTo>
                  <a:lnTo>
                    <a:pt x="91428" y="492738"/>
                  </a:lnTo>
                  <a:lnTo>
                    <a:pt x="109626" y="507525"/>
                  </a:lnTo>
                  <a:lnTo>
                    <a:pt x="120981" y="531493"/>
                  </a:lnTo>
                  <a:lnTo>
                    <a:pt x="128867" y="556046"/>
                  </a:lnTo>
                  <a:lnTo>
                    <a:pt x="138682" y="579605"/>
                  </a:lnTo>
                  <a:lnTo>
                    <a:pt x="149316" y="602813"/>
                  </a:lnTo>
                  <a:lnTo>
                    <a:pt x="159658" y="626314"/>
                  </a:lnTo>
                  <a:lnTo>
                    <a:pt x="170633" y="651939"/>
                  </a:lnTo>
                  <a:lnTo>
                    <a:pt x="181960" y="677389"/>
                  </a:lnTo>
                  <a:lnTo>
                    <a:pt x="193520" y="702722"/>
                  </a:lnTo>
                  <a:lnTo>
                    <a:pt x="205197" y="727996"/>
                  </a:lnTo>
                  <a:lnTo>
                    <a:pt x="208989" y="736564"/>
                  </a:lnTo>
                  <a:lnTo>
                    <a:pt x="213541" y="745073"/>
                  </a:lnTo>
                  <a:lnTo>
                    <a:pt x="219847" y="752998"/>
                  </a:lnTo>
                  <a:lnTo>
                    <a:pt x="228902" y="759811"/>
                  </a:lnTo>
                  <a:lnTo>
                    <a:pt x="363779" y="759811"/>
                  </a:lnTo>
                  <a:lnTo>
                    <a:pt x="361775" y="762930"/>
                  </a:lnTo>
                  <a:lnTo>
                    <a:pt x="349747" y="784442"/>
                  </a:lnTo>
                  <a:lnTo>
                    <a:pt x="341345" y="807299"/>
                  </a:lnTo>
                  <a:lnTo>
                    <a:pt x="334581" y="830741"/>
                  </a:lnTo>
                  <a:lnTo>
                    <a:pt x="327465" y="854008"/>
                  </a:lnTo>
                  <a:lnTo>
                    <a:pt x="323489" y="869369"/>
                  </a:lnTo>
                  <a:lnTo>
                    <a:pt x="318342" y="901028"/>
                  </a:lnTo>
                  <a:lnTo>
                    <a:pt x="314365" y="916390"/>
                  </a:lnTo>
                  <a:lnTo>
                    <a:pt x="297054" y="951791"/>
                  </a:lnTo>
                  <a:lnTo>
                    <a:pt x="256350" y="969414"/>
                  </a:lnTo>
                  <a:lnTo>
                    <a:pt x="244488" y="970779"/>
                  </a:lnTo>
                  <a:lnTo>
                    <a:pt x="232567" y="972845"/>
                  </a:lnTo>
                  <a:lnTo>
                    <a:pt x="220997" y="97397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23392" y="2639749"/>
            <a:ext cx="8223884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3850" b="0" spc="-5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385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850" b="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5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r>
              <a:rPr sz="385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30" dirty="0">
                <a:solidFill>
                  <a:srgbClr val="FFFFFF"/>
                </a:solidFill>
                <a:latin typeface="Calibri"/>
                <a:cs typeface="Calibri"/>
              </a:rPr>
              <a:t>disciplinaria</a:t>
            </a:r>
            <a:r>
              <a:rPr sz="3850" b="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-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850" b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-1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3850" b="0" spc="-8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50" b="0" spc="-25" dirty="0">
                <a:solidFill>
                  <a:srgbClr val="FFFFFF"/>
                </a:solidFill>
                <a:latin typeface="Calibri"/>
                <a:cs typeface="Calibri"/>
              </a:rPr>
              <a:t>juzgamiento.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84630">
              <a:lnSpc>
                <a:spcPct val="100000"/>
              </a:lnSpc>
              <a:spcBef>
                <a:spcPts val="114"/>
              </a:spcBef>
            </a:pPr>
            <a:r>
              <a:rPr spc="-50" dirty="0"/>
              <a:t>Faltas</a:t>
            </a:r>
            <a:r>
              <a:rPr spc="-70" dirty="0"/>
              <a:t> </a:t>
            </a:r>
            <a:r>
              <a:rPr spc="-40" dirty="0"/>
              <a:t>calificadas</a:t>
            </a:r>
            <a:r>
              <a:rPr spc="-65" dirty="0"/>
              <a:t> </a:t>
            </a:r>
            <a:r>
              <a:rPr spc="-105" dirty="0"/>
              <a:t>como</a:t>
            </a:r>
            <a:r>
              <a:rPr spc="-65" dirty="0"/>
              <a:t> </a:t>
            </a:r>
            <a:r>
              <a:rPr spc="-40" dirty="0"/>
              <a:t>gravísimas</a:t>
            </a:r>
            <a:r>
              <a:rPr spc="-65" dirty="0"/>
              <a:t> </a:t>
            </a:r>
            <a:r>
              <a:rPr spc="-100" dirty="0"/>
              <a:t>o</a:t>
            </a:r>
            <a:r>
              <a:rPr spc="-65" dirty="0"/>
              <a:t> </a:t>
            </a:r>
            <a:r>
              <a:rPr spc="-80" dirty="0"/>
              <a:t>graves.</a:t>
            </a:r>
          </a:p>
          <a:p>
            <a:pPr marL="1471930">
              <a:lnSpc>
                <a:spcPct val="100000"/>
              </a:lnSpc>
            </a:pPr>
            <a:endParaRPr sz="5100"/>
          </a:p>
          <a:p>
            <a:pPr marL="1471930">
              <a:lnSpc>
                <a:spcPct val="100000"/>
              </a:lnSpc>
              <a:spcBef>
                <a:spcPts val="35"/>
              </a:spcBef>
            </a:pPr>
            <a:endParaRPr sz="4700"/>
          </a:p>
          <a:p>
            <a:pPr marL="1484630">
              <a:lnSpc>
                <a:spcPct val="100000"/>
              </a:lnSpc>
            </a:pPr>
            <a:r>
              <a:rPr sz="3750" spc="55" dirty="0"/>
              <a:t>Decisión </a:t>
            </a:r>
            <a:r>
              <a:rPr sz="3750" spc="-45" dirty="0"/>
              <a:t>motivada.</a:t>
            </a:r>
            <a:endParaRPr sz="3750"/>
          </a:p>
          <a:p>
            <a:pPr marL="1484630">
              <a:lnSpc>
                <a:spcPct val="100000"/>
              </a:lnSpc>
              <a:spcBef>
                <a:spcPts val="760"/>
              </a:spcBef>
            </a:pPr>
            <a:r>
              <a:rPr sz="3750" spc="30" dirty="0"/>
              <a:t>Serios</a:t>
            </a:r>
            <a:r>
              <a:rPr sz="3750" spc="75" dirty="0"/>
              <a:t> </a:t>
            </a:r>
            <a:r>
              <a:rPr sz="3750" spc="-105" dirty="0"/>
              <a:t>elementos</a:t>
            </a:r>
            <a:r>
              <a:rPr sz="3750" spc="80" dirty="0"/>
              <a:t> </a:t>
            </a:r>
            <a:r>
              <a:rPr sz="3750" spc="-145" dirty="0"/>
              <a:t>de</a:t>
            </a:r>
            <a:r>
              <a:rPr sz="3750" spc="80" dirty="0"/>
              <a:t> </a:t>
            </a:r>
            <a:r>
              <a:rPr sz="3750" spc="85" dirty="0"/>
              <a:t>Juicio</a:t>
            </a:r>
            <a:endParaRPr sz="37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4771" y="7127026"/>
            <a:ext cx="4391660" cy="2028825"/>
          </a:xfrm>
          <a:custGeom>
            <a:avLst/>
            <a:gdLst/>
            <a:ahLst/>
            <a:cxnLst/>
            <a:rect l="l" t="t" r="r" b="b"/>
            <a:pathLst>
              <a:path w="4391659" h="2028825">
                <a:moveTo>
                  <a:pt x="4391496" y="0"/>
                </a:moveTo>
                <a:lnTo>
                  <a:pt x="4391496" y="1020714"/>
                </a:lnTo>
                <a:lnTo>
                  <a:pt x="4389242" y="1071931"/>
                </a:lnTo>
                <a:lnTo>
                  <a:pt x="4381561" y="1122902"/>
                </a:lnTo>
                <a:lnTo>
                  <a:pt x="4202125" y="1919284"/>
                </a:lnTo>
                <a:lnTo>
                  <a:pt x="4183495" y="1961631"/>
                </a:lnTo>
                <a:lnTo>
                  <a:pt x="4151109" y="1996341"/>
                </a:lnTo>
                <a:lnTo>
                  <a:pt x="4109499" y="2019809"/>
                </a:lnTo>
                <a:lnTo>
                  <a:pt x="4063197" y="2028433"/>
                </a:lnTo>
                <a:lnTo>
                  <a:pt x="321259" y="2028433"/>
                </a:lnTo>
                <a:lnTo>
                  <a:pt x="275881" y="2019809"/>
                </a:lnTo>
                <a:lnTo>
                  <a:pt x="235115" y="1996341"/>
                </a:lnTo>
                <a:lnTo>
                  <a:pt x="203413" y="1961631"/>
                </a:lnTo>
                <a:lnTo>
                  <a:pt x="185226" y="1919284"/>
                </a:lnTo>
                <a:lnTo>
                  <a:pt x="9936" y="1122902"/>
                </a:lnTo>
                <a:lnTo>
                  <a:pt x="2478" y="1071931"/>
                </a:lnTo>
                <a:lnTo>
                  <a:pt x="0" y="1013932"/>
                </a:lnTo>
                <a:lnTo>
                  <a:pt x="0" y="1013575"/>
                </a:lnTo>
                <a:lnTo>
                  <a:pt x="2478" y="955576"/>
                </a:lnTo>
                <a:lnTo>
                  <a:pt x="9936" y="904605"/>
                </a:lnTo>
                <a:lnTo>
                  <a:pt x="185226" y="108223"/>
                </a:lnTo>
                <a:lnTo>
                  <a:pt x="203413" y="65875"/>
                </a:lnTo>
                <a:lnTo>
                  <a:pt x="235115" y="31166"/>
                </a:lnTo>
                <a:lnTo>
                  <a:pt x="275881" y="7698"/>
                </a:lnTo>
                <a:lnTo>
                  <a:pt x="316389" y="0"/>
                </a:lnTo>
                <a:lnTo>
                  <a:pt x="4391496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14771" y="4329145"/>
            <a:ext cx="4391660" cy="2028825"/>
          </a:xfrm>
          <a:custGeom>
            <a:avLst/>
            <a:gdLst/>
            <a:ahLst/>
            <a:cxnLst/>
            <a:rect l="l" t="t" r="r" b="b"/>
            <a:pathLst>
              <a:path w="4391659" h="2028825">
                <a:moveTo>
                  <a:pt x="4391496" y="1006777"/>
                </a:moveTo>
                <a:lnTo>
                  <a:pt x="4391496" y="1020700"/>
                </a:lnTo>
                <a:lnTo>
                  <a:pt x="4389242" y="1071927"/>
                </a:lnTo>
                <a:lnTo>
                  <a:pt x="4381561" y="1122903"/>
                </a:lnTo>
                <a:lnTo>
                  <a:pt x="4202125" y="1919284"/>
                </a:lnTo>
                <a:lnTo>
                  <a:pt x="4183495" y="1961632"/>
                </a:lnTo>
                <a:lnTo>
                  <a:pt x="4151109" y="1996341"/>
                </a:lnTo>
                <a:lnTo>
                  <a:pt x="4109499" y="2019809"/>
                </a:lnTo>
                <a:lnTo>
                  <a:pt x="4063197" y="2028433"/>
                </a:lnTo>
                <a:lnTo>
                  <a:pt x="321258" y="2028433"/>
                </a:lnTo>
                <a:lnTo>
                  <a:pt x="275881" y="2019809"/>
                </a:lnTo>
                <a:lnTo>
                  <a:pt x="235115" y="1996341"/>
                </a:lnTo>
                <a:lnTo>
                  <a:pt x="203413" y="1961632"/>
                </a:lnTo>
                <a:lnTo>
                  <a:pt x="185226" y="1919284"/>
                </a:lnTo>
                <a:lnTo>
                  <a:pt x="9936" y="1122903"/>
                </a:lnTo>
                <a:lnTo>
                  <a:pt x="2478" y="1071927"/>
                </a:lnTo>
                <a:lnTo>
                  <a:pt x="0" y="1013917"/>
                </a:lnTo>
                <a:lnTo>
                  <a:pt x="0" y="1013560"/>
                </a:lnTo>
                <a:lnTo>
                  <a:pt x="2478" y="955550"/>
                </a:lnTo>
                <a:lnTo>
                  <a:pt x="9936" y="904574"/>
                </a:lnTo>
                <a:lnTo>
                  <a:pt x="185226" y="108223"/>
                </a:lnTo>
                <a:lnTo>
                  <a:pt x="203413" y="65876"/>
                </a:lnTo>
                <a:lnTo>
                  <a:pt x="235115" y="31166"/>
                </a:lnTo>
                <a:lnTo>
                  <a:pt x="275881" y="7698"/>
                </a:lnTo>
                <a:lnTo>
                  <a:pt x="316391" y="0"/>
                </a:lnTo>
                <a:lnTo>
                  <a:pt x="4068164" y="0"/>
                </a:lnTo>
                <a:lnTo>
                  <a:pt x="4109499" y="7698"/>
                </a:lnTo>
                <a:lnTo>
                  <a:pt x="4151109" y="31166"/>
                </a:lnTo>
                <a:lnTo>
                  <a:pt x="4183495" y="65876"/>
                </a:lnTo>
                <a:lnTo>
                  <a:pt x="4202125" y="108223"/>
                </a:lnTo>
                <a:lnTo>
                  <a:pt x="4381561" y="904574"/>
                </a:lnTo>
                <a:lnTo>
                  <a:pt x="4389242" y="955550"/>
                </a:lnTo>
                <a:lnTo>
                  <a:pt x="4391496" y="100677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5806" y="3801719"/>
            <a:ext cx="6263640" cy="3757295"/>
          </a:xfrm>
          <a:custGeom>
            <a:avLst/>
            <a:gdLst/>
            <a:ahLst/>
            <a:cxnLst/>
            <a:rect l="l" t="t" r="r" b="b"/>
            <a:pathLst>
              <a:path w="6263640" h="3757295">
                <a:moveTo>
                  <a:pt x="3620744" y="1608023"/>
                </a:moveTo>
                <a:lnTo>
                  <a:pt x="3620046" y="1563014"/>
                </a:lnTo>
                <a:lnTo>
                  <a:pt x="3617976" y="1518310"/>
                </a:lnTo>
                <a:lnTo>
                  <a:pt x="3614547" y="1473936"/>
                </a:lnTo>
                <a:lnTo>
                  <a:pt x="3609759" y="1429893"/>
                </a:lnTo>
                <a:lnTo>
                  <a:pt x="3603663" y="1386205"/>
                </a:lnTo>
                <a:lnTo>
                  <a:pt x="3596246" y="1342885"/>
                </a:lnTo>
                <a:lnTo>
                  <a:pt x="3587559" y="1299946"/>
                </a:lnTo>
                <a:lnTo>
                  <a:pt x="3577590" y="1257427"/>
                </a:lnTo>
                <a:lnTo>
                  <a:pt x="3566376" y="1215313"/>
                </a:lnTo>
                <a:lnTo>
                  <a:pt x="3553917" y="1173632"/>
                </a:lnTo>
                <a:lnTo>
                  <a:pt x="3540252" y="1132408"/>
                </a:lnTo>
                <a:lnTo>
                  <a:pt x="3525380" y="1091653"/>
                </a:lnTo>
                <a:lnTo>
                  <a:pt x="3509340" y="1051382"/>
                </a:lnTo>
                <a:lnTo>
                  <a:pt x="3492131" y="1011605"/>
                </a:lnTo>
                <a:lnTo>
                  <a:pt x="3473780" y="972337"/>
                </a:lnTo>
                <a:lnTo>
                  <a:pt x="3454311" y="933615"/>
                </a:lnTo>
                <a:lnTo>
                  <a:pt x="3433737" y="895438"/>
                </a:lnTo>
                <a:lnTo>
                  <a:pt x="3412058" y="857821"/>
                </a:lnTo>
                <a:lnTo>
                  <a:pt x="3389325" y="820788"/>
                </a:lnTo>
                <a:lnTo>
                  <a:pt x="3365538" y="784339"/>
                </a:lnTo>
                <a:lnTo>
                  <a:pt x="3340709" y="748512"/>
                </a:lnTo>
                <a:lnTo>
                  <a:pt x="3314865" y="713320"/>
                </a:lnTo>
                <a:lnTo>
                  <a:pt x="3288030" y="678764"/>
                </a:lnTo>
                <a:lnTo>
                  <a:pt x="3260204" y="644867"/>
                </a:lnTo>
                <a:lnTo>
                  <a:pt x="3231426" y="611644"/>
                </a:lnTo>
                <a:lnTo>
                  <a:pt x="3201708" y="579120"/>
                </a:lnTo>
                <a:lnTo>
                  <a:pt x="3171050" y="547306"/>
                </a:lnTo>
                <a:lnTo>
                  <a:pt x="3139503" y="516216"/>
                </a:lnTo>
                <a:lnTo>
                  <a:pt x="3107055" y="485863"/>
                </a:lnTo>
                <a:lnTo>
                  <a:pt x="3073743" y="456272"/>
                </a:lnTo>
                <a:lnTo>
                  <a:pt x="3039567" y="427456"/>
                </a:lnTo>
                <a:lnTo>
                  <a:pt x="3004566" y="399427"/>
                </a:lnTo>
                <a:lnTo>
                  <a:pt x="2968752" y="372198"/>
                </a:lnTo>
                <a:lnTo>
                  <a:pt x="2932138" y="345808"/>
                </a:lnTo>
                <a:lnTo>
                  <a:pt x="2894736" y="320243"/>
                </a:lnTo>
                <a:lnTo>
                  <a:pt x="2856573" y="295529"/>
                </a:lnTo>
                <a:lnTo>
                  <a:pt x="2817672" y="271691"/>
                </a:lnTo>
                <a:lnTo>
                  <a:pt x="2778048" y="248742"/>
                </a:lnTo>
                <a:lnTo>
                  <a:pt x="2737713" y="226682"/>
                </a:lnTo>
                <a:lnTo>
                  <a:pt x="2696680" y="205549"/>
                </a:lnTo>
                <a:lnTo>
                  <a:pt x="2654985" y="185356"/>
                </a:lnTo>
                <a:lnTo>
                  <a:pt x="2612644" y="166103"/>
                </a:lnTo>
                <a:lnTo>
                  <a:pt x="2569654" y="147828"/>
                </a:lnTo>
                <a:lnTo>
                  <a:pt x="2526055" y="130530"/>
                </a:lnTo>
                <a:lnTo>
                  <a:pt x="2481859" y="114236"/>
                </a:lnTo>
                <a:lnTo>
                  <a:pt x="2437079" y="98945"/>
                </a:lnTo>
                <a:lnTo>
                  <a:pt x="2391740" y="84696"/>
                </a:lnTo>
                <a:lnTo>
                  <a:pt x="2345855" y="71501"/>
                </a:lnTo>
                <a:lnTo>
                  <a:pt x="2299436" y="59359"/>
                </a:lnTo>
                <a:lnTo>
                  <a:pt x="2252522" y="48298"/>
                </a:lnTo>
                <a:lnTo>
                  <a:pt x="2205113" y="38328"/>
                </a:lnTo>
                <a:lnTo>
                  <a:pt x="2157222" y="29476"/>
                </a:lnTo>
                <a:lnTo>
                  <a:pt x="2108898" y="21755"/>
                </a:lnTo>
                <a:lnTo>
                  <a:pt x="2060130" y="15176"/>
                </a:lnTo>
                <a:lnTo>
                  <a:pt x="2010943" y="9753"/>
                </a:lnTo>
                <a:lnTo>
                  <a:pt x="1961349" y="5511"/>
                </a:lnTo>
                <a:lnTo>
                  <a:pt x="1911388" y="2451"/>
                </a:lnTo>
                <a:lnTo>
                  <a:pt x="1861058" y="609"/>
                </a:lnTo>
                <a:lnTo>
                  <a:pt x="1810372" y="0"/>
                </a:lnTo>
                <a:lnTo>
                  <a:pt x="1759712" y="609"/>
                </a:lnTo>
                <a:lnTo>
                  <a:pt x="1709381" y="2451"/>
                </a:lnTo>
                <a:lnTo>
                  <a:pt x="1659420" y="5511"/>
                </a:lnTo>
                <a:lnTo>
                  <a:pt x="1609826" y="9753"/>
                </a:lnTo>
                <a:lnTo>
                  <a:pt x="1560639" y="15176"/>
                </a:lnTo>
                <a:lnTo>
                  <a:pt x="1511871" y="21755"/>
                </a:lnTo>
                <a:lnTo>
                  <a:pt x="1463535" y="29476"/>
                </a:lnTo>
                <a:lnTo>
                  <a:pt x="1415656" y="38328"/>
                </a:lnTo>
                <a:lnTo>
                  <a:pt x="1368247" y="48298"/>
                </a:lnTo>
                <a:lnTo>
                  <a:pt x="1321320" y="59359"/>
                </a:lnTo>
                <a:lnTo>
                  <a:pt x="1274914" y="71501"/>
                </a:lnTo>
                <a:lnTo>
                  <a:pt x="1229029" y="84696"/>
                </a:lnTo>
                <a:lnTo>
                  <a:pt x="1183690" y="98945"/>
                </a:lnTo>
                <a:lnTo>
                  <a:pt x="1138910" y="114236"/>
                </a:lnTo>
                <a:lnTo>
                  <a:pt x="1094701" y="130530"/>
                </a:lnTo>
                <a:lnTo>
                  <a:pt x="1051102" y="147828"/>
                </a:lnTo>
                <a:lnTo>
                  <a:pt x="1008126" y="166103"/>
                </a:lnTo>
                <a:lnTo>
                  <a:pt x="965771" y="185356"/>
                </a:lnTo>
                <a:lnTo>
                  <a:pt x="924077" y="205549"/>
                </a:lnTo>
                <a:lnTo>
                  <a:pt x="883043" y="226682"/>
                </a:lnTo>
                <a:lnTo>
                  <a:pt x="842708" y="248742"/>
                </a:lnTo>
                <a:lnTo>
                  <a:pt x="803084" y="271691"/>
                </a:lnTo>
                <a:lnTo>
                  <a:pt x="764184" y="295529"/>
                </a:lnTo>
                <a:lnTo>
                  <a:pt x="726020" y="320243"/>
                </a:lnTo>
                <a:lnTo>
                  <a:pt x="688619" y="345808"/>
                </a:lnTo>
                <a:lnTo>
                  <a:pt x="652005" y="372198"/>
                </a:lnTo>
                <a:lnTo>
                  <a:pt x="616191" y="399427"/>
                </a:lnTo>
                <a:lnTo>
                  <a:pt x="581177" y="427456"/>
                </a:lnTo>
                <a:lnTo>
                  <a:pt x="547014" y="456272"/>
                </a:lnTo>
                <a:lnTo>
                  <a:pt x="513702" y="485863"/>
                </a:lnTo>
                <a:lnTo>
                  <a:pt x="481253" y="516216"/>
                </a:lnTo>
                <a:lnTo>
                  <a:pt x="449694" y="547306"/>
                </a:lnTo>
                <a:lnTo>
                  <a:pt x="419049" y="579120"/>
                </a:lnTo>
                <a:lnTo>
                  <a:pt x="389318" y="611644"/>
                </a:lnTo>
                <a:lnTo>
                  <a:pt x="360540" y="644867"/>
                </a:lnTo>
                <a:lnTo>
                  <a:pt x="332727" y="678764"/>
                </a:lnTo>
                <a:lnTo>
                  <a:pt x="305879" y="713320"/>
                </a:lnTo>
                <a:lnTo>
                  <a:pt x="280035" y="748512"/>
                </a:lnTo>
                <a:lnTo>
                  <a:pt x="255219" y="784339"/>
                </a:lnTo>
                <a:lnTo>
                  <a:pt x="231419" y="820788"/>
                </a:lnTo>
                <a:lnTo>
                  <a:pt x="208686" y="857821"/>
                </a:lnTo>
                <a:lnTo>
                  <a:pt x="187020" y="895438"/>
                </a:lnTo>
                <a:lnTo>
                  <a:pt x="166433" y="933615"/>
                </a:lnTo>
                <a:lnTo>
                  <a:pt x="146964" y="972337"/>
                </a:lnTo>
                <a:lnTo>
                  <a:pt x="128612" y="1011605"/>
                </a:lnTo>
                <a:lnTo>
                  <a:pt x="111404" y="1051382"/>
                </a:lnTo>
                <a:lnTo>
                  <a:pt x="95364" y="1091653"/>
                </a:lnTo>
                <a:lnTo>
                  <a:pt x="80492" y="1132408"/>
                </a:lnTo>
                <a:lnTo>
                  <a:pt x="66827" y="1173632"/>
                </a:lnTo>
                <a:lnTo>
                  <a:pt x="54381" y="1215313"/>
                </a:lnTo>
                <a:lnTo>
                  <a:pt x="43154" y="1257427"/>
                </a:lnTo>
                <a:lnTo>
                  <a:pt x="33185" y="1299946"/>
                </a:lnTo>
                <a:lnTo>
                  <a:pt x="24498" y="1342885"/>
                </a:lnTo>
                <a:lnTo>
                  <a:pt x="17081" y="1386205"/>
                </a:lnTo>
                <a:lnTo>
                  <a:pt x="10985" y="1429893"/>
                </a:lnTo>
                <a:lnTo>
                  <a:pt x="6210" y="1473936"/>
                </a:lnTo>
                <a:lnTo>
                  <a:pt x="2768" y="1518310"/>
                </a:lnTo>
                <a:lnTo>
                  <a:pt x="698" y="1563014"/>
                </a:lnTo>
                <a:lnTo>
                  <a:pt x="0" y="1608035"/>
                </a:lnTo>
                <a:lnTo>
                  <a:pt x="698" y="1653044"/>
                </a:lnTo>
                <a:lnTo>
                  <a:pt x="2768" y="1697748"/>
                </a:lnTo>
                <a:lnTo>
                  <a:pt x="6210" y="1742122"/>
                </a:lnTo>
                <a:lnTo>
                  <a:pt x="10985" y="1786166"/>
                </a:lnTo>
                <a:lnTo>
                  <a:pt x="17081" y="1829854"/>
                </a:lnTo>
                <a:lnTo>
                  <a:pt x="24498" y="1873173"/>
                </a:lnTo>
                <a:lnTo>
                  <a:pt x="33185" y="1916112"/>
                </a:lnTo>
                <a:lnTo>
                  <a:pt x="43154" y="1958632"/>
                </a:lnTo>
                <a:lnTo>
                  <a:pt x="54381" y="2000745"/>
                </a:lnTo>
                <a:lnTo>
                  <a:pt x="66827" y="2042426"/>
                </a:lnTo>
                <a:lnTo>
                  <a:pt x="80492" y="2083650"/>
                </a:lnTo>
                <a:lnTo>
                  <a:pt x="95364" y="2124405"/>
                </a:lnTo>
                <a:lnTo>
                  <a:pt x="111404" y="2164677"/>
                </a:lnTo>
                <a:lnTo>
                  <a:pt x="128612" y="2204453"/>
                </a:lnTo>
                <a:lnTo>
                  <a:pt x="146964" y="2243721"/>
                </a:lnTo>
                <a:lnTo>
                  <a:pt x="166433" y="2282444"/>
                </a:lnTo>
                <a:lnTo>
                  <a:pt x="187020" y="2320620"/>
                </a:lnTo>
                <a:lnTo>
                  <a:pt x="208686" y="2358237"/>
                </a:lnTo>
                <a:lnTo>
                  <a:pt x="231419" y="2395270"/>
                </a:lnTo>
                <a:lnTo>
                  <a:pt x="255219" y="2431719"/>
                </a:lnTo>
                <a:lnTo>
                  <a:pt x="280035" y="2467546"/>
                </a:lnTo>
                <a:lnTo>
                  <a:pt x="305879" y="2502738"/>
                </a:lnTo>
                <a:lnTo>
                  <a:pt x="332727" y="2537295"/>
                </a:lnTo>
                <a:lnTo>
                  <a:pt x="360540" y="2571191"/>
                </a:lnTo>
                <a:lnTo>
                  <a:pt x="389318" y="2604414"/>
                </a:lnTo>
                <a:lnTo>
                  <a:pt x="419049" y="2636939"/>
                </a:lnTo>
                <a:lnTo>
                  <a:pt x="449694" y="2668752"/>
                </a:lnTo>
                <a:lnTo>
                  <a:pt x="481253" y="2699842"/>
                </a:lnTo>
                <a:lnTo>
                  <a:pt x="513702" y="2730195"/>
                </a:lnTo>
                <a:lnTo>
                  <a:pt x="547014" y="2759786"/>
                </a:lnTo>
                <a:lnTo>
                  <a:pt x="581177" y="2788602"/>
                </a:lnTo>
                <a:lnTo>
                  <a:pt x="616191" y="2816631"/>
                </a:lnTo>
                <a:lnTo>
                  <a:pt x="652005" y="2843847"/>
                </a:lnTo>
                <a:lnTo>
                  <a:pt x="688619" y="2870250"/>
                </a:lnTo>
                <a:lnTo>
                  <a:pt x="726020" y="2895816"/>
                </a:lnTo>
                <a:lnTo>
                  <a:pt x="764184" y="2920530"/>
                </a:lnTo>
                <a:lnTo>
                  <a:pt x="803084" y="2944368"/>
                </a:lnTo>
                <a:lnTo>
                  <a:pt x="842708" y="2967317"/>
                </a:lnTo>
                <a:lnTo>
                  <a:pt x="883043" y="2989376"/>
                </a:lnTo>
                <a:lnTo>
                  <a:pt x="924077" y="3010509"/>
                </a:lnTo>
                <a:lnTo>
                  <a:pt x="965771" y="3030702"/>
                </a:lnTo>
                <a:lnTo>
                  <a:pt x="1008126" y="3049955"/>
                </a:lnTo>
                <a:lnTo>
                  <a:pt x="1051102" y="3068231"/>
                </a:lnTo>
                <a:lnTo>
                  <a:pt x="1094701" y="3085528"/>
                </a:lnTo>
                <a:lnTo>
                  <a:pt x="1138910" y="3101822"/>
                </a:lnTo>
                <a:lnTo>
                  <a:pt x="1183690" y="3117113"/>
                </a:lnTo>
                <a:lnTo>
                  <a:pt x="1229029" y="3131362"/>
                </a:lnTo>
                <a:lnTo>
                  <a:pt x="1274914" y="3144558"/>
                </a:lnTo>
                <a:lnTo>
                  <a:pt x="1321320" y="3156699"/>
                </a:lnTo>
                <a:lnTo>
                  <a:pt x="1368247" y="3167761"/>
                </a:lnTo>
                <a:lnTo>
                  <a:pt x="1415656" y="3177730"/>
                </a:lnTo>
                <a:lnTo>
                  <a:pt x="1463535" y="3186582"/>
                </a:lnTo>
                <a:lnTo>
                  <a:pt x="1511871" y="3194304"/>
                </a:lnTo>
                <a:lnTo>
                  <a:pt x="1560639" y="3200882"/>
                </a:lnTo>
                <a:lnTo>
                  <a:pt x="1609826" y="3206305"/>
                </a:lnTo>
                <a:lnTo>
                  <a:pt x="1659420" y="3210547"/>
                </a:lnTo>
                <a:lnTo>
                  <a:pt x="1684959" y="3212109"/>
                </a:lnTo>
                <a:lnTo>
                  <a:pt x="1935810" y="3212109"/>
                </a:lnTo>
                <a:lnTo>
                  <a:pt x="2010943" y="3206305"/>
                </a:lnTo>
                <a:lnTo>
                  <a:pt x="2060130" y="3200882"/>
                </a:lnTo>
                <a:lnTo>
                  <a:pt x="2108898" y="3194304"/>
                </a:lnTo>
                <a:lnTo>
                  <a:pt x="2157222" y="3186582"/>
                </a:lnTo>
                <a:lnTo>
                  <a:pt x="2205113" y="3177730"/>
                </a:lnTo>
                <a:lnTo>
                  <a:pt x="2252522" y="3167761"/>
                </a:lnTo>
                <a:lnTo>
                  <a:pt x="2299436" y="3156699"/>
                </a:lnTo>
                <a:lnTo>
                  <a:pt x="2345855" y="3144558"/>
                </a:lnTo>
                <a:lnTo>
                  <a:pt x="2391740" y="3131362"/>
                </a:lnTo>
                <a:lnTo>
                  <a:pt x="2437079" y="3117113"/>
                </a:lnTo>
                <a:lnTo>
                  <a:pt x="2481859" y="3101822"/>
                </a:lnTo>
                <a:lnTo>
                  <a:pt x="2526055" y="3085528"/>
                </a:lnTo>
                <a:lnTo>
                  <a:pt x="2569654" y="3068231"/>
                </a:lnTo>
                <a:lnTo>
                  <a:pt x="2612644" y="3049955"/>
                </a:lnTo>
                <a:lnTo>
                  <a:pt x="2654985" y="3030702"/>
                </a:lnTo>
                <a:lnTo>
                  <a:pt x="2696680" y="3010509"/>
                </a:lnTo>
                <a:lnTo>
                  <a:pt x="2737713" y="2989376"/>
                </a:lnTo>
                <a:lnTo>
                  <a:pt x="2778048" y="2967317"/>
                </a:lnTo>
                <a:lnTo>
                  <a:pt x="2817672" y="2944368"/>
                </a:lnTo>
                <a:lnTo>
                  <a:pt x="2856573" y="2920530"/>
                </a:lnTo>
                <a:lnTo>
                  <a:pt x="2894736" y="2895816"/>
                </a:lnTo>
                <a:lnTo>
                  <a:pt x="2932138" y="2870250"/>
                </a:lnTo>
                <a:lnTo>
                  <a:pt x="2968752" y="2843847"/>
                </a:lnTo>
                <a:lnTo>
                  <a:pt x="3004566" y="2816631"/>
                </a:lnTo>
                <a:lnTo>
                  <a:pt x="3039567" y="2788602"/>
                </a:lnTo>
                <a:lnTo>
                  <a:pt x="3073743" y="2759786"/>
                </a:lnTo>
                <a:lnTo>
                  <a:pt x="3107055" y="2730195"/>
                </a:lnTo>
                <a:lnTo>
                  <a:pt x="3139503" y="2699842"/>
                </a:lnTo>
                <a:lnTo>
                  <a:pt x="3171050" y="2668752"/>
                </a:lnTo>
                <a:lnTo>
                  <a:pt x="3201708" y="2636939"/>
                </a:lnTo>
                <a:lnTo>
                  <a:pt x="3231426" y="2604414"/>
                </a:lnTo>
                <a:lnTo>
                  <a:pt x="3260204" y="2571191"/>
                </a:lnTo>
                <a:lnTo>
                  <a:pt x="3288030" y="2537295"/>
                </a:lnTo>
                <a:lnTo>
                  <a:pt x="3314865" y="2502738"/>
                </a:lnTo>
                <a:lnTo>
                  <a:pt x="3340709" y="2467546"/>
                </a:lnTo>
                <a:lnTo>
                  <a:pt x="3365538" y="2431719"/>
                </a:lnTo>
                <a:lnTo>
                  <a:pt x="3389325" y="2395270"/>
                </a:lnTo>
                <a:lnTo>
                  <a:pt x="3412058" y="2358237"/>
                </a:lnTo>
                <a:lnTo>
                  <a:pt x="3433737" y="2320620"/>
                </a:lnTo>
                <a:lnTo>
                  <a:pt x="3454311" y="2282444"/>
                </a:lnTo>
                <a:lnTo>
                  <a:pt x="3473780" y="2243721"/>
                </a:lnTo>
                <a:lnTo>
                  <a:pt x="3492131" y="2204453"/>
                </a:lnTo>
                <a:lnTo>
                  <a:pt x="3509340" y="2164677"/>
                </a:lnTo>
                <a:lnTo>
                  <a:pt x="3525380" y="2124405"/>
                </a:lnTo>
                <a:lnTo>
                  <a:pt x="3540252" y="2083650"/>
                </a:lnTo>
                <a:lnTo>
                  <a:pt x="3553917" y="2042426"/>
                </a:lnTo>
                <a:lnTo>
                  <a:pt x="3566376" y="2000745"/>
                </a:lnTo>
                <a:lnTo>
                  <a:pt x="3577590" y="1958632"/>
                </a:lnTo>
                <a:lnTo>
                  <a:pt x="3587559" y="1916112"/>
                </a:lnTo>
                <a:lnTo>
                  <a:pt x="3596246" y="1873173"/>
                </a:lnTo>
                <a:lnTo>
                  <a:pt x="3603663" y="1829854"/>
                </a:lnTo>
                <a:lnTo>
                  <a:pt x="3609759" y="1786166"/>
                </a:lnTo>
                <a:lnTo>
                  <a:pt x="3614547" y="1742122"/>
                </a:lnTo>
                <a:lnTo>
                  <a:pt x="3617976" y="1697748"/>
                </a:lnTo>
                <a:lnTo>
                  <a:pt x="3620046" y="1653044"/>
                </a:lnTo>
                <a:lnTo>
                  <a:pt x="3620744" y="1608023"/>
                </a:lnTo>
                <a:close/>
              </a:path>
              <a:path w="6263640" h="3757295">
                <a:moveTo>
                  <a:pt x="5929998" y="3579711"/>
                </a:moveTo>
                <a:lnTo>
                  <a:pt x="5921222" y="3531501"/>
                </a:lnTo>
                <a:lnTo>
                  <a:pt x="5908167" y="3481082"/>
                </a:lnTo>
                <a:lnTo>
                  <a:pt x="5894070" y="3431032"/>
                </a:lnTo>
                <a:lnTo>
                  <a:pt x="5878944" y="3381349"/>
                </a:lnTo>
                <a:lnTo>
                  <a:pt x="5862802" y="3332035"/>
                </a:lnTo>
                <a:lnTo>
                  <a:pt x="5845670" y="3283077"/>
                </a:lnTo>
                <a:lnTo>
                  <a:pt x="5827560" y="3234486"/>
                </a:lnTo>
                <a:lnTo>
                  <a:pt x="5808472" y="3186252"/>
                </a:lnTo>
                <a:lnTo>
                  <a:pt x="5788444" y="3138373"/>
                </a:lnTo>
                <a:lnTo>
                  <a:pt x="5767476" y="3090849"/>
                </a:lnTo>
                <a:lnTo>
                  <a:pt x="5745594" y="3043682"/>
                </a:lnTo>
                <a:lnTo>
                  <a:pt x="5722798" y="2996844"/>
                </a:lnTo>
                <a:lnTo>
                  <a:pt x="5699341" y="2952000"/>
                </a:lnTo>
                <a:lnTo>
                  <a:pt x="5625046" y="2819298"/>
                </a:lnTo>
                <a:lnTo>
                  <a:pt x="5588635" y="2775077"/>
                </a:lnTo>
                <a:lnTo>
                  <a:pt x="5563882" y="2771292"/>
                </a:lnTo>
                <a:lnTo>
                  <a:pt x="5522125" y="2790647"/>
                </a:lnTo>
                <a:lnTo>
                  <a:pt x="5510873" y="2793060"/>
                </a:lnTo>
                <a:lnTo>
                  <a:pt x="5431993" y="2823349"/>
                </a:lnTo>
                <a:lnTo>
                  <a:pt x="5398059" y="2850019"/>
                </a:lnTo>
                <a:lnTo>
                  <a:pt x="5384089" y="2882481"/>
                </a:lnTo>
                <a:lnTo>
                  <a:pt x="5388089" y="2925267"/>
                </a:lnTo>
                <a:lnTo>
                  <a:pt x="5408053" y="2982861"/>
                </a:lnTo>
                <a:lnTo>
                  <a:pt x="5500255" y="3210801"/>
                </a:lnTo>
                <a:lnTo>
                  <a:pt x="5486451" y="3219069"/>
                </a:lnTo>
                <a:lnTo>
                  <a:pt x="5469001" y="3207689"/>
                </a:lnTo>
                <a:lnTo>
                  <a:pt x="5451856" y="3195688"/>
                </a:lnTo>
                <a:lnTo>
                  <a:pt x="5373624" y="3135236"/>
                </a:lnTo>
                <a:lnTo>
                  <a:pt x="5334127" y="3105581"/>
                </a:lnTo>
                <a:lnTo>
                  <a:pt x="5294325" y="3076371"/>
                </a:lnTo>
                <a:lnTo>
                  <a:pt x="5254193" y="3047657"/>
                </a:lnTo>
                <a:lnTo>
                  <a:pt x="5213693" y="3019526"/>
                </a:lnTo>
                <a:lnTo>
                  <a:pt x="5172799" y="2992005"/>
                </a:lnTo>
                <a:lnTo>
                  <a:pt x="5131473" y="2965158"/>
                </a:lnTo>
                <a:lnTo>
                  <a:pt x="5089690" y="2939059"/>
                </a:lnTo>
                <a:lnTo>
                  <a:pt x="5047399" y="2913748"/>
                </a:lnTo>
                <a:lnTo>
                  <a:pt x="5004587" y="2889288"/>
                </a:lnTo>
                <a:lnTo>
                  <a:pt x="4961217" y="2865729"/>
                </a:lnTo>
                <a:lnTo>
                  <a:pt x="4917237" y="2843136"/>
                </a:lnTo>
                <a:lnTo>
                  <a:pt x="4872647" y="2821571"/>
                </a:lnTo>
                <a:lnTo>
                  <a:pt x="4780762" y="2778810"/>
                </a:lnTo>
                <a:lnTo>
                  <a:pt x="4688446" y="2736812"/>
                </a:lnTo>
                <a:lnTo>
                  <a:pt x="4595558" y="2696146"/>
                </a:lnTo>
                <a:lnTo>
                  <a:pt x="4548848" y="2676499"/>
                </a:lnTo>
                <a:lnTo>
                  <a:pt x="4501947" y="2657411"/>
                </a:lnTo>
                <a:lnTo>
                  <a:pt x="4454817" y="2638958"/>
                </a:lnTo>
                <a:lnTo>
                  <a:pt x="4407446" y="2621191"/>
                </a:lnTo>
                <a:lnTo>
                  <a:pt x="4361040" y="2604897"/>
                </a:lnTo>
                <a:lnTo>
                  <a:pt x="4314126" y="2589784"/>
                </a:lnTo>
                <a:lnTo>
                  <a:pt x="4266793" y="2575788"/>
                </a:lnTo>
                <a:lnTo>
                  <a:pt x="4219092" y="2562834"/>
                </a:lnTo>
                <a:lnTo>
                  <a:pt x="4171124" y="2550871"/>
                </a:lnTo>
                <a:lnTo>
                  <a:pt x="4122928" y="2539822"/>
                </a:lnTo>
                <a:lnTo>
                  <a:pt x="4074604" y="2529636"/>
                </a:lnTo>
                <a:lnTo>
                  <a:pt x="4026204" y="2520226"/>
                </a:lnTo>
                <a:lnTo>
                  <a:pt x="3979189" y="2514841"/>
                </a:lnTo>
                <a:lnTo>
                  <a:pt x="3933609" y="2516340"/>
                </a:lnTo>
                <a:lnTo>
                  <a:pt x="3889692" y="2524595"/>
                </a:lnTo>
                <a:lnTo>
                  <a:pt x="3847681" y="2539479"/>
                </a:lnTo>
                <a:lnTo>
                  <a:pt x="3807790" y="2560878"/>
                </a:lnTo>
                <a:lnTo>
                  <a:pt x="3770223" y="2588628"/>
                </a:lnTo>
                <a:lnTo>
                  <a:pt x="3735235" y="2622626"/>
                </a:lnTo>
                <a:lnTo>
                  <a:pt x="3707892" y="2653157"/>
                </a:lnTo>
                <a:lnTo>
                  <a:pt x="3616147" y="2757119"/>
                </a:lnTo>
                <a:lnTo>
                  <a:pt x="3638448" y="2765399"/>
                </a:lnTo>
                <a:lnTo>
                  <a:pt x="3657358" y="2773146"/>
                </a:lnTo>
                <a:lnTo>
                  <a:pt x="3673894" y="2778633"/>
                </a:lnTo>
                <a:lnTo>
                  <a:pt x="3689096" y="2780119"/>
                </a:lnTo>
                <a:lnTo>
                  <a:pt x="3743439" y="2779623"/>
                </a:lnTo>
                <a:lnTo>
                  <a:pt x="3796411" y="2785630"/>
                </a:lnTo>
                <a:lnTo>
                  <a:pt x="3848277" y="2796781"/>
                </a:lnTo>
                <a:lnTo>
                  <a:pt x="3899331" y="2811716"/>
                </a:lnTo>
                <a:lnTo>
                  <a:pt x="3949814" y="2829077"/>
                </a:lnTo>
                <a:lnTo>
                  <a:pt x="3998188" y="2846882"/>
                </a:lnTo>
                <a:lnTo>
                  <a:pt x="4046283" y="2865247"/>
                </a:lnTo>
                <a:lnTo>
                  <a:pt x="4094124" y="2884157"/>
                </a:lnTo>
                <a:lnTo>
                  <a:pt x="4141698" y="2903588"/>
                </a:lnTo>
                <a:lnTo>
                  <a:pt x="4189018" y="2923540"/>
                </a:lnTo>
                <a:lnTo>
                  <a:pt x="4236097" y="2943999"/>
                </a:lnTo>
                <a:lnTo>
                  <a:pt x="4282935" y="2964954"/>
                </a:lnTo>
                <a:lnTo>
                  <a:pt x="4329531" y="2986379"/>
                </a:lnTo>
                <a:lnTo>
                  <a:pt x="4375912" y="3008287"/>
                </a:lnTo>
                <a:lnTo>
                  <a:pt x="4422051" y="3030639"/>
                </a:lnTo>
                <a:lnTo>
                  <a:pt x="4467987" y="3053435"/>
                </a:lnTo>
                <a:lnTo>
                  <a:pt x="4559224" y="3100298"/>
                </a:lnTo>
                <a:lnTo>
                  <a:pt x="4649660" y="3148787"/>
                </a:lnTo>
                <a:lnTo>
                  <a:pt x="4739360" y="3198787"/>
                </a:lnTo>
                <a:lnTo>
                  <a:pt x="4828362" y="3250222"/>
                </a:lnTo>
                <a:lnTo>
                  <a:pt x="4916716" y="3302965"/>
                </a:lnTo>
                <a:lnTo>
                  <a:pt x="4973675" y="3340811"/>
                </a:lnTo>
                <a:lnTo>
                  <a:pt x="5039614" y="3387458"/>
                </a:lnTo>
                <a:lnTo>
                  <a:pt x="4938395" y="3409645"/>
                </a:lnTo>
                <a:lnTo>
                  <a:pt x="4889500" y="3421405"/>
                </a:lnTo>
                <a:lnTo>
                  <a:pt x="4841913" y="3434435"/>
                </a:lnTo>
                <a:lnTo>
                  <a:pt x="4795799" y="3449358"/>
                </a:lnTo>
                <a:lnTo>
                  <a:pt x="4751298" y="3466808"/>
                </a:lnTo>
                <a:lnTo>
                  <a:pt x="4708563" y="3487394"/>
                </a:lnTo>
                <a:lnTo>
                  <a:pt x="4667720" y="3511727"/>
                </a:lnTo>
                <a:lnTo>
                  <a:pt x="4628934" y="3540455"/>
                </a:lnTo>
                <a:lnTo>
                  <a:pt x="4592332" y="3574173"/>
                </a:lnTo>
                <a:lnTo>
                  <a:pt x="4622609" y="3592296"/>
                </a:lnTo>
                <a:lnTo>
                  <a:pt x="4643513" y="3600869"/>
                </a:lnTo>
                <a:lnTo>
                  <a:pt x="4664697" y="3601529"/>
                </a:lnTo>
                <a:lnTo>
                  <a:pt x="4745304" y="3586886"/>
                </a:lnTo>
                <a:lnTo>
                  <a:pt x="4794758" y="3580041"/>
                </a:lnTo>
                <a:lnTo>
                  <a:pt x="4844199" y="3575380"/>
                </a:lnTo>
                <a:lnTo>
                  <a:pt x="4893627" y="3572814"/>
                </a:lnTo>
                <a:lnTo>
                  <a:pt x="4943043" y="3572306"/>
                </a:lnTo>
                <a:lnTo>
                  <a:pt x="4992459" y="3573767"/>
                </a:lnTo>
                <a:lnTo>
                  <a:pt x="5041849" y="3577158"/>
                </a:lnTo>
                <a:lnTo>
                  <a:pt x="5091239" y="3582403"/>
                </a:lnTo>
                <a:lnTo>
                  <a:pt x="5140604" y="3589426"/>
                </a:lnTo>
                <a:lnTo>
                  <a:pt x="5189969" y="3598189"/>
                </a:lnTo>
                <a:lnTo>
                  <a:pt x="5242788" y="3610292"/>
                </a:lnTo>
                <a:lnTo>
                  <a:pt x="5294528" y="3625342"/>
                </a:lnTo>
                <a:lnTo>
                  <a:pt x="5345354" y="3642906"/>
                </a:lnTo>
                <a:lnTo>
                  <a:pt x="5395417" y="3662565"/>
                </a:lnTo>
                <a:lnTo>
                  <a:pt x="5444883" y="3683889"/>
                </a:lnTo>
                <a:lnTo>
                  <a:pt x="5493931" y="3706431"/>
                </a:lnTo>
                <a:lnTo>
                  <a:pt x="5542712" y="3729786"/>
                </a:lnTo>
                <a:lnTo>
                  <a:pt x="5572099" y="3742347"/>
                </a:lnTo>
                <a:lnTo>
                  <a:pt x="5603621" y="3752113"/>
                </a:lnTo>
                <a:lnTo>
                  <a:pt x="5635066" y="3756825"/>
                </a:lnTo>
                <a:lnTo>
                  <a:pt x="5664225" y="3754209"/>
                </a:lnTo>
                <a:lnTo>
                  <a:pt x="5716371" y="3738130"/>
                </a:lnTo>
                <a:lnTo>
                  <a:pt x="5767590" y="3717887"/>
                </a:lnTo>
                <a:lnTo>
                  <a:pt x="5817654" y="3694468"/>
                </a:lnTo>
                <a:lnTo>
                  <a:pt x="5866371" y="3668865"/>
                </a:lnTo>
                <a:lnTo>
                  <a:pt x="5905817" y="3642512"/>
                </a:lnTo>
                <a:lnTo>
                  <a:pt x="5925947" y="3614750"/>
                </a:lnTo>
                <a:lnTo>
                  <a:pt x="5929998" y="3579711"/>
                </a:lnTo>
                <a:close/>
              </a:path>
              <a:path w="6263640" h="3757295">
                <a:moveTo>
                  <a:pt x="6263525" y="1465935"/>
                </a:moveTo>
                <a:lnTo>
                  <a:pt x="6256896" y="1439989"/>
                </a:lnTo>
                <a:lnTo>
                  <a:pt x="6241250" y="1412379"/>
                </a:lnTo>
                <a:lnTo>
                  <a:pt x="6212967" y="1372730"/>
                </a:lnTo>
                <a:lnTo>
                  <a:pt x="6157188" y="1292898"/>
                </a:lnTo>
                <a:lnTo>
                  <a:pt x="6102223" y="1212494"/>
                </a:lnTo>
                <a:lnTo>
                  <a:pt x="5904331" y="918337"/>
                </a:lnTo>
                <a:lnTo>
                  <a:pt x="5876264" y="879741"/>
                </a:lnTo>
                <a:lnTo>
                  <a:pt x="5843968" y="910513"/>
                </a:lnTo>
                <a:lnTo>
                  <a:pt x="5816752" y="938834"/>
                </a:lnTo>
                <a:lnTo>
                  <a:pt x="5781027" y="984986"/>
                </a:lnTo>
                <a:lnTo>
                  <a:pt x="5761583" y="1022718"/>
                </a:lnTo>
                <a:lnTo>
                  <a:pt x="5757608" y="1058710"/>
                </a:lnTo>
                <a:lnTo>
                  <a:pt x="5768238" y="1099629"/>
                </a:lnTo>
                <a:lnTo>
                  <a:pt x="5797918" y="1163396"/>
                </a:lnTo>
                <a:lnTo>
                  <a:pt x="5810428" y="1195311"/>
                </a:lnTo>
                <a:lnTo>
                  <a:pt x="5657710" y="1135621"/>
                </a:lnTo>
                <a:lnTo>
                  <a:pt x="5557329" y="1096848"/>
                </a:lnTo>
                <a:lnTo>
                  <a:pt x="5507190" y="1078166"/>
                </a:lnTo>
                <a:lnTo>
                  <a:pt x="5456910" y="1060145"/>
                </a:lnTo>
                <a:lnTo>
                  <a:pt x="5406898" y="1043863"/>
                </a:lnTo>
                <a:lnTo>
                  <a:pt x="5356847" y="1029970"/>
                </a:lnTo>
                <a:lnTo>
                  <a:pt x="5306758" y="1018463"/>
                </a:lnTo>
                <a:lnTo>
                  <a:pt x="5256631" y="1009319"/>
                </a:lnTo>
                <a:lnTo>
                  <a:pt x="5206479" y="1002512"/>
                </a:lnTo>
                <a:lnTo>
                  <a:pt x="5156314" y="998016"/>
                </a:lnTo>
                <a:lnTo>
                  <a:pt x="5106149" y="995832"/>
                </a:lnTo>
                <a:lnTo>
                  <a:pt x="5055971" y="995934"/>
                </a:lnTo>
                <a:lnTo>
                  <a:pt x="5005819" y="998283"/>
                </a:lnTo>
                <a:lnTo>
                  <a:pt x="4955667" y="1002893"/>
                </a:lnTo>
                <a:lnTo>
                  <a:pt x="4905540" y="1009726"/>
                </a:lnTo>
                <a:lnTo>
                  <a:pt x="4855438" y="1018768"/>
                </a:lnTo>
                <a:lnTo>
                  <a:pt x="4805375" y="1029995"/>
                </a:lnTo>
                <a:lnTo>
                  <a:pt x="4755362" y="1043406"/>
                </a:lnTo>
                <a:lnTo>
                  <a:pt x="4705401" y="1058951"/>
                </a:lnTo>
                <a:lnTo>
                  <a:pt x="4657090" y="1075817"/>
                </a:lnTo>
                <a:lnTo>
                  <a:pt x="4609566" y="1094016"/>
                </a:lnTo>
                <a:lnTo>
                  <a:pt x="4562868" y="1113561"/>
                </a:lnTo>
                <a:lnTo>
                  <a:pt x="4516983" y="1134478"/>
                </a:lnTo>
                <a:lnTo>
                  <a:pt x="4471962" y="1156792"/>
                </a:lnTo>
                <a:lnTo>
                  <a:pt x="4427791" y="1180515"/>
                </a:lnTo>
                <a:lnTo>
                  <a:pt x="4384510" y="1205661"/>
                </a:lnTo>
                <a:lnTo>
                  <a:pt x="4342130" y="1232255"/>
                </a:lnTo>
                <a:lnTo>
                  <a:pt x="4300652" y="1260309"/>
                </a:lnTo>
                <a:lnTo>
                  <a:pt x="4260126" y="1289837"/>
                </a:lnTo>
                <a:lnTo>
                  <a:pt x="4220540" y="1320876"/>
                </a:lnTo>
                <a:lnTo>
                  <a:pt x="4181932" y="1353426"/>
                </a:lnTo>
                <a:lnTo>
                  <a:pt x="4144302" y="1387513"/>
                </a:lnTo>
                <a:lnTo>
                  <a:pt x="4107688" y="1423149"/>
                </a:lnTo>
                <a:lnTo>
                  <a:pt x="4072077" y="1460360"/>
                </a:lnTo>
                <a:lnTo>
                  <a:pt x="4041533" y="1497469"/>
                </a:lnTo>
                <a:lnTo>
                  <a:pt x="4015663" y="1536979"/>
                </a:lnTo>
                <a:lnTo>
                  <a:pt x="3994086" y="1578711"/>
                </a:lnTo>
                <a:lnTo>
                  <a:pt x="3976408" y="1622463"/>
                </a:lnTo>
                <a:lnTo>
                  <a:pt x="3962260" y="1668005"/>
                </a:lnTo>
                <a:lnTo>
                  <a:pt x="3957421" y="1709661"/>
                </a:lnTo>
                <a:lnTo>
                  <a:pt x="3965714" y="1729130"/>
                </a:lnTo>
                <a:lnTo>
                  <a:pt x="3986250" y="1746618"/>
                </a:lnTo>
                <a:lnTo>
                  <a:pt x="4021671" y="1707845"/>
                </a:lnTo>
                <a:lnTo>
                  <a:pt x="4058005" y="1670545"/>
                </a:lnTo>
                <a:lnTo>
                  <a:pt x="4095254" y="1634731"/>
                </a:lnTo>
                <a:lnTo>
                  <a:pt x="4133405" y="1600415"/>
                </a:lnTo>
                <a:lnTo>
                  <a:pt x="4172483" y="1567637"/>
                </a:lnTo>
                <a:lnTo>
                  <a:pt x="4212501" y="1536382"/>
                </a:lnTo>
                <a:lnTo>
                  <a:pt x="4253446" y="1506702"/>
                </a:lnTo>
                <a:lnTo>
                  <a:pt x="4295330" y="1478597"/>
                </a:lnTo>
                <a:lnTo>
                  <a:pt x="4338167" y="1452079"/>
                </a:lnTo>
                <a:lnTo>
                  <a:pt x="4381957" y="1427187"/>
                </a:lnTo>
                <a:lnTo>
                  <a:pt x="4426712" y="1403921"/>
                </a:lnTo>
                <a:lnTo>
                  <a:pt x="4472432" y="1382306"/>
                </a:lnTo>
                <a:lnTo>
                  <a:pt x="4519130" y="1362354"/>
                </a:lnTo>
                <a:lnTo>
                  <a:pt x="4566805" y="1344091"/>
                </a:lnTo>
                <a:lnTo>
                  <a:pt x="4615472" y="1327531"/>
                </a:lnTo>
                <a:lnTo>
                  <a:pt x="4665129" y="1312697"/>
                </a:lnTo>
                <a:lnTo>
                  <a:pt x="4715802" y="1299603"/>
                </a:lnTo>
                <a:lnTo>
                  <a:pt x="4767465" y="1288262"/>
                </a:lnTo>
                <a:lnTo>
                  <a:pt x="4810201" y="1281226"/>
                </a:lnTo>
                <a:lnTo>
                  <a:pt x="4856734" y="1276388"/>
                </a:lnTo>
                <a:lnTo>
                  <a:pt x="4906492" y="1273657"/>
                </a:lnTo>
                <a:lnTo>
                  <a:pt x="4958893" y="1272921"/>
                </a:lnTo>
                <a:lnTo>
                  <a:pt x="5013376" y="1274102"/>
                </a:lnTo>
                <a:lnTo>
                  <a:pt x="5069344" y="1277112"/>
                </a:lnTo>
                <a:lnTo>
                  <a:pt x="5126228" y="1281849"/>
                </a:lnTo>
                <a:lnTo>
                  <a:pt x="5183454" y="1288224"/>
                </a:lnTo>
                <a:lnTo>
                  <a:pt x="5240452" y="1296162"/>
                </a:lnTo>
                <a:lnTo>
                  <a:pt x="5296636" y="1305560"/>
                </a:lnTo>
                <a:lnTo>
                  <a:pt x="5351437" y="1316316"/>
                </a:lnTo>
                <a:lnTo>
                  <a:pt x="5404282" y="1328356"/>
                </a:lnTo>
                <a:lnTo>
                  <a:pt x="5454586" y="1341577"/>
                </a:lnTo>
                <a:lnTo>
                  <a:pt x="5501779" y="1355902"/>
                </a:lnTo>
                <a:lnTo>
                  <a:pt x="5545277" y="1371219"/>
                </a:lnTo>
                <a:lnTo>
                  <a:pt x="5584507" y="1387449"/>
                </a:lnTo>
                <a:lnTo>
                  <a:pt x="5618899" y="1404505"/>
                </a:lnTo>
                <a:lnTo>
                  <a:pt x="5670867" y="1440726"/>
                </a:lnTo>
                <a:lnTo>
                  <a:pt x="5607723" y="1449527"/>
                </a:lnTo>
                <a:lnTo>
                  <a:pt x="5588660" y="1452930"/>
                </a:lnTo>
                <a:lnTo>
                  <a:pt x="5546280" y="1461617"/>
                </a:lnTo>
                <a:lnTo>
                  <a:pt x="5419293" y="1488617"/>
                </a:lnTo>
                <a:lnTo>
                  <a:pt x="5371084" y="1503006"/>
                </a:lnTo>
                <a:lnTo>
                  <a:pt x="5328539" y="1523936"/>
                </a:lnTo>
                <a:lnTo>
                  <a:pt x="5290998" y="1550606"/>
                </a:lnTo>
                <a:lnTo>
                  <a:pt x="5257800" y="1582242"/>
                </a:lnTo>
                <a:lnTo>
                  <a:pt x="5228298" y="1618068"/>
                </a:lnTo>
                <a:lnTo>
                  <a:pt x="5201844" y="1657299"/>
                </a:lnTo>
                <a:lnTo>
                  <a:pt x="5177777" y="1699158"/>
                </a:lnTo>
                <a:lnTo>
                  <a:pt x="5160632" y="1750225"/>
                </a:lnTo>
                <a:lnTo>
                  <a:pt x="5164175" y="1766697"/>
                </a:lnTo>
                <a:lnTo>
                  <a:pt x="5217655" y="1753450"/>
                </a:lnTo>
                <a:lnTo>
                  <a:pt x="5269395" y="1740192"/>
                </a:lnTo>
                <a:lnTo>
                  <a:pt x="5320182" y="1728216"/>
                </a:lnTo>
                <a:lnTo>
                  <a:pt x="5370792" y="1718805"/>
                </a:lnTo>
                <a:lnTo>
                  <a:pt x="5420969" y="1711756"/>
                </a:lnTo>
                <a:lnTo>
                  <a:pt x="5471185" y="1705724"/>
                </a:lnTo>
                <a:lnTo>
                  <a:pt x="5521452" y="1700682"/>
                </a:lnTo>
                <a:lnTo>
                  <a:pt x="5571769" y="1696593"/>
                </a:lnTo>
                <a:lnTo>
                  <a:pt x="5622125" y="1693443"/>
                </a:lnTo>
                <a:lnTo>
                  <a:pt x="5672518" y="1691208"/>
                </a:lnTo>
                <a:lnTo>
                  <a:pt x="5722950" y="1689874"/>
                </a:lnTo>
                <a:lnTo>
                  <a:pt x="5773407" y="1689392"/>
                </a:lnTo>
                <a:lnTo>
                  <a:pt x="5823902" y="1689760"/>
                </a:lnTo>
                <a:lnTo>
                  <a:pt x="5874423" y="1690941"/>
                </a:lnTo>
                <a:lnTo>
                  <a:pt x="5924982" y="1692910"/>
                </a:lnTo>
                <a:lnTo>
                  <a:pt x="5975540" y="1695653"/>
                </a:lnTo>
                <a:lnTo>
                  <a:pt x="6026137" y="1699145"/>
                </a:lnTo>
                <a:lnTo>
                  <a:pt x="6049937" y="1700466"/>
                </a:lnTo>
                <a:lnTo>
                  <a:pt x="6097397" y="1696173"/>
                </a:lnTo>
                <a:lnTo>
                  <a:pt x="6157480" y="1650987"/>
                </a:lnTo>
                <a:lnTo>
                  <a:pt x="6196114" y="1611274"/>
                </a:lnTo>
                <a:lnTo>
                  <a:pt x="6229299" y="1566976"/>
                </a:lnTo>
                <a:lnTo>
                  <a:pt x="6254839" y="1517065"/>
                </a:lnTo>
                <a:lnTo>
                  <a:pt x="6262408" y="1491259"/>
                </a:lnTo>
                <a:lnTo>
                  <a:pt x="6263525" y="1465935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3573" y="4946718"/>
            <a:ext cx="2153285" cy="701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b="1" spc="105" dirty="0">
                <a:solidFill>
                  <a:srgbClr val="FFFFFF"/>
                </a:solidFill>
                <a:latin typeface="Calibri"/>
                <a:cs typeface="Calibri"/>
              </a:rPr>
              <a:t>Causales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4069" y="7829603"/>
            <a:ext cx="2072639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spc="47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Calibri"/>
                <a:cs typeface="Calibri"/>
              </a:rPr>
              <a:t>reitere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2457" y="4487105"/>
            <a:ext cx="2876550" cy="11595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534670">
              <a:lnSpc>
                <a:spcPts val="4380"/>
              </a:lnSpc>
              <a:spcBef>
                <a:spcPts val="370"/>
              </a:spcBef>
            </a:pPr>
            <a:r>
              <a:rPr sz="3800" b="1" spc="75" dirty="0">
                <a:solidFill>
                  <a:srgbClr val="FFFFFF"/>
                </a:solidFill>
                <a:latin typeface="Calibri"/>
                <a:cs typeface="Calibri"/>
              </a:rPr>
              <a:t>Continúe </a:t>
            </a:r>
            <a:r>
              <a:rPr sz="3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9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800" b="1" spc="-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800" b="1" spc="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800" b="1" spc="-22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800" b="1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80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800" b="1" spc="-229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800" b="1" spc="7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800" b="1" spc="-1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800" b="1" spc="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800" b="1" spc="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800" b="1" spc="-7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2866" y="2503032"/>
            <a:ext cx="2054860" cy="2091055"/>
          </a:xfrm>
          <a:custGeom>
            <a:avLst/>
            <a:gdLst/>
            <a:ahLst/>
            <a:cxnLst/>
            <a:rect l="l" t="t" r="r" b="b"/>
            <a:pathLst>
              <a:path w="2054859" h="2091054">
                <a:moveTo>
                  <a:pt x="1647080" y="133861"/>
                </a:moveTo>
                <a:lnTo>
                  <a:pt x="1414567" y="334471"/>
                </a:lnTo>
                <a:lnTo>
                  <a:pt x="1404242" y="328048"/>
                </a:lnTo>
                <a:lnTo>
                  <a:pt x="1393110" y="320962"/>
                </a:lnTo>
                <a:lnTo>
                  <a:pt x="1381225" y="313793"/>
                </a:lnTo>
                <a:lnTo>
                  <a:pt x="1368644" y="307119"/>
                </a:lnTo>
                <a:lnTo>
                  <a:pt x="1318472" y="280658"/>
                </a:lnTo>
                <a:lnTo>
                  <a:pt x="1283023" y="255810"/>
                </a:lnTo>
                <a:lnTo>
                  <a:pt x="1260101" y="228697"/>
                </a:lnTo>
                <a:lnTo>
                  <a:pt x="1247506" y="195442"/>
                </a:lnTo>
                <a:lnTo>
                  <a:pt x="1243039" y="152165"/>
                </a:lnTo>
                <a:lnTo>
                  <a:pt x="1244501" y="94990"/>
                </a:lnTo>
                <a:lnTo>
                  <a:pt x="1246569" y="72997"/>
                </a:lnTo>
                <a:lnTo>
                  <a:pt x="1250017" y="50361"/>
                </a:lnTo>
                <a:lnTo>
                  <a:pt x="1254217" y="26293"/>
                </a:lnTo>
                <a:lnTo>
                  <a:pt x="1258539" y="0"/>
                </a:lnTo>
                <a:lnTo>
                  <a:pt x="1277878" y="5974"/>
                </a:lnTo>
                <a:lnTo>
                  <a:pt x="1295051" y="11228"/>
                </a:lnTo>
                <a:lnTo>
                  <a:pt x="1310732" y="16147"/>
                </a:lnTo>
                <a:lnTo>
                  <a:pt x="1325594" y="21117"/>
                </a:lnTo>
                <a:lnTo>
                  <a:pt x="1490479" y="78893"/>
                </a:lnTo>
                <a:lnTo>
                  <a:pt x="1647080" y="133861"/>
                </a:lnTo>
                <a:close/>
              </a:path>
              <a:path w="2054859" h="2091054">
                <a:moveTo>
                  <a:pt x="120165" y="2090861"/>
                </a:moveTo>
                <a:lnTo>
                  <a:pt x="68398" y="2076749"/>
                </a:lnTo>
                <a:lnTo>
                  <a:pt x="44266" y="2035236"/>
                </a:lnTo>
                <a:lnTo>
                  <a:pt x="26009" y="1983771"/>
                </a:lnTo>
                <a:lnTo>
                  <a:pt x="12216" y="1931550"/>
                </a:lnTo>
                <a:lnTo>
                  <a:pt x="3381" y="1878493"/>
                </a:lnTo>
                <a:lnTo>
                  <a:pt x="0" y="1824521"/>
                </a:lnTo>
                <a:lnTo>
                  <a:pt x="2566" y="1769557"/>
                </a:lnTo>
                <a:lnTo>
                  <a:pt x="8745" y="1717874"/>
                </a:lnTo>
                <a:lnTo>
                  <a:pt x="16496" y="1666768"/>
                </a:lnTo>
                <a:lnTo>
                  <a:pt x="25797" y="1616236"/>
                </a:lnTo>
                <a:lnTo>
                  <a:pt x="36630" y="1566274"/>
                </a:lnTo>
                <a:lnTo>
                  <a:pt x="48975" y="1516880"/>
                </a:lnTo>
                <a:lnTo>
                  <a:pt x="62812" y="1468051"/>
                </a:lnTo>
                <a:lnTo>
                  <a:pt x="78122" y="1419782"/>
                </a:lnTo>
                <a:lnTo>
                  <a:pt x="94886" y="1372071"/>
                </a:lnTo>
                <a:lnTo>
                  <a:pt x="113083" y="1324914"/>
                </a:lnTo>
                <a:lnTo>
                  <a:pt x="132695" y="1278309"/>
                </a:lnTo>
                <a:lnTo>
                  <a:pt x="153756" y="1232141"/>
                </a:lnTo>
                <a:lnTo>
                  <a:pt x="176084" y="1186738"/>
                </a:lnTo>
                <a:lnTo>
                  <a:pt x="199822" y="1141766"/>
                </a:lnTo>
                <a:lnTo>
                  <a:pt x="224897" y="1097332"/>
                </a:lnTo>
                <a:lnTo>
                  <a:pt x="251288" y="1053433"/>
                </a:lnTo>
                <a:lnTo>
                  <a:pt x="278976" y="1010066"/>
                </a:lnTo>
                <a:lnTo>
                  <a:pt x="307942" y="967227"/>
                </a:lnTo>
                <a:lnTo>
                  <a:pt x="337123" y="926661"/>
                </a:lnTo>
                <a:lnTo>
                  <a:pt x="367361" y="887436"/>
                </a:lnTo>
                <a:lnTo>
                  <a:pt x="398660" y="849566"/>
                </a:lnTo>
                <a:lnTo>
                  <a:pt x="431022" y="813064"/>
                </a:lnTo>
                <a:lnTo>
                  <a:pt x="464452" y="777944"/>
                </a:lnTo>
                <a:lnTo>
                  <a:pt x="498952" y="744217"/>
                </a:lnTo>
                <a:lnTo>
                  <a:pt x="534527" y="711897"/>
                </a:lnTo>
                <a:lnTo>
                  <a:pt x="571180" y="680997"/>
                </a:lnTo>
                <a:lnTo>
                  <a:pt x="608915" y="651531"/>
                </a:lnTo>
                <a:lnTo>
                  <a:pt x="647734" y="623510"/>
                </a:lnTo>
                <a:lnTo>
                  <a:pt x="687642" y="596949"/>
                </a:lnTo>
                <a:lnTo>
                  <a:pt x="728642" y="571860"/>
                </a:lnTo>
                <a:lnTo>
                  <a:pt x="770738" y="548256"/>
                </a:lnTo>
                <a:lnTo>
                  <a:pt x="813932" y="526151"/>
                </a:lnTo>
                <a:lnTo>
                  <a:pt x="858229" y="505558"/>
                </a:lnTo>
                <a:lnTo>
                  <a:pt x="903632" y="486488"/>
                </a:lnTo>
                <a:lnTo>
                  <a:pt x="950145" y="468957"/>
                </a:lnTo>
                <a:lnTo>
                  <a:pt x="997770" y="452976"/>
                </a:lnTo>
                <a:lnTo>
                  <a:pt x="1043208" y="438945"/>
                </a:lnTo>
                <a:lnTo>
                  <a:pt x="1088948" y="425330"/>
                </a:lnTo>
                <a:lnTo>
                  <a:pt x="1414567" y="334471"/>
                </a:lnTo>
                <a:lnTo>
                  <a:pt x="1647080" y="133861"/>
                </a:lnTo>
                <a:lnTo>
                  <a:pt x="1665368" y="140239"/>
                </a:lnTo>
                <a:lnTo>
                  <a:pt x="621157" y="1041174"/>
                </a:lnTo>
                <a:lnTo>
                  <a:pt x="584613" y="1072761"/>
                </a:lnTo>
                <a:lnTo>
                  <a:pt x="551466" y="1104070"/>
                </a:lnTo>
                <a:lnTo>
                  <a:pt x="522096" y="1134903"/>
                </a:lnTo>
                <a:lnTo>
                  <a:pt x="488025" y="1174129"/>
                </a:lnTo>
                <a:lnTo>
                  <a:pt x="455520" y="1214033"/>
                </a:lnTo>
                <a:lnTo>
                  <a:pt x="424571" y="1254607"/>
                </a:lnTo>
                <a:lnTo>
                  <a:pt x="395164" y="1295843"/>
                </a:lnTo>
                <a:lnTo>
                  <a:pt x="367289" y="1337734"/>
                </a:lnTo>
                <a:lnTo>
                  <a:pt x="340935" y="1380272"/>
                </a:lnTo>
                <a:lnTo>
                  <a:pt x="316089" y="1423449"/>
                </a:lnTo>
                <a:lnTo>
                  <a:pt x="292740" y="1467258"/>
                </a:lnTo>
                <a:lnTo>
                  <a:pt x="270877" y="1511692"/>
                </a:lnTo>
                <a:lnTo>
                  <a:pt x="250487" y="1556743"/>
                </a:lnTo>
                <a:lnTo>
                  <a:pt x="231559" y="1602403"/>
                </a:lnTo>
                <a:lnTo>
                  <a:pt x="214083" y="1648666"/>
                </a:lnTo>
                <a:lnTo>
                  <a:pt x="198045" y="1695522"/>
                </a:lnTo>
                <a:lnTo>
                  <a:pt x="183435" y="1742965"/>
                </a:lnTo>
                <a:lnTo>
                  <a:pt x="170228" y="1791041"/>
                </a:lnTo>
                <a:lnTo>
                  <a:pt x="158452" y="1839581"/>
                </a:lnTo>
                <a:lnTo>
                  <a:pt x="148055" y="1888739"/>
                </a:lnTo>
                <a:lnTo>
                  <a:pt x="139039" y="1938454"/>
                </a:lnTo>
                <a:lnTo>
                  <a:pt x="131394" y="1988717"/>
                </a:lnTo>
                <a:lnTo>
                  <a:pt x="125106" y="2039522"/>
                </a:lnTo>
                <a:lnTo>
                  <a:pt x="120165" y="2090861"/>
                </a:lnTo>
                <a:close/>
              </a:path>
              <a:path w="2054859" h="2091054">
                <a:moveTo>
                  <a:pt x="1211029" y="1299002"/>
                </a:moveTo>
                <a:lnTo>
                  <a:pt x="1183803" y="1251156"/>
                </a:lnTo>
                <a:lnTo>
                  <a:pt x="1174047" y="1182196"/>
                </a:lnTo>
                <a:lnTo>
                  <a:pt x="1170989" y="1134701"/>
                </a:lnTo>
                <a:lnTo>
                  <a:pt x="1171641" y="1087949"/>
                </a:lnTo>
                <a:lnTo>
                  <a:pt x="1176760" y="1042121"/>
                </a:lnTo>
                <a:lnTo>
                  <a:pt x="1187107" y="997393"/>
                </a:lnTo>
                <a:lnTo>
                  <a:pt x="1203441" y="953946"/>
                </a:lnTo>
                <a:lnTo>
                  <a:pt x="1226521" y="911957"/>
                </a:lnTo>
                <a:lnTo>
                  <a:pt x="1257106" y="871606"/>
                </a:lnTo>
                <a:lnTo>
                  <a:pt x="1387915" y="722748"/>
                </a:lnTo>
                <a:lnTo>
                  <a:pt x="1454911" y="655178"/>
                </a:lnTo>
                <a:lnTo>
                  <a:pt x="1426111" y="653917"/>
                </a:lnTo>
                <a:lnTo>
                  <a:pt x="1357396" y="661797"/>
                </a:lnTo>
                <a:lnTo>
                  <a:pt x="1318243" y="670536"/>
                </a:lnTo>
                <a:lnTo>
                  <a:pt x="1276399" y="682208"/>
                </a:lnTo>
                <a:lnTo>
                  <a:pt x="1232245" y="696611"/>
                </a:lnTo>
                <a:lnTo>
                  <a:pt x="1186162" y="713546"/>
                </a:lnTo>
                <a:lnTo>
                  <a:pt x="1138531" y="732810"/>
                </a:lnTo>
                <a:lnTo>
                  <a:pt x="1089730" y="754205"/>
                </a:lnTo>
                <a:lnTo>
                  <a:pt x="1040142" y="777529"/>
                </a:lnTo>
                <a:lnTo>
                  <a:pt x="990145" y="802582"/>
                </a:lnTo>
                <a:lnTo>
                  <a:pt x="940122" y="829163"/>
                </a:lnTo>
                <a:lnTo>
                  <a:pt x="890452" y="857072"/>
                </a:lnTo>
                <a:lnTo>
                  <a:pt x="841516" y="886108"/>
                </a:lnTo>
                <a:lnTo>
                  <a:pt x="793694" y="916070"/>
                </a:lnTo>
                <a:lnTo>
                  <a:pt x="747367" y="946759"/>
                </a:lnTo>
                <a:lnTo>
                  <a:pt x="702915" y="977973"/>
                </a:lnTo>
                <a:lnTo>
                  <a:pt x="660718" y="1009511"/>
                </a:lnTo>
                <a:lnTo>
                  <a:pt x="621157" y="1041174"/>
                </a:lnTo>
                <a:lnTo>
                  <a:pt x="1665368" y="140239"/>
                </a:lnTo>
                <a:lnTo>
                  <a:pt x="1714161" y="157117"/>
                </a:lnTo>
                <a:lnTo>
                  <a:pt x="1762853" y="173778"/>
                </a:lnTo>
                <a:lnTo>
                  <a:pt x="1811613" y="190239"/>
                </a:lnTo>
                <a:lnTo>
                  <a:pt x="1860452" y="206465"/>
                </a:lnTo>
                <a:lnTo>
                  <a:pt x="1909383" y="222417"/>
                </a:lnTo>
                <a:lnTo>
                  <a:pt x="1958418" y="238058"/>
                </a:lnTo>
                <a:lnTo>
                  <a:pt x="1991708" y="252637"/>
                </a:lnTo>
                <a:lnTo>
                  <a:pt x="2031916" y="295863"/>
                </a:lnTo>
                <a:lnTo>
                  <a:pt x="2052274" y="375309"/>
                </a:lnTo>
                <a:lnTo>
                  <a:pt x="2054580" y="426034"/>
                </a:lnTo>
                <a:lnTo>
                  <a:pt x="2050980" y="476604"/>
                </a:lnTo>
                <a:lnTo>
                  <a:pt x="2043482" y="522940"/>
                </a:lnTo>
                <a:lnTo>
                  <a:pt x="1554116" y="945161"/>
                </a:lnTo>
                <a:lnTo>
                  <a:pt x="1516328" y="978017"/>
                </a:lnTo>
                <a:lnTo>
                  <a:pt x="1479058" y="1011507"/>
                </a:lnTo>
                <a:lnTo>
                  <a:pt x="1442321" y="1045641"/>
                </a:lnTo>
                <a:lnTo>
                  <a:pt x="1406128" y="1080435"/>
                </a:lnTo>
                <a:lnTo>
                  <a:pt x="1370491" y="1115900"/>
                </a:lnTo>
                <a:lnTo>
                  <a:pt x="1338349" y="1150358"/>
                </a:lnTo>
                <a:lnTo>
                  <a:pt x="1307437" y="1186474"/>
                </a:lnTo>
                <a:lnTo>
                  <a:pt x="1227949" y="1284404"/>
                </a:lnTo>
                <a:lnTo>
                  <a:pt x="1211029" y="1299002"/>
                </a:lnTo>
                <a:close/>
              </a:path>
              <a:path w="2054859" h="2091054">
                <a:moveTo>
                  <a:pt x="1999626" y="618601"/>
                </a:moveTo>
                <a:lnTo>
                  <a:pt x="1980571" y="633371"/>
                </a:lnTo>
                <a:lnTo>
                  <a:pt x="1957848" y="648480"/>
                </a:lnTo>
                <a:lnTo>
                  <a:pt x="1915546" y="675737"/>
                </a:lnTo>
                <a:lnTo>
                  <a:pt x="1873639" y="703494"/>
                </a:lnTo>
                <a:lnTo>
                  <a:pt x="1832140" y="731765"/>
                </a:lnTo>
                <a:lnTo>
                  <a:pt x="1791062" y="760564"/>
                </a:lnTo>
                <a:lnTo>
                  <a:pt x="1750416" y="789902"/>
                </a:lnTo>
                <a:lnTo>
                  <a:pt x="1710216" y="819794"/>
                </a:lnTo>
                <a:lnTo>
                  <a:pt x="1670474" y="850253"/>
                </a:lnTo>
                <a:lnTo>
                  <a:pt x="1631202" y="881292"/>
                </a:lnTo>
                <a:lnTo>
                  <a:pt x="1592411" y="912923"/>
                </a:lnTo>
                <a:lnTo>
                  <a:pt x="1554116" y="945161"/>
                </a:lnTo>
                <a:lnTo>
                  <a:pt x="2043482" y="522940"/>
                </a:lnTo>
                <a:lnTo>
                  <a:pt x="2042867" y="526741"/>
                </a:lnTo>
                <a:lnTo>
                  <a:pt x="2031636" y="576167"/>
                </a:lnTo>
                <a:lnTo>
                  <a:pt x="2021139" y="596895"/>
                </a:lnTo>
                <a:lnTo>
                  <a:pt x="2004416" y="614469"/>
                </a:lnTo>
                <a:lnTo>
                  <a:pt x="1999626" y="618601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14809" y="1701560"/>
            <a:ext cx="4374515" cy="2020570"/>
          </a:xfrm>
          <a:custGeom>
            <a:avLst/>
            <a:gdLst/>
            <a:ahLst/>
            <a:cxnLst/>
            <a:rect l="l" t="t" r="r" b="b"/>
            <a:pathLst>
              <a:path w="4374515" h="2020570">
                <a:moveTo>
                  <a:pt x="4373927" y="1002281"/>
                </a:moveTo>
                <a:lnTo>
                  <a:pt x="4373927" y="1017087"/>
                </a:lnTo>
                <a:lnTo>
                  <a:pt x="4371704" y="1067636"/>
                </a:lnTo>
                <a:lnTo>
                  <a:pt x="4364057" y="1118406"/>
                </a:lnTo>
                <a:lnTo>
                  <a:pt x="4185323" y="1911599"/>
                </a:lnTo>
                <a:lnTo>
                  <a:pt x="4166770" y="1953777"/>
                </a:lnTo>
                <a:lnTo>
                  <a:pt x="4134512" y="1988352"/>
                </a:lnTo>
                <a:lnTo>
                  <a:pt x="4093065" y="2011730"/>
                </a:lnTo>
                <a:lnTo>
                  <a:pt x="4046976" y="2020315"/>
                </a:lnTo>
                <a:lnTo>
                  <a:pt x="319969" y="2020315"/>
                </a:lnTo>
                <a:lnTo>
                  <a:pt x="274799" y="2011730"/>
                </a:lnTo>
                <a:lnTo>
                  <a:pt x="234189" y="1988352"/>
                </a:lnTo>
                <a:lnTo>
                  <a:pt x="202614" y="1953777"/>
                </a:lnTo>
                <a:lnTo>
                  <a:pt x="184518" y="1911599"/>
                </a:lnTo>
                <a:lnTo>
                  <a:pt x="9898" y="1118406"/>
                </a:lnTo>
                <a:lnTo>
                  <a:pt x="2474" y="1067636"/>
                </a:lnTo>
                <a:lnTo>
                  <a:pt x="0" y="1009684"/>
                </a:lnTo>
                <a:lnTo>
                  <a:pt x="2474" y="951732"/>
                </a:lnTo>
                <a:lnTo>
                  <a:pt x="9898" y="900962"/>
                </a:lnTo>
                <a:lnTo>
                  <a:pt x="184518" y="107774"/>
                </a:lnTo>
                <a:lnTo>
                  <a:pt x="202614" y="65595"/>
                </a:lnTo>
                <a:lnTo>
                  <a:pt x="234189" y="31021"/>
                </a:lnTo>
                <a:lnTo>
                  <a:pt x="274799" y="7643"/>
                </a:lnTo>
                <a:lnTo>
                  <a:pt x="315017" y="0"/>
                </a:lnTo>
                <a:lnTo>
                  <a:pt x="4052029" y="0"/>
                </a:lnTo>
                <a:lnTo>
                  <a:pt x="4093065" y="7643"/>
                </a:lnTo>
                <a:lnTo>
                  <a:pt x="4134512" y="31021"/>
                </a:lnTo>
                <a:lnTo>
                  <a:pt x="4166770" y="65595"/>
                </a:lnTo>
                <a:lnTo>
                  <a:pt x="4185323" y="107774"/>
                </a:lnTo>
                <a:lnTo>
                  <a:pt x="4364057" y="900962"/>
                </a:lnTo>
                <a:lnTo>
                  <a:pt x="4371704" y="951732"/>
                </a:lnTo>
                <a:lnTo>
                  <a:pt x="4373927" y="1002281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76122" y="1858801"/>
            <a:ext cx="3451225" cy="17087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ts val="4360"/>
              </a:lnSpc>
              <a:spcBef>
                <a:spcPts val="370"/>
              </a:spcBef>
            </a:pPr>
            <a:r>
              <a:rPr sz="3750" spc="75" dirty="0">
                <a:solidFill>
                  <a:srgbClr val="FFFFFF"/>
                </a:solidFill>
                <a:latin typeface="Calibri"/>
                <a:cs typeface="Calibri"/>
              </a:rPr>
              <a:t>Interferencia</a:t>
            </a:r>
            <a:r>
              <a:rPr sz="37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3750" spc="-8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60" dirty="0">
                <a:solidFill>
                  <a:srgbClr val="FFFFFF"/>
                </a:solidFill>
                <a:latin typeface="Calibri"/>
                <a:cs typeface="Calibri"/>
              </a:rPr>
              <a:t>autor</a:t>
            </a:r>
            <a:r>
              <a:rPr sz="37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-6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7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8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7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spc="30" dirty="0">
                <a:solidFill>
                  <a:srgbClr val="FFFFFF"/>
                </a:solidFill>
                <a:latin typeface="Calibri"/>
                <a:cs typeface="Calibri"/>
              </a:rPr>
              <a:t>investigación.</a:t>
            </a:r>
            <a:endParaRPr sz="3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sp>
          <p:nvSpPr>
            <p:cNvPr id="3" name="object 3"/>
            <p:cNvSpPr/>
            <p:nvPr/>
          </p:nvSpPr>
          <p:spPr>
            <a:xfrm>
              <a:off x="1605659" y="3836913"/>
              <a:ext cx="10666095" cy="5786120"/>
            </a:xfrm>
            <a:custGeom>
              <a:avLst/>
              <a:gdLst/>
              <a:ahLst/>
              <a:cxnLst/>
              <a:rect l="l" t="t" r="r" b="b"/>
              <a:pathLst>
                <a:path w="10666095" h="5786120">
                  <a:moveTo>
                    <a:pt x="10532171" y="5715579"/>
                  </a:moveTo>
                  <a:lnTo>
                    <a:pt x="10241125" y="5715579"/>
                  </a:lnTo>
                  <a:lnTo>
                    <a:pt x="10287611" y="5712237"/>
                  </a:lnTo>
                  <a:lnTo>
                    <a:pt x="10333040" y="5702504"/>
                  </a:lnTo>
                  <a:lnTo>
                    <a:pt x="10376844" y="5686815"/>
                  </a:lnTo>
                  <a:lnTo>
                    <a:pt x="10418453" y="5665609"/>
                  </a:lnTo>
                  <a:lnTo>
                    <a:pt x="10457298" y="5639321"/>
                  </a:lnTo>
                  <a:lnTo>
                    <a:pt x="10492809" y="5608388"/>
                  </a:lnTo>
                  <a:lnTo>
                    <a:pt x="10524419" y="5573249"/>
                  </a:lnTo>
                  <a:lnTo>
                    <a:pt x="10551558" y="5534338"/>
                  </a:lnTo>
                  <a:lnTo>
                    <a:pt x="10573656" y="5492094"/>
                  </a:lnTo>
                  <a:lnTo>
                    <a:pt x="10590145" y="5446953"/>
                  </a:lnTo>
                  <a:lnTo>
                    <a:pt x="10600456" y="5399352"/>
                  </a:lnTo>
                  <a:lnTo>
                    <a:pt x="10604020" y="5349728"/>
                  </a:lnTo>
                  <a:lnTo>
                    <a:pt x="10604020" y="119999"/>
                  </a:lnTo>
                  <a:lnTo>
                    <a:pt x="10602877" y="89316"/>
                  </a:lnTo>
                  <a:lnTo>
                    <a:pt x="10599265" y="58902"/>
                  </a:lnTo>
                  <a:lnTo>
                    <a:pt x="10592910" y="29036"/>
                  </a:lnTo>
                  <a:lnTo>
                    <a:pt x="10583537" y="0"/>
                  </a:lnTo>
                  <a:lnTo>
                    <a:pt x="10611174" y="37164"/>
                  </a:lnTo>
                  <a:lnTo>
                    <a:pt x="10633889" y="78117"/>
                  </a:lnTo>
                  <a:lnTo>
                    <a:pt x="10650982" y="122438"/>
                  </a:lnTo>
                  <a:lnTo>
                    <a:pt x="10661752" y="169711"/>
                  </a:lnTo>
                  <a:lnTo>
                    <a:pt x="10665498" y="219516"/>
                  </a:lnTo>
                  <a:lnTo>
                    <a:pt x="10665498" y="5449245"/>
                  </a:lnTo>
                  <a:lnTo>
                    <a:pt x="10661815" y="5498640"/>
                  </a:lnTo>
                  <a:lnTo>
                    <a:pt x="10651126" y="5545899"/>
                  </a:lnTo>
                  <a:lnTo>
                    <a:pt x="10633972" y="5590479"/>
                  </a:lnTo>
                  <a:lnTo>
                    <a:pt x="10610895" y="5631841"/>
                  </a:lnTo>
                  <a:lnTo>
                    <a:pt x="10582434" y="5669443"/>
                  </a:lnTo>
                  <a:lnTo>
                    <a:pt x="10549131" y="5702744"/>
                  </a:lnTo>
                  <a:lnTo>
                    <a:pt x="10532171" y="5715579"/>
                  </a:lnTo>
                  <a:close/>
                </a:path>
                <a:path w="10666095" h="5786120">
                  <a:moveTo>
                    <a:pt x="10328907" y="5785805"/>
                  </a:moveTo>
                  <a:lnTo>
                    <a:pt x="284896" y="5785805"/>
                  </a:lnTo>
                  <a:lnTo>
                    <a:pt x="219950" y="5782689"/>
                  </a:lnTo>
                  <a:lnTo>
                    <a:pt x="163111" y="5773559"/>
                  </a:lnTo>
                  <a:lnTo>
                    <a:pt x="113537" y="5758739"/>
                  </a:lnTo>
                  <a:lnTo>
                    <a:pt x="70388" y="5738554"/>
                  </a:lnTo>
                  <a:lnTo>
                    <a:pt x="32822" y="5713330"/>
                  </a:lnTo>
                  <a:lnTo>
                    <a:pt x="0" y="5683392"/>
                  </a:lnTo>
                  <a:lnTo>
                    <a:pt x="36127" y="5697062"/>
                  </a:lnTo>
                  <a:lnTo>
                    <a:pt x="73901" y="5707166"/>
                  </a:lnTo>
                  <a:lnTo>
                    <a:pt x="112772" y="5713430"/>
                  </a:lnTo>
                  <a:lnTo>
                    <a:pt x="152192" y="5715579"/>
                  </a:lnTo>
                  <a:lnTo>
                    <a:pt x="10532171" y="5715579"/>
                  </a:lnTo>
                  <a:lnTo>
                    <a:pt x="10511526" y="5731203"/>
                  </a:lnTo>
                  <a:lnTo>
                    <a:pt x="10470160" y="5754280"/>
                  </a:lnTo>
                  <a:lnTo>
                    <a:pt x="10425575" y="5771433"/>
                  </a:lnTo>
                  <a:lnTo>
                    <a:pt x="10378310" y="5782122"/>
                  </a:lnTo>
                  <a:lnTo>
                    <a:pt x="10328907" y="578580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1273" y="3620352"/>
              <a:ext cx="10756265" cy="5902960"/>
            </a:xfrm>
            <a:custGeom>
              <a:avLst/>
              <a:gdLst/>
              <a:ahLst/>
              <a:cxnLst/>
              <a:rect l="l" t="t" r="r" b="b"/>
              <a:pathLst>
                <a:path w="10756265" h="5902959">
                  <a:moveTo>
                    <a:pt x="10419658" y="5902878"/>
                  </a:moveTo>
                  <a:lnTo>
                    <a:pt x="336578" y="5902878"/>
                  </a:lnTo>
                  <a:lnTo>
                    <a:pt x="291222" y="5899833"/>
                  </a:lnTo>
                  <a:lnTo>
                    <a:pt x="247623" y="5890955"/>
                  </a:lnTo>
                  <a:lnTo>
                    <a:pt x="206200" y="5876629"/>
                  </a:lnTo>
                  <a:lnTo>
                    <a:pt x="167368" y="5857243"/>
                  </a:lnTo>
                  <a:lnTo>
                    <a:pt x="131544" y="5833182"/>
                  </a:lnTo>
                  <a:lnTo>
                    <a:pt x="99144" y="5804832"/>
                  </a:lnTo>
                  <a:lnTo>
                    <a:pt x="70586" y="5772579"/>
                  </a:lnTo>
                  <a:lnTo>
                    <a:pt x="46286" y="5736810"/>
                  </a:lnTo>
                  <a:lnTo>
                    <a:pt x="26661" y="5697910"/>
                  </a:lnTo>
                  <a:lnTo>
                    <a:pt x="12127" y="5656265"/>
                  </a:lnTo>
                  <a:lnTo>
                    <a:pt x="3101" y="5612263"/>
                  </a:lnTo>
                  <a:lnTo>
                    <a:pt x="0" y="5566288"/>
                  </a:lnTo>
                  <a:lnTo>
                    <a:pt x="0" y="336560"/>
                  </a:lnTo>
                  <a:lnTo>
                    <a:pt x="3683" y="287164"/>
                  </a:lnTo>
                  <a:lnTo>
                    <a:pt x="14372" y="239906"/>
                  </a:lnTo>
                  <a:lnTo>
                    <a:pt x="31526" y="195325"/>
                  </a:lnTo>
                  <a:lnTo>
                    <a:pt x="54603" y="153963"/>
                  </a:lnTo>
                  <a:lnTo>
                    <a:pt x="83064" y="116361"/>
                  </a:lnTo>
                  <a:lnTo>
                    <a:pt x="116367" y="83060"/>
                  </a:lnTo>
                  <a:lnTo>
                    <a:pt x="153971" y="54601"/>
                  </a:lnTo>
                  <a:lnTo>
                    <a:pt x="195335" y="31524"/>
                  </a:lnTo>
                  <a:lnTo>
                    <a:pt x="239918" y="14371"/>
                  </a:lnTo>
                  <a:lnTo>
                    <a:pt x="287179" y="3683"/>
                  </a:lnTo>
                  <a:lnTo>
                    <a:pt x="336578" y="0"/>
                  </a:lnTo>
                  <a:lnTo>
                    <a:pt x="10419658" y="0"/>
                  </a:lnTo>
                  <a:lnTo>
                    <a:pt x="10469053" y="3683"/>
                  </a:lnTo>
                  <a:lnTo>
                    <a:pt x="10516312" y="14371"/>
                  </a:lnTo>
                  <a:lnTo>
                    <a:pt x="10560892" y="31524"/>
                  </a:lnTo>
                  <a:lnTo>
                    <a:pt x="10602254" y="54601"/>
                  </a:lnTo>
                  <a:lnTo>
                    <a:pt x="10639856" y="83060"/>
                  </a:lnTo>
                  <a:lnTo>
                    <a:pt x="10673157" y="116361"/>
                  </a:lnTo>
                  <a:lnTo>
                    <a:pt x="10701616" y="153963"/>
                  </a:lnTo>
                  <a:lnTo>
                    <a:pt x="10724693" y="195325"/>
                  </a:lnTo>
                  <a:lnTo>
                    <a:pt x="10741846" y="239906"/>
                  </a:lnTo>
                  <a:lnTo>
                    <a:pt x="10752535" y="287164"/>
                  </a:lnTo>
                  <a:lnTo>
                    <a:pt x="10756218" y="336560"/>
                  </a:lnTo>
                  <a:lnTo>
                    <a:pt x="10756218" y="5566288"/>
                  </a:lnTo>
                  <a:lnTo>
                    <a:pt x="10752535" y="5615691"/>
                  </a:lnTo>
                  <a:lnTo>
                    <a:pt x="10741846" y="5662956"/>
                  </a:lnTo>
                  <a:lnTo>
                    <a:pt x="10724693" y="5707541"/>
                  </a:lnTo>
                  <a:lnTo>
                    <a:pt x="10701616" y="5748907"/>
                  </a:lnTo>
                  <a:lnTo>
                    <a:pt x="10673157" y="5786511"/>
                  </a:lnTo>
                  <a:lnTo>
                    <a:pt x="10639856" y="5819815"/>
                  </a:lnTo>
                  <a:lnTo>
                    <a:pt x="10602254" y="5848275"/>
                  </a:lnTo>
                  <a:lnTo>
                    <a:pt x="10560892" y="5871353"/>
                  </a:lnTo>
                  <a:lnTo>
                    <a:pt x="10516312" y="5888507"/>
                  </a:lnTo>
                  <a:lnTo>
                    <a:pt x="10469053" y="5899195"/>
                  </a:lnTo>
                  <a:lnTo>
                    <a:pt x="10419658" y="5902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2006" y="3591061"/>
              <a:ext cx="10905490" cy="6061075"/>
            </a:xfrm>
            <a:custGeom>
              <a:avLst/>
              <a:gdLst/>
              <a:ahLst/>
              <a:cxnLst/>
              <a:rect l="l" t="t" r="r" b="b"/>
              <a:pathLst>
                <a:path w="10905490" h="6061075">
                  <a:moveTo>
                    <a:pt x="10540124" y="6060917"/>
                  </a:moveTo>
                  <a:lnTo>
                    <a:pt x="507781" y="6060917"/>
                  </a:lnTo>
                  <a:lnTo>
                    <a:pt x="449824" y="6058398"/>
                  </a:lnTo>
                  <a:lnTo>
                    <a:pt x="396150" y="6050957"/>
                  </a:lnTo>
                  <a:lnTo>
                    <a:pt x="347296" y="6038939"/>
                  </a:lnTo>
                  <a:lnTo>
                    <a:pt x="303102" y="6022656"/>
                  </a:lnTo>
                  <a:lnTo>
                    <a:pt x="263404" y="6002423"/>
                  </a:lnTo>
                  <a:lnTo>
                    <a:pt x="228041" y="5978552"/>
                  </a:lnTo>
                  <a:lnTo>
                    <a:pt x="196851" y="5951357"/>
                  </a:lnTo>
                  <a:lnTo>
                    <a:pt x="169670" y="5921151"/>
                  </a:lnTo>
                  <a:lnTo>
                    <a:pt x="146337" y="5888248"/>
                  </a:lnTo>
                  <a:lnTo>
                    <a:pt x="110585" y="5857143"/>
                  </a:lnTo>
                  <a:lnTo>
                    <a:pt x="78929" y="5821786"/>
                  </a:lnTo>
                  <a:lnTo>
                    <a:pt x="51880" y="5782587"/>
                  </a:lnTo>
                  <a:lnTo>
                    <a:pt x="29950" y="5739958"/>
                  </a:lnTo>
                  <a:lnTo>
                    <a:pt x="13652" y="5694306"/>
                  </a:lnTo>
                  <a:lnTo>
                    <a:pt x="3498" y="5646043"/>
                  </a:lnTo>
                  <a:lnTo>
                    <a:pt x="0" y="5595579"/>
                  </a:lnTo>
                  <a:lnTo>
                    <a:pt x="0" y="365851"/>
                  </a:lnTo>
                  <a:lnTo>
                    <a:pt x="2852" y="319983"/>
                  </a:lnTo>
                  <a:lnTo>
                    <a:pt x="11179" y="275809"/>
                  </a:lnTo>
                  <a:lnTo>
                    <a:pt x="24638" y="233673"/>
                  </a:lnTo>
                  <a:lnTo>
                    <a:pt x="42885" y="193917"/>
                  </a:lnTo>
                  <a:lnTo>
                    <a:pt x="65576" y="156886"/>
                  </a:lnTo>
                  <a:lnTo>
                    <a:pt x="92367" y="122924"/>
                  </a:lnTo>
                  <a:lnTo>
                    <a:pt x="122915" y="92374"/>
                  </a:lnTo>
                  <a:lnTo>
                    <a:pt x="156876" y="65581"/>
                  </a:lnTo>
                  <a:lnTo>
                    <a:pt x="193906" y="42889"/>
                  </a:lnTo>
                  <a:lnTo>
                    <a:pt x="233662" y="24640"/>
                  </a:lnTo>
                  <a:lnTo>
                    <a:pt x="275799" y="11180"/>
                  </a:lnTo>
                  <a:lnTo>
                    <a:pt x="319975" y="2852"/>
                  </a:lnTo>
                  <a:lnTo>
                    <a:pt x="365838" y="0"/>
                  </a:lnTo>
                  <a:lnTo>
                    <a:pt x="10448931" y="0"/>
                  </a:lnTo>
                  <a:lnTo>
                    <a:pt x="10497428" y="3218"/>
                  </a:lnTo>
                  <a:lnTo>
                    <a:pt x="10543908" y="12577"/>
                  </a:lnTo>
                  <a:lnTo>
                    <a:pt x="10587987" y="27631"/>
                  </a:lnTo>
                  <a:lnTo>
                    <a:pt x="10591362" y="29290"/>
                  </a:lnTo>
                  <a:lnTo>
                    <a:pt x="365845" y="29290"/>
                  </a:lnTo>
                  <a:lnTo>
                    <a:pt x="316446" y="32973"/>
                  </a:lnTo>
                  <a:lnTo>
                    <a:pt x="269185" y="43662"/>
                  </a:lnTo>
                  <a:lnTo>
                    <a:pt x="224602" y="60815"/>
                  </a:lnTo>
                  <a:lnTo>
                    <a:pt x="183238" y="83892"/>
                  </a:lnTo>
                  <a:lnTo>
                    <a:pt x="145634" y="112351"/>
                  </a:lnTo>
                  <a:lnTo>
                    <a:pt x="112331" y="145652"/>
                  </a:lnTo>
                  <a:lnTo>
                    <a:pt x="83870" y="183254"/>
                  </a:lnTo>
                  <a:lnTo>
                    <a:pt x="60793" y="224616"/>
                  </a:lnTo>
                  <a:lnTo>
                    <a:pt x="43639" y="269197"/>
                  </a:lnTo>
                  <a:lnTo>
                    <a:pt x="32950" y="316455"/>
                  </a:lnTo>
                  <a:lnTo>
                    <a:pt x="29266" y="365851"/>
                  </a:lnTo>
                  <a:lnTo>
                    <a:pt x="29266" y="5595579"/>
                  </a:lnTo>
                  <a:lnTo>
                    <a:pt x="32368" y="5641554"/>
                  </a:lnTo>
                  <a:lnTo>
                    <a:pt x="41394" y="5685557"/>
                  </a:lnTo>
                  <a:lnTo>
                    <a:pt x="55928" y="5727201"/>
                  </a:lnTo>
                  <a:lnTo>
                    <a:pt x="75553" y="5766101"/>
                  </a:lnTo>
                  <a:lnTo>
                    <a:pt x="99853" y="5801870"/>
                  </a:lnTo>
                  <a:lnTo>
                    <a:pt x="128411" y="5834123"/>
                  </a:lnTo>
                  <a:lnTo>
                    <a:pt x="160810" y="5862473"/>
                  </a:lnTo>
                  <a:lnTo>
                    <a:pt x="196635" y="5886534"/>
                  </a:lnTo>
                  <a:lnTo>
                    <a:pt x="235467" y="5905920"/>
                  </a:lnTo>
                  <a:lnTo>
                    <a:pt x="276890" y="5920246"/>
                  </a:lnTo>
                  <a:lnTo>
                    <a:pt x="320489" y="5929124"/>
                  </a:lnTo>
                  <a:lnTo>
                    <a:pt x="322263" y="5929243"/>
                  </a:lnTo>
                  <a:lnTo>
                    <a:pt x="216578" y="5929243"/>
                  </a:lnTo>
                  <a:lnTo>
                    <a:pt x="249433" y="5959182"/>
                  </a:lnTo>
                  <a:lnTo>
                    <a:pt x="287226" y="5984405"/>
                  </a:lnTo>
                  <a:lnTo>
                    <a:pt x="330991" y="6004590"/>
                  </a:lnTo>
                  <a:lnTo>
                    <a:pt x="381766" y="6019410"/>
                  </a:lnTo>
                  <a:lnTo>
                    <a:pt x="440584" y="6028540"/>
                  </a:lnTo>
                  <a:lnTo>
                    <a:pt x="508482" y="6031656"/>
                  </a:lnTo>
                  <a:lnTo>
                    <a:pt x="10681955" y="6031656"/>
                  </a:lnTo>
                  <a:lnTo>
                    <a:pt x="10671824" y="6036306"/>
                  </a:lnTo>
                  <a:lnTo>
                    <a:pt x="10629685" y="6049767"/>
                  </a:lnTo>
                  <a:lnTo>
                    <a:pt x="10585507" y="6058095"/>
                  </a:lnTo>
                  <a:lnTo>
                    <a:pt x="10540124" y="6060917"/>
                  </a:lnTo>
                  <a:close/>
                </a:path>
                <a:path w="10905490" h="6061075">
                  <a:moveTo>
                    <a:pt x="10594098" y="5932169"/>
                  </a:moveTo>
                  <a:lnTo>
                    <a:pt x="10448925" y="5932169"/>
                  </a:lnTo>
                  <a:lnTo>
                    <a:pt x="10498321" y="5928486"/>
                  </a:lnTo>
                  <a:lnTo>
                    <a:pt x="10545579" y="5917798"/>
                  </a:lnTo>
                  <a:lnTo>
                    <a:pt x="10590160" y="5900644"/>
                  </a:lnTo>
                  <a:lnTo>
                    <a:pt x="10631521" y="5877567"/>
                  </a:lnTo>
                  <a:lnTo>
                    <a:pt x="10669123" y="5849106"/>
                  </a:lnTo>
                  <a:lnTo>
                    <a:pt x="10702424" y="5815803"/>
                  </a:lnTo>
                  <a:lnTo>
                    <a:pt x="10730884" y="5778198"/>
                  </a:lnTo>
                  <a:lnTo>
                    <a:pt x="10753961" y="5736832"/>
                  </a:lnTo>
                  <a:lnTo>
                    <a:pt x="10771114" y="5692247"/>
                  </a:lnTo>
                  <a:lnTo>
                    <a:pt x="10781802" y="5644982"/>
                  </a:lnTo>
                  <a:lnTo>
                    <a:pt x="10785485" y="5595579"/>
                  </a:lnTo>
                  <a:lnTo>
                    <a:pt x="10785485" y="365851"/>
                  </a:lnTo>
                  <a:lnTo>
                    <a:pt x="10781802" y="316455"/>
                  </a:lnTo>
                  <a:lnTo>
                    <a:pt x="10771114" y="269197"/>
                  </a:lnTo>
                  <a:lnTo>
                    <a:pt x="10753961" y="224616"/>
                  </a:lnTo>
                  <a:lnTo>
                    <a:pt x="10730884" y="183254"/>
                  </a:lnTo>
                  <a:lnTo>
                    <a:pt x="10702424" y="145652"/>
                  </a:lnTo>
                  <a:lnTo>
                    <a:pt x="10669123" y="112351"/>
                  </a:lnTo>
                  <a:lnTo>
                    <a:pt x="10631521" y="83892"/>
                  </a:lnTo>
                  <a:lnTo>
                    <a:pt x="10590160" y="60815"/>
                  </a:lnTo>
                  <a:lnTo>
                    <a:pt x="10545579" y="43662"/>
                  </a:lnTo>
                  <a:lnTo>
                    <a:pt x="10498321" y="32973"/>
                  </a:lnTo>
                  <a:lnTo>
                    <a:pt x="10448925" y="29290"/>
                  </a:lnTo>
                  <a:lnTo>
                    <a:pt x="10591362" y="29290"/>
                  </a:lnTo>
                  <a:lnTo>
                    <a:pt x="10629287" y="47933"/>
                  </a:lnTo>
                  <a:lnTo>
                    <a:pt x="10667431" y="73037"/>
                  </a:lnTo>
                  <a:lnTo>
                    <a:pt x="10702041" y="102496"/>
                  </a:lnTo>
                  <a:lnTo>
                    <a:pt x="10732740" y="135866"/>
                  </a:lnTo>
                  <a:lnTo>
                    <a:pt x="10759151" y="172699"/>
                  </a:lnTo>
                  <a:lnTo>
                    <a:pt x="10794906" y="203804"/>
                  </a:lnTo>
                  <a:lnTo>
                    <a:pt x="10826564" y="239161"/>
                  </a:lnTo>
                  <a:lnTo>
                    <a:pt x="10831180" y="245851"/>
                  </a:lnTo>
                  <a:lnTo>
                    <a:pt x="10797190" y="245851"/>
                  </a:lnTo>
                  <a:lnTo>
                    <a:pt x="10805328" y="274888"/>
                  </a:lnTo>
                  <a:lnTo>
                    <a:pt x="10811820" y="304753"/>
                  </a:lnTo>
                  <a:lnTo>
                    <a:pt x="10816118" y="335168"/>
                  </a:lnTo>
                  <a:lnTo>
                    <a:pt x="10817672" y="365851"/>
                  </a:lnTo>
                  <a:lnTo>
                    <a:pt x="10817672" y="5595579"/>
                  </a:lnTo>
                  <a:lnTo>
                    <a:pt x="10814820" y="5641452"/>
                  </a:lnTo>
                  <a:lnTo>
                    <a:pt x="10806507" y="5685557"/>
                  </a:lnTo>
                  <a:lnTo>
                    <a:pt x="10793035" y="5727769"/>
                  </a:lnTo>
                  <a:lnTo>
                    <a:pt x="10774789" y="5767526"/>
                  </a:lnTo>
                  <a:lnTo>
                    <a:pt x="10752100" y="5804557"/>
                  </a:lnTo>
                  <a:lnTo>
                    <a:pt x="10725310" y="5838518"/>
                  </a:lnTo>
                  <a:lnTo>
                    <a:pt x="10694764" y="5869065"/>
                  </a:lnTo>
                  <a:lnTo>
                    <a:pt x="10660806" y="5895856"/>
                  </a:lnTo>
                  <a:lnTo>
                    <a:pt x="10623778" y="5918547"/>
                  </a:lnTo>
                  <a:lnTo>
                    <a:pt x="10594098" y="5932169"/>
                  </a:lnTo>
                  <a:close/>
                </a:path>
                <a:path w="10905490" h="6061075">
                  <a:moveTo>
                    <a:pt x="10681955" y="6031656"/>
                  </a:moveTo>
                  <a:lnTo>
                    <a:pt x="10539634" y="6031656"/>
                  </a:lnTo>
                  <a:lnTo>
                    <a:pt x="10585122" y="6028540"/>
                  </a:lnTo>
                  <a:lnTo>
                    <a:pt x="10628812" y="6019530"/>
                  </a:lnTo>
                  <a:lnTo>
                    <a:pt x="10670479" y="6004996"/>
                  </a:lnTo>
                  <a:lnTo>
                    <a:pt x="10709614" y="5985372"/>
                  </a:lnTo>
                  <a:lnTo>
                    <a:pt x="10745781" y="5961073"/>
                  </a:lnTo>
                  <a:lnTo>
                    <a:pt x="10778544" y="5932516"/>
                  </a:lnTo>
                  <a:lnTo>
                    <a:pt x="10807464" y="5900118"/>
                  </a:lnTo>
                  <a:lnTo>
                    <a:pt x="10832106" y="5864296"/>
                  </a:lnTo>
                  <a:lnTo>
                    <a:pt x="10852033" y="5825466"/>
                  </a:lnTo>
                  <a:lnTo>
                    <a:pt x="10866807" y="5784045"/>
                  </a:lnTo>
                  <a:lnTo>
                    <a:pt x="10875992" y="5740449"/>
                  </a:lnTo>
                  <a:lnTo>
                    <a:pt x="10879150" y="5695096"/>
                  </a:lnTo>
                  <a:lnTo>
                    <a:pt x="10879150" y="465368"/>
                  </a:lnTo>
                  <a:lnTo>
                    <a:pt x="10875405" y="415562"/>
                  </a:lnTo>
                  <a:lnTo>
                    <a:pt x="10864635" y="368290"/>
                  </a:lnTo>
                  <a:lnTo>
                    <a:pt x="10847542" y="323968"/>
                  </a:lnTo>
                  <a:lnTo>
                    <a:pt x="10824827" y="283015"/>
                  </a:lnTo>
                  <a:lnTo>
                    <a:pt x="10797190" y="245851"/>
                  </a:lnTo>
                  <a:lnTo>
                    <a:pt x="10831180" y="245851"/>
                  </a:lnTo>
                  <a:lnTo>
                    <a:pt x="10853612" y="278359"/>
                  </a:lnTo>
                  <a:lnTo>
                    <a:pt x="10875539" y="320989"/>
                  </a:lnTo>
                  <a:lnTo>
                    <a:pt x="10891835" y="366640"/>
                  </a:lnTo>
                  <a:lnTo>
                    <a:pt x="10901987" y="414903"/>
                  </a:lnTo>
                  <a:lnTo>
                    <a:pt x="10905485" y="465368"/>
                  </a:lnTo>
                  <a:lnTo>
                    <a:pt x="10905485" y="5695096"/>
                  </a:lnTo>
                  <a:lnTo>
                    <a:pt x="10902633" y="5740963"/>
                  </a:lnTo>
                  <a:lnTo>
                    <a:pt x="10894306" y="5785137"/>
                  </a:lnTo>
                  <a:lnTo>
                    <a:pt x="10880848" y="5827274"/>
                  </a:lnTo>
                  <a:lnTo>
                    <a:pt x="10862601" y="5867030"/>
                  </a:lnTo>
                  <a:lnTo>
                    <a:pt x="10839911" y="5904061"/>
                  </a:lnTo>
                  <a:lnTo>
                    <a:pt x="10813120" y="5938023"/>
                  </a:lnTo>
                  <a:lnTo>
                    <a:pt x="10782573" y="5968572"/>
                  </a:lnTo>
                  <a:lnTo>
                    <a:pt x="10748611" y="5995365"/>
                  </a:lnTo>
                  <a:lnTo>
                    <a:pt x="10711581" y="6018058"/>
                  </a:lnTo>
                  <a:lnTo>
                    <a:pt x="10681955" y="6031656"/>
                  </a:lnTo>
                  <a:close/>
                </a:path>
                <a:path w="10905490" h="6061075">
                  <a:moveTo>
                    <a:pt x="10451851" y="5961430"/>
                  </a:moveTo>
                  <a:lnTo>
                    <a:pt x="368771" y="5961430"/>
                  </a:lnTo>
                  <a:lnTo>
                    <a:pt x="328117" y="5959281"/>
                  </a:lnTo>
                  <a:lnTo>
                    <a:pt x="289383" y="5953018"/>
                  </a:lnTo>
                  <a:lnTo>
                    <a:pt x="252295" y="5942914"/>
                  </a:lnTo>
                  <a:lnTo>
                    <a:pt x="216578" y="5929243"/>
                  </a:lnTo>
                  <a:lnTo>
                    <a:pt x="322263" y="5929243"/>
                  </a:lnTo>
                  <a:lnTo>
                    <a:pt x="365845" y="5932169"/>
                  </a:lnTo>
                  <a:lnTo>
                    <a:pt x="10594098" y="5932169"/>
                  </a:lnTo>
                  <a:lnTo>
                    <a:pt x="10584025" y="5936793"/>
                  </a:lnTo>
                  <a:lnTo>
                    <a:pt x="10541890" y="5950251"/>
                  </a:lnTo>
                  <a:lnTo>
                    <a:pt x="10497718" y="5958578"/>
                  </a:lnTo>
                  <a:lnTo>
                    <a:pt x="10451851" y="596143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2034" y="1732177"/>
            <a:ext cx="7031355" cy="13868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731645" marR="5080" indent="-1719580">
              <a:lnSpc>
                <a:spcPts val="5030"/>
              </a:lnSpc>
              <a:spcBef>
                <a:spcPts val="815"/>
              </a:spcBef>
            </a:pPr>
            <a:r>
              <a:rPr sz="4700" spc="-80" dirty="0"/>
              <a:t>F</a:t>
            </a:r>
            <a:r>
              <a:rPr sz="4700" spc="60" dirty="0"/>
              <a:t>i</a:t>
            </a:r>
            <a:r>
              <a:rPr sz="4700" spc="480" dirty="0"/>
              <a:t>n</a:t>
            </a:r>
            <a:r>
              <a:rPr sz="4700" spc="220" dirty="0"/>
              <a:t>e</a:t>
            </a:r>
            <a:r>
              <a:rPr sz="4700" spc="665" dirty="0"/>
              <a:t>s</a:t>
            </a:r>
            <a:r>
              <a:rPr sz="4700" spc="-495" dirty="0"/>
              <a:t> </a:t>
            </a:r>
            <a:r>
              <a:rPr sz="4700" spc="495" dirty="0"/>
              <a:t>d</a:t>
            </a:r>
            <a:r>
              <a:rPr sz="4700" spc="215" dirty="0"/>
              <a:t>e</a:t>
            </a:r>
            <a:r>
              <a:rPr sz="4700" spc="-495" dirty="0"/>
              <a:t> </a:t>
            </a:r>
            <a:r>
              <a:rPr sz="4700" spc="75" dirty="0"/>
              <a:t>l</a:t>
            </a:r>
            <a:r>
              <a:rPr sz="4700" spc="715" dirty="0"/>
              <a:t>a</a:t>
            </a:r>
            <a:r>
              <a:rPr sz="4700" spc="-495" dirty="0"/>
              <a:t> </a:t>
            </a:r>
            <a:r>
              <a:rPr sz="4700" spc="670" dirty="0"/>
              <a:t>s</a:t>
            </a:r>
            <a:r>
              <a:rPr sz="4700" spc="475" dirty="0"/>
              <a:t>u</a:t>
            </a:r>
            <a:r>
              <a:rPr sz="4700" spc="670" dirty="0"/>
              <a:t>s</a:t>
            </a:r>
            <a:r>
              <a:rPr sz="4700" spc="484" dirty="0"/>
              <a:t>p</a:t>
            </a:r>
            <a:r>
              <a:rPr sz="4700" spc="220" dirty="0"/>
              <a:t>e</a:t>
            </a:r>
            <a:r>
              <a:rPr sz="4700" spc="480" dirty="0"/>
              <a:t>n</a:t>
            </a:r>
            <a:r>
              <a:rPr sz="4700" spc="670" dirty="0"/>
              <a:t>s</a:t>
            </a:r>
            <a:r>
              <a:rPr sz="4700" spc="60" dirty="0"/>
              <a:t>i</a:t>
            </a:r>
            <a:r>
              <a:rPr sz="4700" spc="355" dirty="0"/>
              <a:t>ó</a:t>
            </a:r>
            <a:r>
              <a:rPr sz="4700" spc="320" dirty="0"/>
              <a:t>n  </a:t>
            </a:r>
            <a:r>
              <a:rPr sz="4700" spc="360" dirty="0"/>
              <a:t>provisional</a:t>
            </a:r>
            <a:endParaRPr sz="4700"/>
          </a:p>
        </p:txBody>
      </p:sp>
      <p:sp>
        <p:nvSpPr>
          <p:cNvPr id="7" name="object 7"/>
          <p:cNvSpPr txBox="1"/>
          <p:nvPr/>
        </p:nvSpPr>
        <p:spPr>
          <a:xfrm>
            <a:off x="2091323" y="3505994"/>
            <a:ext cx="10096500" cy="676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1053465" indent="-635" algn="ctr">
              <a:lnSpc>
                <a:spcPct val="115199"/>
              </a:lnSpc>
              <a:spcBef>
                <a:spcPts val="100"/>
              </a:spcBef>
            </a:pPr>
            <a:r>
              <a:rPr sz="2550" spc="120" dirty="0">
                <a:solidFill>
                  <a:srgbClr val="00203C"/>
                </a:solidFill>
                <a:latin typeface="Calibri"/>
                <a:cs typeface="Calibri"/>
              </a:rPr>
              <a:t>En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cuanto </a:t>
            </a:r>
            <a:r>
              <a:rPr sz="2550" spc="-90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550" spc="-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5" dirty="0">
                <a:solidFill>
                  <a:srgbClr val="00203C"/>
                </a:solidFill>
                <a:latin typeface="Calibri"/>
                <a:cs typeface="Calibri"/>
              </a:rPr>
              <a:t>las </a:t>
            </a:r>
            <a:r>
              <a:rPr sz="2550" spc="-85" dirty="0">
                <a:solidFill>
                  <a:srgbClr val="00203C"/>
                </a:solidFill>
                <a:latin typeface="Calibri"/>
                <a:cs typeface="Calibri"/>
              </a:rPr>
              <a:t>tres </a:t>
            </a:r>
            <a:r>
              <a:rPr sz="2550" spc="-35" dirty="0">
                <a:solidFill>
                  <a:srgbClr val="00203C"/>
                </a:solidFill>
                <a:latin typeface="Calibri"/>
                <a:cs typeface="Calibri"/>
              </a:rPr>
              <a:t>causales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-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00203C"/>
                </a:solidFill>
                <a:latin typeface="Calibri"/>
                <a:cs typeface="Calibri"/>
              </a:rPr>
              <a:t>suspensión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provisional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-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un </a:t>
            </a:r>
            <a:r>
              <a:rPr sz="2550" spc="-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00203C"/>
                </a:solidFill>
                <a:latin typeface="Calibri"/>
                <a:cs typeface="Calibri"/>
              </a:rPr>
              <a:t>servidor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dentro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un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00203C"/>
                </a:solidFill>
                <a:latin typeface="Calibri"/>
                <a:cs typeface="Calibri"/>
              </a:rPr>
              <a:t>proceso</a:t>
            </a:r>
            <a:r>
              <a:rPr sz="25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disciplinario,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5" dirty="0">
                <a:solidFill>
                  <a:srgbClr val="00203C"/>
                </a:solidFill>
                <a:latin typeface="Calibri"/>
                <a:cs typeface="Calibri"/>
              </a:rPr>
              <a:t>es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00203C"/>
                </a:solidFill>
                <a:latin typeface="Calibri"/>
                <a:cs typeface="Calibri"/>
              </a:rPr>
              <a:t>posible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00203C"/>
                </a:solidFill>
                <a:latin typeface="Calibri"/>
                <a:cs typeface="Calibri"/>
              </a:rPr>
              <a:t>deducir</a:t>
            </a:r>
            <a:r>
              <a:rPr sz="25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endParaRPr sz="2550" dirty="0">
              <a:latin typeface="Calibri"/>
              <a:cs typeface="Calibri"/>
            </a:endParaRPr>
          </a:p>
          <a:p>
            <a:pPr marL="12065" marR="634365" indent="-635" algn="ctr">
              <a:lnSpc>
                <a:spcPct val="115199"/>
              </a:lnSpc>
            </a:pPr>
            <a:r>
              <a:rPr sz="2550" spc="-10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550" spc="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40" dirty="0">
                <a:solidFill>
                  <a:srgbClr val="00203C"/>
                </a:solidFill>
                <a:latin typeface="Calibri"/>
                <a:cs typeface="Calibri"/>
              </a:rPr>
              <a:t>fin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00203C"/>
                </a:solidFill>
                <a:latin typeface="Calibri"/>
                <a:cs typeface="Calibri"/>
              </a:rPr>
              <a:t>persigue</a:t>
            </a:r>
            <a:r>
              <a:rPr sz="2550" spc="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legislador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00203C"/>
                </a:solidFill>
                <a:latin typeface="Calibri"/>
                <a:cs typeface="Calibri"/>
              </a:rPr>
              <a:t>con</a:t>
            </a:r>
            <a:r>
              <a:rPr sz="2550" spc="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00203C"/>
                </a:solidFill>
                <a:latin typeface="Calibri"/>
                <a:cs typeface="Calibri"/>
              </a:rPr>
              <a:t>causal</a:t>
            </a:r>
            <a:r>
              <a:rPr sz="2550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00203C"/>
                </a:solidFill>
                <a:latin typeface="Calibri"/>
                <a:cs typeface="Calibri"/>
              </a:rPr>
              <a:t>primera,</a:t>
            </a:r>
            <a:r>
              <a:rPr sz="2550" spc="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95" dirty="0">
                <a:solidFill>
                  <a:srgbClr val="00203C"/>
                </a:solidFill>
                <a:latin typeface="Calibri"/>
                <a:cs typeface="Calibri"/>
              </a:rPr>
              <a:t>es</a:t>
            </a:r>
            <a:r>
              <a:rPr sz="2550" b="1" spc="1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20" dirty="0">
                <a:solidFill>
                  <a:srgbClr val="00203C"/>
                </a:solidFill>
                <a:latin typeface="Calibri"/>
                <a:cs typeface="Calibri"/>
              </a:rPr>
              <a:t>asegurarse </a:t>
            </a:r>
            <a:r>
              <a:rPr sz="2550" b="1" spc="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40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00203C"/>
                </a:solidFill>
                <a:latin typeface="Calibri"/>
                <a:cs typeface="Calibri"/>
              </a:rPr>
              <a:t>proceso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95" dirty="0">
                <a:solidFill>
                  <a:srgbClr val="00203C"/>
                </a:solidFill>
                <a:latin typeface="Calibri"/>
                <a:cs typeface="Calibri"/>
              </a:rPr>
              <a:t>se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0" dirty="0">
                <a:solidFill>
                  <a:srgbClr val="00203C"/>
                </a:solidFill>
                <a:latin typeface="Calibri"/>
                <a:cs typeface="Calibri"/>
              </a:rPr>
              <a:t>adelante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35" dirty="0">
                <a:solidFill>
                  <a:srgbClr val="00203C"/>
                </a:solidFill>
                <a:latin typeface="Calibri"/>
                <a:cs typeface="Calibri"/>
              </a:rPr>
              <a:t>correcta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40" dirty="0">
                <a:solidFill>
                  <a:srgbClr val="00203C"/>
                </a:solidFill>
                <a:latin typeface="Calibri"/>
                <a:cs typeface="Calibri"/>
              </a:rPr>
              <a:t>forma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00203C"/>
                </a:solidFill>
                <a:latin typeface="Calibri"/>
                <a:cs typeface="Calibri"/>
              </a:rPr>
              <a:t>evitando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10" dirty="0">
                <a:solidFill>
                  <a:srgbClr val="00203C"/>
                </a:solidFill>
                <a:latin typeface="Calibri"/>
                <a:cs typeface="Calibri"/>
              </a:rPr>
              <a:t>quien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95" dirty="0">
                <a:solidFill>
                  <a:srgbClr val="00203C"/>
                </a:solidFill>
                <a:latin typeface="Calibri"/>
                <a:cs typeface="Calibri"/>
              </a:rPr>
              <a:t>es </a:t>
            </a:r>
            <a:r>
              <a:rPr sz="2550" b="1" spc="-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5" dirty="0">
                <a:solidFill>
                  <a:srgbClr val="00203C"/>
                </a:solidFill>
                <a:latin typeface="Calibri"/>
                <a:cs typeface="Calibri"/>
              </a:rPr>
              <a:t>investigado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0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50" dirty="0">
                <a:solidFill>
                  <a:srgbClr val="00203C"/>
                </a:solidFill>
                <a:latin typeface="Calibri"/>
                <a:cs typeface="Calibri"/>
              </a:rPr>
              <a:t>juzgado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" dirty="0">
                <a:solidFill>
                  <a:srgbClr val="00203C"/>
                </a:solidFill>
                <a:latin typeface="Calibri"/>
                <a:cs typeface="Calibri"/>
              </a:rPr>
              <a:t>pueda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50" dirty="0">
                <a:solidFill>
                  <a:srgbClr val="00203C"/>
                </a:solidFill>
                <a:latin typeface="Calibri"/>
                <a:cs typeface="Calibri"/>
              </a:rPr>
              <a:t>llegar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15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55" dirty="0">
                <a:solidFill>
                  <a:srgbClr val="00203C"/>
                </a:solidFill>
                <a:latin typeface="Calibri"/>
                <a:cs typeface="Calibri"/>
              </a:rPr>
              <a:t>interferir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5" dirty="0" err="1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lang="es-MX" sz="2550" b="1" spc="-40" dirty="0">
                <a:solidFill>
                  <a:srgbClr val="00203C"/>
                </a:solidFill>
                <a:latin typeface="Calibri"/>
                <a:cs typeface="Calibri"/>
              </a:rPr>
              <a:t>é</a:t>
            </a:r>
            <a:r>
              <a:rPr sz="2550" b="1" spc="-40" dirty="0">
                <a:solidFill>
                  <a:srgbClr val="00203C"/>
                </a:solidFill>
                <a:latin typeface="Calibri"/>
                <a:cs typeface="Calibri"/>
              </a:rPr>
              <a:t>l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5" dirty="0">
                <a:solidFill>
                  <a:srgbClr val="00203C"/>
                </a:solidFill>
                <a:latin typeface="Calibri"/>
                <a:cs typeface="Calibri"/>
              </a:rPr>
              <a:t>valiéndose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10" dirty="0">
                <a:solidFill>
                  <a:srgbClr val="00203C"/>
                </a:solidFill>
                <a:latin typeface="Calibri"/>
                <a:cs typeface="Calibri"/>
              </a:rPr>
              <a:t>su </a:t>
            </a:r>
            <a:r>
              <a:rPr sz="2550" b="1" spc="-5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35" dirty="0">
                <a:solidFill>
                  <a:srgbClr val="00203C"/>
                </a:solidFill>
                <a:latin typeface="Calibri"/>
                <a:cs typeface="Calibri"/>
              </a:rPr>
              <a:t>cargo,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30" dirty="0">
                <a:solidFill>
                  <a:srgbClr val="00203C"/>
                </a:solidFill>
                <a:latin typeface="Calibri"/>
                <a:cs typeface="Calibri"/>
              </a:rPr>
              <a:t>función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0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20" dirty="0">
                <a:solidFill>
                  <a:srgbClr val="00203C"/>
                </a:solidFill>
                <a:latin typeface="Calibri"/>
                <a:cs typeface="Calibri"/>
              </a:rPr>
              <a:t>servicio,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5" dirty="0">
                <a:solidFill>
                  <a:srgbClr val="00203C"/>
                </a:solidFill>
                <a:latin typeface="Calibri"/>
                <a:cs typeface="Calibri"/>
              </a:rPr>
              <a:t>entorpeciendo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20" dirty="0">
                <a:solidFill>
                  <a:srgbClr val="00203C"/>
                </a:solidFill>
                <a:latin typeface="Calibri"/>
                <a:cs typeface="Calibri"/>
              </a:rPr>
              <a:t>así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40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00203C"/>
                </a:solidFill>
                <a:latin typeface="Calibri"/>
                <a:cs typeface="Calibri"/>
              </a:rPr>
              <a:t>proceso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45" dirty="0">
                <a:solidFill>
                  <a:srgbClr val="00203C"/>
                </a:solidFill>
                <a:latin typeface="Calibri"/>
                <a:cs typeface="Calibri"/>
              </a:rPr>
              <a:t>disciplinario</a:t>
            </a:r>
            <a:r>
              <a:rPr sz="2550" spc="45" dirty="0">
                <a:solidFill>
                  <a:srgbClr val="00203C"/>
                </a:solidFill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  <a:p>
            <a:pPr marL="342265" marR="964565" algn="ctr">
              <a:lnSpc>
                <a:spcPct val="115199"/>
              </a:lnSpc>
            </a:pPr>
            <a:r>
              <a:rPr sz="2550" spc="125" dirty="0">
                <a:solidFill>
                  <a:srgbClr val="00203C"/>
                </a:solidFill>
                <a:latin typeface="Calibri"/>
                <a:cs typeface="Calibri"/>
              </a:rPr>
              <a:t>Las </a:t>
            </a:r>
            <a:r>
              <a:rPr sz="2550" spc="-35" dirty="0">
                <a:solidFill>
                  <a:srgbClr val="00203C"/>
                </a:solidFill>
                <a:latin typeface="Calibri"/>
                <a:cs typeface="Calibri"/>
              </a:rPr>
              <a:t>causales </a:t>
            </a:r>
            <a:r>
              <a:rPr sz="2550" spc="-55" dirty="0">
                <a:solidFill>
                  <a:srgbClr val="00203C"/>
                </a:solidFill>
                <a:latin typeface="Calibri"/>
                <a:cs typeface="Calibri"/>
              </a:rPr>
              <a:t>segunda </a:t>
            </a:r>
            <a:r>
              <a:rPr sz="2550" spc="120" dirty="0">
                <a:solidFill>
                  <a:srgbClr val="00203C"/>
                </a:solidFill>
                <a:latin typeface="Calibri"/>
                <a:cs typeface="Calibri"/>
              </a:rPr>
              <a:t>y </a:t>
            </a:r>
            <a:r>
              <a:rPr sz="2550" spc="-75" dirty="0">
                <a:solidFill>
                  <a:srgbClr val="00203C"/>
                </a:solidFill>
                <a:latin typeface="Calibri"/>
                <a:cs typeface="Calibri"/>
              </a:rPr>
              <a:t>tercera, </a:t>
            </a:r>
            <a:r>
              <a:rPr sz="2550" spc="-65" dirty="0">
                <a:solidFill>
                  <a:srgbClr val="00203C"/>
                </a:solidFill>
                <a:latin typeface="Calibri"/>
                <a:cs typeface="Calibri"/>
              </a:rPr>
              <a:t>por </a:t>
            </a:r>
            <a:r>
              <a:rPr sz="2550" spc="-40" dirty="0">
                <a:solidFill>
                  <a:srgbClr val="00203C"/>
                </a:solidFill>
                <a:latin typeface="Calibri"/>
                <a:cs typeface="Calibri"/>
              </a:rPr>
              <a:t>su </a:t>
            </a:r>
            <a:r>
              <a:rPr sz="2550" spc="-85" dirty="0">
                <a:solidFill>
                  <a:srgbClr val="00203C"/>
                </a:solidFill>
                <a:latin typeface="Calibri"/>
                <a:cs typeface="Calibri"/>
              </a:rPr>
              <a:t>parte,</a:t>
            </a:r>
            <a:r>
              <a:rPr sz="2550" spc="-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están</a:t>
            </a:r>
            <a:r>
              <a:rPr sz="2550" spc="3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00203C"/>
                </a:solidFill>
                <a:latin typeface="Calibri"/>
                <a:cs typeface="Calibri"/>
              </a:rPr>
              <a:t>referidas, </a:t>
            </a:r>
            <a:r>
              <a:rPr sz="2550" spc="-55" dirty="0">
                <a:solidFill>
                  <a:srgbClr val="00203C"/>
                </a:solidFill>
                <a:latin typeface="Calibri"/>
                <a:cs typeface="Calibri"/>
              </a:rPr>
              <a:t>ambas, </a:t>
            </a:r>
            <a:r>
              <a:rPr sz="2550" spc="-5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550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00203C"/>
                </a:solidFill>
                <a:latin typeface="Calibri"/>
                <a:cs typeface="Calibri"/>
              </a:rPr>
              <a:t>preocupación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50" dirty="0">
                <a:solidFill>
                  <a:srgbClr val="00203C"/>
                </a:solidFill>
                <a:latin typeface="Calibri"/>
                <a:cs typeface="Calibri"/>
              </a:rPr>
              <a:t>continúe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5" dirty="0">
                <a:solidFill>
                  <a:srgbClr val="00203C"/>
                </a:solidFill>
                <a:latin typeface="Calibri"/>
                <a:cs typeface="Calibri"/>
              </a:rPr>
              <a:t>se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65" dirty="0">
                <a:solidFill>
                  <a:srgbClr val="00203C"/>
                </a:solidFill>
                <a:latin typeface="Calibri"/>
                <a:cs typeface="Calibri"/>
              </a:rPr>
              <a:t>repita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550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00203C"/>
                </a:solidFill>
                <a:latin typeface="Calibri"/>
                <a:cs typeface="Calibri"/>
              </a:rPr>
              <a:t>falta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5" dirty="0">
                <a:solidFill>
                  <a:srgbClr val="00203C"/>
                </a:solidFill>
                <a:latin typeface="Calibri"/>
                <a:cs typeface="Calibri"/>
              </a:rPr>
              <a:t>originó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endParaRPr sz="2550" dirty="0">
              <a:latin typeface="Calibri"/>
              <a:cs typeface="Calibri"/>
            </a:endParaRPr>
          </a:p>
          <a:p>
            <a:pPr marL="156210" marR="778510" algn="ctr">
              <a:lnSpc>
                <a:spcPct val="115199"/>
              </a:lnSpc>
            </a:pPr>
            <a:r>
              <a:rPr sz="2550" spc="-50" dirty="0">
                <a:solidFill>
                  <a:srgbClr val="00203C"/>
                </a:solidFill>
                <a:latin typeface="Calibri"/>
                <a:cs typeface="Calibri"/>
              </a:rPr>
              <a:t>proceso.</a:t>
            </a:r>
            <a:r>
              <a:rPr sz="25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0" dirty="0">
                <a:solidFill>
                  <a:srgbClr val="00203C"/>
                </a:solidFill>
                <a:latin typeface="Calibri"/>
                <a:cs typeface="Calibri"/>
              </a:rPr>
              <a:t>Estas</a:t>
            </a:r>
            <a:r>
              <a:rPr sz="25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00203C"/>
                </a:solidFill>
                <a:latin typeface="Calibri"/>
                <a:cs typeface="Calibri"/>
              </a:rPr>
              <a:t>causales</a:t>
            </a:r>
            <a:r>
              <a:rPr sz="25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45" dirty="0">
                <a:solidFill>
                  <a:srgbClr val="00203C"/>
                </a:solidFill>
                <a:latin typeface="Calibri"/>
                <a:cs typeface="Calibri"/>
              </a:rPr>
              <a:t>salvaguardan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" dirty="0">
                <a:solidFill>
                  <a:srgbClr val="00203C"/>
                </a:solidFill>
                <a:latin typeface="Calibri"/>
                <a:cs typeface="Calibri"/>
              </a:rPr>
              <a:t>aquellos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30" dirty="0">
                <a:solidFill>
                  <a:srgbClr val="00203C"/>
                </a:solidFill>
                <a:latin typeface="Calibri"/>
                <a:cs typeface="Calibri"/>
              </a:rPr>
              <a:t>bienes</a:t>
            </a:r>
            <a:r>
              <a:rPr sz="25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35" dirty="0">
                <a:solidFill>
                  <a:srgbClr val="00203C"/>
                </a:solidFill>
                <a:latin typeface="Calibri"/>
                <a:cs typeface="Calibri"/>
              </a:rPr>
              <a:t>jurídicamente </a:t>
            </a:r>
            <a:r>
              <a:rPr sz="2550" b="1" spc="-5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0" dirty="0">
                <a:solidFill>
                  <a:srgbClr val="00203C"/>
                </a:solidFill>
                <a:latin typeface="Calibri"/>
                <a:cs typeface="Calibri"/>
              </a:rPr>
              <a:t>tutelados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20" dirty="0">
                <a:solidFill>
                  <a:srgbClr val="00203C"/>
                </a:solidFill>
                <a:latin typeface="Calibri"/>
                <a:cs typeface="Calibri"/>
              </a:rPr>
              <a:t>hubieren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" dirty="0">
                <a:solidFill>
                  <a:srgbClr val="00203C"/>
                </a:solidFill>
                <a:latin typeface="Calibri"/>
                <a:cs typeface="Calibri"/>
              </a:rPr>
              <a:t>sido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5" dirty="0">
                <a:solidFill>
                  <a:srgbClr val="00203C"/>
                </a:solidFill>
                <a:latin typeface="Calibri"/>
                <a:cs typeface="Calibri"/>
              </a:rPr>
              <a:t>posiblemente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20" dirty="0">
                <a:solidFill>
                  <a:srgbClr val="00203C"/>
                </a:solidFill>
                <a:latin typeface="Calibri"/>
                <a:cs typeface="Calibri"/>
              </a:rPr>
              <a:t>lesionados</a:t>
            </a:r>
            <a:r>
              <a:rPr sz="25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-5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40" dirty="0">
                <a:solidFill>
                  <a:srgbClr val="00203C"/>
                </a:solidFill>
                <a:latin typeface="Calibri"/>
                <a:cs typeface="Calibri"/>
              </a:rPr>
              <a:t>forma </a:t>
            </a:r>
            <a:r>
              <a:rPr sz="2550" b="1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60" dirty="0">
                <a:solidFill>
                  <a:srgbClr val="00203C"/>
                </a:solidFill>
                <a:latin typeface="Calibri"/>
                <a:cs typeface="Calibri"/>
              </a:rPr>
              <a:t>gravísima </a:t>
            </a:r>
            <a:r>
              <a:rPr sz="2550" b="1" spc="-10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b="1" spc="-9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b="1" spc="30" dirty="0">
                <a:solidFill>
                  <a:srgbClr val="00203C"/>
                </a:solidFill>
                <a:latin typeface="Calibri"/>
                <a:cs typeface="Calibri"/>
              </a:rPr>
              <a:t>grave, </a:t>
            </a:r>
            <a:r>
              <a:rPr sz="2550" spc="-75" dirty="0">
                <a:solidFill>
                  <a:srgbClr val="00203C"/>
                </a:solidFill>
                <a:latin typeface="Calibri"/>
                <a:cs typeface="Calibri"/>
              </a:rPr>
              <a:t>mediante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eliminación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-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posibilidad </a:t>
            </a:r>
            <a:r>
              <a:rPr sz="2550" spc="-10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550" spc="-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00203C"/>
                </a:solidFill>
                <a:latin typeface="Calibri"/>
                <a:cs typeface="Calibri"/>
              </a:rPr>
              <a:t>que </a:t>
            </a:r>
            <a:r>
              <a:rPr sz="2550" spc="-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sigan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00203C"/>
                </a:solidFill>
                <a:latin typeface="Calibri"/>
                <a:cs typeface="Calibri"/>
              </a:rPr>
              <a:t>siendo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00203C"/>
                </a:solidFill>
                <a:latin typeface="Calibri"/>
                <a:cs typeface="Calibri"/>
              </a:rPr>
              <a:t>vuelvan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65" dirty="0">
                <a:solidFill>
                  <a:srgbClr val="00203C"/>
                </a:solidFill>
                <a:latin typeface="Calibri"/>
                <a:cs typeface="Calibri"/>
              </a:rPr>
              <a:t>ser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60" dirty="0">
                <a:solidFill>
                  <a:srgbClr val="00203C"/>
                </a:solidFill>
                <a:latin typeface="Calibri"/>
                <a:cs typeface="Calibri"/>
              </a:rPr>
              <a:t>afectados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65" dirty="0">
                <a:solidFill>
                  <a:srgbClr val="00203C"/>
                </a:solidFill>
                <a:latin typeface="Calibri"/>
                <a:cs typeface="Calibri"/>
              </a:rPr>
              <a:t>por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00203C"/>
                </a:solidFill>
                <a:latin typeface="Calibri"/>
                <a:cs typeface="Calibri"/>
              </a:rPr>
              <a:t>conducta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00203C"/>
                </a:solidFill>
                <a:latin typeface="Calibri"/>
                <a:cs typeface="Calibri"/>
              </a:rPr>
              <a:t>del</a:t>
            </a:r>
            <a:r>
              <a:rPr sz="25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00203C"/>
                </a:solidFill>
                <a:latin typeface="Calibri"/>
                <a:cs typeface="Calibri"/>
              </a:rPr>
              <a:t>servidor </a:t>
            </a:r>
            <a:r>
              <a:rPr sz="2550" spc="-1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00203C"/>
                </a:solidFill>
                <a:latin typeface="Calibri"/>
                <a:cs typeface="Calibri"/>
              </a:rPr>
              <a:t>investigado</a:t>
            </a:r>
            <a:r>
              <a:rPr sz="2550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00203C"/>
                </a:solidFill>
                <a:latin typeface="Calibri"/>
                <a:cs typeface="Calibri"/>
              </a:rPr>
              <a:t>o</a:t>
            </a:r>
            <a:r>
              <a:rPr sz="2550" spc="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550" dirty="0">
                <a:solidFill>
                  <a:srgbClr val="00203C"/>
                </a:solidFill>
                <a:latin typeface="Calibri"/>
                <a:cs typeface="Calibri"/>
              </a:rPr>
              <a:t>juzgado.”</a:t>
            </a:r>
            <a:endParaRPr sz="2550" dirty="0">
              <a:latin typeface="Calibri"/>
              <a:cs typeface="Calibri"/>
            </a:endParaRPr>
          </a:p>
          <a:p>
            <a:pPr marL="5662295">
              <a:lnSpc>
                <a:spcPts val="1620"/>
              </a:lnSpc>
              <a:spcBef>
                <a:spcPts val="2505"/>
              </a:spcBef>
            </a:pPr>
            <a:r>
              <a:rPr sz="1450" spc="40" dirty="0">
                <a:solidFill>
                  <a:srgbClr val="00203C"/>
                </a:solidFill>
                <a:latin typeface="Lucida Sans Unicode"/>
                <a:cs typeface="Lucida Sans Unicode"/>
              </a:rPr>
              <a:t>Corte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00203C"/>
                </a:solidFill>
                <a:latin typeface="Lucida Sans Unicode"/>
                <a:cs typeface="Lucida Sans Unicode"/>
              </a:rPr>
              <a:t>Constitucional.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65" dirty="0">
                <a:solidFill>
                  <a:srgbClr val="00203C"/>
                </a:solidFill>
                <a:latin typeface="Lucida Sans Unicode"/>
                <a:cs typeface="Lucida Sans Unicode"/>
              </a:rPr>
              <a:t>Sentencia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00203C"/>
                </a:solidFill>
                <a:latin typeface="Lucida Sans Unicode"/>
                <a:cs typeface="Lucida Sans Unicode"/>
              </a:rPr>
              <a:t>C-450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00203C"/>
                </a:solidFill>
                <a:latin typeface="Lucida Sans Unicode"/>
                <a:cs typeface="Lucida Sans Unicode"/>
              </a:rPr>
              <a:t>de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 2003.</a:t>
            </a:r>
            <a:endParaRPr sz="1450" dirty="0">
              <a:latin typeface="Lucida Sans Unicode"/>
              <a:cs typeface="Lucida Sans Unicode"/>
            </a:endParaRPr>
          </a:p>
          <a:p>
            <a:pPr marL="7439659" marR="1031240" indent="-751205">
              <a:lnSpc>
                <a:spcPts val="1500"/>
              </a:lnSpc>
              <a:spcBef>
                <a:spcPts val="130"/>
              </a:spcBef>
            </a:pPr>
            <a:r>
              <a:rPr sz="1450" spc="10" dirty="0">
                <a:solidFill>
                  <a:srgbClr val="00203C"/>
                </a:solidFill>
                <a:latin typeface="Lucida Sans Unicode"/>
                <a:cs typeface="Lucida Sans Unicode"/>
              </a:rPr>
              <a:t>M</a:t>
            </a:r>
            <a:r>
              <a:rPr sz="1450" spc="-155" dirty="0">
                <a:solidFill>
                  <a:srgbClr val="00203C"/>
                </a:solidFill>
                <a:latin typeface="Lucida Sans Unicode"/>
                <a:cs typeface="Lucida Sans Unicode"/>
              </a:rPr>
              <a:t>.</a:t>
            </a:r>
            <a:r>
              <a:rPr sz="1450" spc="45" dirty="0">
                <a:solidFill>
                  <a:srgbClr val="00203C"/>
                </a:solidFill>
                <a:latin typeface="Lucida Sans Unicode"/>
                <a:cs typeface="Lucida Sans Unicode"/>
              </a:rPr>
              <a:t>P</a:t>
            </a:r>
            <a:r>
              <a:rPr sz="1450" spc="-155" dirty="0">
                <a:solidFill>
                  <a:srgbClr val="00203C"/>
                </a:solidFill>
                <a:latin typeface="Lucida Sans Unicode"/>
                <a:cs typeface="Lucida Sans Unicode"/>
              </a:rPr>
              <a:t>.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10" dirty="0">
                <a:solidFill>
                  <a:srgbClr val="00203C"/>
                </a:solidFill>
                <a:latin typeface="Lucida Sans Unicode"/>
                <a:cs typeface="Lucida Sans Unicode"/>
              </a:rPr>
              <a:t>M</a:t>
            </a:r>
            <a:r>
              <a:rPr sz="1450" spc="185" dirty="0">
                <a:solidFill>
                  <a:srgbClr val="00203C"/>
                </a:solidFill>
                <a:latin typeface="Lucida Sans Unicode"/>
                <a:cs typeface="Lucida Sans Unicode"/>
              </a:rPr>
              <a:t>a</a:t>
            </a:r>
            <a:r>
              <a:rPr sz="1450" spc="35" dirty="0">
                <a:solidFill>
                  <a:srgbClr val="00203C"/>
                </a:solidFill>
                <a:latin typeface="Lucida Sans Unicode"/>
                <a:cs typeface="Lucida Sans Unicode"/>
              </a:rPr>
              <a:t>nu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-60" dirty="0">
                <a:solidFill>
                  <a:srgbClr val="00203C"/>
                </a:solidFill>
                <a:latin typeface="Lucida Sans Unicode"/>
                <a:cs typeface="Lucida Sans Unicode"/>
              </a:rPr>
              <a:t>l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320" dirty="0">
                <a:solidFill>
                  <a:srgbClr val="00203C"/>
                </a:solidFill>
                <a:latin typeface="Lucida Sans Unicode"/>
                <a:cs typeface="Lucida Sans Unicode"/>
              </a:rPr>
              <a:t>J</a:t>
            </a:r>
            <a:r>
              <a:rPr sz="1450" spc="45" dirty="0">
                <a:solidFill>
                  <a:srgbClr val="00203C"/>
                </a:solidFill>
                <a:latin typeface="Lucida Sans Unicode"/>
                <a:cs typeface="Lucida Sans Unicode"/>
              </a:rPr>
              <a:t>o</a:t>
            </a:r>
            <a:r>
              <a:rPr sz="1450" spc="25" dirty="0">
                <a:solidFill>
                  <a:srgbClr val="00203C"/>
                </a:solidFill>
                <a:latin typeface="Lucida Sans Unicode"/>
                <a:cs typeface="Lucida Sans Unicode"/>
              </a:rPr>
              <a:t>s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é</a:t>
            </a:r>
            <a:r>
              <a:rPr sz="1450" spc="-65" dirty="0">
                <a:solidFill>
                  <a:srgbClr val="00203C"/>
                </a:solidFill>
                <a:latin typeface="Lucida Sans Unicode"/>
                <a:cs typeface="Lucida Sans Unicode"/>
              </a:rPr>
              <a:t> </a:t>
            </a:r>
            <a:r>
              <a:rPr sz="1450" spc="125" dirty="0">
                <a:solidFill>
                  <a:srgbClr val="00203C"/>
                </a:solidFill>
                <a:latin typeface="Lucida Sans Unicode"/>
                <a:cs typeface="Lucida Sans Unicode"/>
              </a:rPr>
              <a:t>C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75" dirty="0">
                <a:solidFill>
                  <a:srgbClr val="00203C"/>
                </a:solidFill>
                <a:latin typeface="Lucida Sans Unicode"/>
                <a:cs typeface="Lucida Sans Unicode"/>
              </a:rPr>
              <a:t>p</a:t>
            </a:r>
            <a:r>
              <a:rPr sz="1450" spc="95" dirty="0">
                <a:solidFill>
                  <a:srgbClr val="00203C"/>
                </a:solidFill>
                <a:latin typeface="Lucida Sans Unicode"/>
                <a:cs typeface="Lucida Sans Unicode"/>
              </a:rPr>
              <a:t>e</a:t>
            </a:r>
            <a:r>
              <a:rPr sz="1450" spc="75" dirty="0">
                <a:solidFill>
                  <a:srgbClr val="00203C"/>
                </a:solidFill>
                <a:latin typeface="Lucida Sans Unicode"/>
                <a:cs typeface="Lucida Sans Unicode"/>
              </a:rPr>
              <a:t>d</a:t>
            </a:r>
            <a:r>
              <a:rPr sz="1450" spc="135" dirty="0">
                <a:solidFill>
                  <a:srgbClr val="00203C"/>
                </a:solidFill>
                <a:latin typeface="Lucida Sans Unicode"/>
                <a:cs typeface="Lucida Sans Unicode"/>
              </a:rPr>
              <a:t>a  </a:t>
            </a:r>
            <a:r>
              <a:rPr sz="1450" spc="15" dirty="0">
                <a:solidFill>
                  <a:srgbClr val="00203C"/>
                </a:solidFill>
                <a:latin typeface="Lucida Sans Unicode"/>
                <a:cs typeface="Lucida Sans Unicode"/>
              </a:rPr>
              <a:t>Espinosa.</a:t>
            </a:r>
            <a:endParaRPr sz="14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334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59" y="7245584"/>
            <a:ext cx="9126855" cy="197929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39090" marR="5080" indent="-327025">
              <a:lnSpc>
                <a:spcPts val="7009"/>
              </a:lnSpc>
              <a:spcBef>
                <a:spcPts val="1465"/>
              </a:spcBef>
            </a:pPr>
            <a:r>
              <a:rPr sz="6950" spc="869" dirty="0">
                <a:solidFill>
                  <a:srgbClr val="FFFFFF"/>
                </a:solidFill>
              </a:rPr>
              <a:t>A</a:t>
            </a:r>
            <a:r>
              <a:rPr sz="6950" spc="685" dirty="0">
                <a:solidFill>
                  <a:srgbClr val="FFFFFF"/>
                </a:solidFill>
              </a:rPr>
              <a:t>c</a:t>
            </a:r>
            <a:r>
              <a:rPr sz="6950" spc="509" dirty="0">
                <a:solidFill>
                  <a:srgbClr val="FFFFFF"/>
                </a:solidFill>
              </a:rPr>
              <a:t>o</a:t>
            </a:r>
            <a:r>
              <a:rPr sz="6950" spc="1475" dirty="0">
                <a:solidFill>
                  <a:srgbClr val="FFFFFF"/>
                </a:solidFill>
              </a:rPr>
              <a:t>m</a:t>
            </a:r>
            <a:r>
              <a:rPr sz="6950" spc="700" dirty="0">
                <a:solidFill>
                  <a:srgbClr val="FFFFFF"/>
                </a:solidFill>
              </a:rPr>
              <a:t>p</a:t>
            </a:r>
            <a:r>
              <a:rPr sz="6950" spc="1045" dirty="0">
                <a:solidFill>
                  <a:srgbClr val="FFFFFF"/>
                </a:solidFill>
              </a:rPr>
              <a:t>á</a:t>
            </a:r>
            <a:r>
              <a:rPr sz="6950" spc="690" dirty="0">
                <a:solidFill>
                  <a:srgbClr val="FFFFFF"/>
                </a:solidFill>
              </a:rPr>
              <a:t>ñ</a:t>
            </a:r>
            <a:r>
              <a:rPr sz="6950" spc="1045" dirty="0">
                <a:solidFill>
                  <a:srgbClr val="FFFFFF"/>
                </a:solidFill>
              </a:rPr>
              <a:t>a</a:t>
            </a:r>
            <a:r>
              <a:rPr sz="6950" spc="1475" dirty="0">
                <a:solidFill>
                  <a:srgbClr val="FFFFFF"/>
                </a:solidFill>
              </a:rPr>
              <a:t>m</a:t>
            </a:r>
            <a:r>
              <a:rPr sz="6950" spc="300" dirty="0">
                <a:solidFill>
                  <a:srgbClr val="FFFFFF"/>
                </a:solidFill>
              </a:rPr>
              <a:t>e</a:t>
            </a:r>
            <a:r>
              <a:rPr sz="6950" spc="-735" dirty="0">
                <a:solidFill>
                  <a:srgbClr val="FFFFFF"/>
                </a:solidFill>
              </a:rPr>
              <a:t> </a:t>
            </a:r>
            <a:r>
              <a:rPr sz="6950" spc="1035" dirty="0">
                <a:solidFill>
                  <a:srgbClr val="FFFFFF"/>
                </a:solidFill>
              </a:rPr>
              <a:t>a</a:t>
            </a:r>
            <a:r>
              <a:rPr sz="6950" spc="-735" dirty="0">
                <a:solidFill>
                  <a:srgbClr val="FFFFFF"/>
                </a:solidFill>
              </a:rPr>
              <a:t> </a:t>
            </a:r>
            <a:r>
              <a:rPr sz="6950" spc="869" dirty="0">
                <a:solidFill>
                  <a:srgbClr val="FFFFFF"/>
                </a:solidFill>
              </a:rPr>
              <a:t>v</a:t>
            </a:r>
            <a:r>
              <a:rPr sz="6950" spc="310" dirty="0">
                <a:solidFill>
                  <a:srgbClr val="FFFFFF"/>
                </a:solidFill>
              </a:rPr>
              <a:t>e</a:t>
            </a:r>
            <a:r>
              <a:rPr sz="6950" spc="114" dirty="0">
                <a:solidFill>
                  <a:srgbClr val="FFFFFF"/>
                </a:solidFill>
              </a:rPr>
              <a:t>r  </a:t>
            </a:r>
            <a:r>
              <a:rPr sz="6950" spc="310" dirty="0">
                <a:solidFill>
                  <a:srgbClr val="FFFFFF"/>
                </a:solidFill>
              </a:rPr>
              <a:t>e</a:t>
            </a:r>
            <a:r>
              <a:rPr sz="6950" spc="975" dirty="0">
                <a:solidFill>
                  <a:srgbClr val="FFFFFF"/>
                </a:solidFill>
              </a:rPr>
              <a:t>s</a:t>
            </a:r>
            <a:r>
              <a:rPr sz="6950" spc="185" dirty="0">
                <a:solidFill>
                  <a:srgbClr val="FFFFFF"/>
                </a:solidFill>
              </a:rPr>
              <a:t>t</a:t>
            </a:r>
            <a:r>
              <a:rPr sz="6950" spc="1035" dirty="0">
                <a:solidFill>
                  <a:srgbClr val="FFFFFF"/>
                </a:solidFill>
              </a:rPr>
              <a:t>a</a:t>
            </a:r>
            <a:r>
              <a:rPr sz="6950" spc="-735" dirty="0">
                <a:solidFill>
                  <a:srgbClr val="FFFFFF"/>
                </a:solidFill>
              </a:rPr>
              <a:t> </a:t>
            </a:r>
            <a:r>
              <a:rPr sz="6950" spc="185" dirty="0">
                <a:solidFill>
                  <a:srgbClr val="FFFFFF"/>
                </a:solidFill>
              </a:rPr>
              <a:t>t</a:t>
            </a:r>
            <a:r>
              <a:rPr sz="6950" spc="155" dirty="0">
                <a:solidFill>
                  <a:srgbClr val="FFFFFF"/>
                </a:solidFill>
              </a:rPr>
              <a:t>r</a:t>
            </a:r>
            <a:r>
              <a:rPr sz="6950" spc="80" dirty="0">
                <a:solidFill>
                  <a:srgbClr val="FFFFFF"/>
                </a:solidFill>
              </a:rPr>
              <a:t>i</a:t>
            </a:r>
            <a:r>
              <a:rPr sz="6950" spc="975" dirty="0">
                <a:solidFill>
                  <a:srgbClr val="FFFFFF"/>
                </a:solidFill>
              </a:rPr>
              <a:t>s</a:t>
            </a:r>
            <a:r>
              <a:rPr sz="6950" spc="185" dirty="0">
                <a:solidFill>
                  <a:srgbClr val="FFFFFF"/>
                </a:solidFill>
              </a:rPr>
              <a:t>t</a:t>
            </a:r>
            <a:r>
              <a:rPr sz="6950" spc="300" dirty="0">
                <a:solidFill>
                  <a:srgbClr val="FFFFFF"/>
                </a:solidFill>
              </a:rPr>
              <a:t>e</a:t>
            </a:r>
            <a:r>
              <a:rPr sz="6950" spc="-735" dirty="0">
                <a:solidFill>
                  <a:srgbClr val="FFFFFF"/>
                </a:solidFill>
              </a:rPr>
              <a:t> </a:t>
            </a:r>
            <a:r>
              <a:rPr sz="6950" spc="670" dirty="0">
                <a:solidFill>
                  <a:srgbClr val="FFFFFF"/>
                </a:solidFill>
              </a:rPr>
              <a:t>h</a:t>
            </a:r>
            <a:r>
              <a:rPr sz="6950" spc="80" dirty="0">
                <a:solidFill>
                  <a:srgbClr val="FFFFFF"/>
                </a:solidFill>
              </a:rPr>
              <a:t>i</a:t>
            </a:r>
            <a:r>
              <a:rPr sz="6950" spc="975" dirty="0">
                <a:solidFill>
                  <a:srgbClr val="FFFFFF"/>
                </a:solidFill>
              </a:rPr>
              <a:t>s</a:t>
            </a:r>
            <a:r>
              <a:rPr sz="6950" spc="185" dirty="0">
                <a:solidFill>
                  <a:srgbClr val="FFFFFF"/>
                </a:solidFill>
              </a:rPr>
              <a:t>t</a:t>
            </a:r>
            <a:r>
              <a:rPr sz="6950" spc="509" dirty="0">
                <a:solidFill>
                  <a:srgbClr val="FFFFFF"/>
                </a:solidFill>
              </a:rPr>
              <a:t>o</a:t>
            </a:r>
            <a:r>
              <a:rPr sz="6950" spc="155" dirty="0">
                <a:solidFill>
                  <a:srgbClr val="FFFFFF"/>
                </a:solidFill>
              </a:rPr>
              <a:t>r</a:t>
            </a:r>
            <a:r>
              <a:rPr sz="6950" spc="80" dirty="0">
                <a:solidFill>
                  <a:srgbClr val="FFFFFF"/>
                </a:solidFill>
              </a:rPr>
              <a:t>i</a:t>
            </a:r>
            <a:r>
              <a:rPr sz="6950" spc="1035" dirty="0">
                <a:solidFill>
                  <a:srgbClr val="FFFFFF"/>
                </a:solidFill>
              </a:rPr>
              <a:t>a</a:t>
            </a:r>
            <a:endParaRPr sz="69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406" y="4016209"/>
            <a:ext cx="2745105" cy="1262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100" b="1" spc="-229" dirty="0">
                <a:solidFill>
                  <a:srgbClr val="0F1D5B"/>
                </a:solidFill>
                <a:latin typeface="Tahoma"/>
                <a:cs typeface="Tahoma"/>
              </a:rPr>
              <a:t>¿</a:t>
            </a:r>
            <a:r>
              <a:rPr sz="8100" b="1" spc="150" dirty="0">
                <a:solidFill>
                  <a:srgbClr val="0F1D5B"/>
                </a:solidFill>
                <a:latin typeface="Tahoma"/>
                <a:cs typeface="Tahoma"/>
              </a:rPr>
              <a:t>Q</a:t>
            </a:r>
            <a:r>
              <a:rPr sz="8100" b="1" spc="465" dirty="0">
                <a:solidFill>
                  <a:srgbClr val="0F1D5B"/>
                </a:solidFill>
                <a:latin typeface="Tahoma"/>
                <a:cs typeface="Tahoma"/>
              </a:rPr>
              <a:t>u</a:t>
            </a:r>
            <a:r>
              <a:rPr sz="8100" b="1" spc="185" dirty="0">
                <a:solidFill>
                  <a:srgbClr val="0F1D5B"/>
                </a:solidFill>
                <a:latin typeface="Tahoma"/>
                <a:cs typeface="Tahoma"/>
              </a:rPr>
              <a:t>é</a:t>
            </a:r>
            <a:endParaRPr sz="8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406" y="4994824"/>
            <a:ext cx="4829175" cy="1262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100" b="1" spc="750" dirty="0">
                <a:solidFill>
                  <a:srgbClr val="0F1D5B"/>
                </a:solidFill>
                <a:latin typeface="Tahoma"/>
                <a:cs typeface="Tahoma"/>
              </a:rPr>
              <a:t>v</a:t>
            </a:r>
            <a:r>
              <a:rPr sz="8100" b="1" spc="180" dirty="0">
                <a:solidFill>
                  <a:srgbClr val="0F1D5B"/>
                </a:solidFill>
                <a:latin typeface="Tahoma"/>
                <a:cs typeface="Tahoma"/>
              </a:rPr>
              <a:t>e</a:t>
            </a:r>
            <a:r>
              <a:rPr sz="8100" b="1" spc="270" dirty="0">
                <a:solidFill>
                  <a:srgbClr val="0F1D5B"/>
                </a:solidFill>
                <a:latin typeface="Tahoma"/>
                <a:cs typeface="Tahoma"/>
              </a:rPr>
              <a:t>r</a:t>
            </a:r>
            <a:r>
              <a:rPr sz="8100" b="1" spc="180" dirty="0">
                <a:solidFill>
                  <a:srgbClr val="0F1D5B"/>
                </a:solidFill>
                <a:latin typeface="Tahoma"/>
                <a:cs typeface="Tahoma"/>
              </a:rPr>
              <a:t>e</a:t>
            </a:r>
            <a:r>
              <a:rPr sz="8100" b="1" spc="1000" dirty="0">
                <a:solidFill>
                  <a:srgbClr val="0F1D5B"/>
                </a:solidFill>
                <a:latin typeface="Tahoma"/>
                <a:cs typeface="Tahoma"/>
              </a:rPr>
              <a:t>m</a:t>
            </a:r>
            <a:r>
              <a:rPr sz="8100" b="1" spc="155" dirty="0">
                <a:solidFill>
                  <a:srgbClr val="0F1D5B"/>
                </a:solidFill>
                <a:latin typeface="Tahoma"/>
                <a:cs typeface="Tahoma"/>
              </a:rPr>
              <a:t>o</a:t>
            </a:r>
            <a:r>
              <a:rPr sz="8100" b="1" spc="525" dirty="0">
                <a:solidFill>
                  <a:srgbClr val="0F1D5B"/>
                </a:solidFill>
                <a:latin typeface="Tahoma"/>
                <a:cs typeface="Tahoma"/>
              </a:rPr>
              <a:t>s</a:t>
            </a:r>
            <a:endParaRPr sz="8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406" y="5973438"/>
            <a:ext cx="2651760" cy="1262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100" b="1" spc="465" dirty="0">
                <a:solidFill>
                  <a:srgbClr val="0F1D5B"/>
                </a:solidFill>
                <a:latin typeface="Tahoma"/>
                <a:cs typeface="Tahoma"/>
              </a:rPr>
              <a:t>h</a:t>
            </a:r>
            <a:r>
              <a:rPr sz="8100" b="1" spc="155" dirty="0">
                <a:solidFill>
                  <a:srgbClr val="0F1D5B"/>
                </a:solidFill>
                <a:latin typeface="Tahoma"/>
                <a:cs typeface="Tahoma"/>
              </a:rPr>
              <a:t>o</a:t>
            </a:r>
            <a:r>
              <a:rPr sz="8100" b="1" spc="825" dirty="0">
                <a:solidFill>
                  <a:srgbClr val="0F1D5B"/>
                </a:solidFill>
                <a:latin typeface="Tahoma"/>
                <a:cs typeface="Tahoma"/>
              </a:rPr>
              <a:t>y</a:t>
            </a:r>
            <a:r>
              <a:rPr sz="8100" b="1" spc="-225" dirty="0">
                <a:solidFill>
                  <a:srgbClr val="0F1D5B"/>
                </a:solidFill>
                <a:latin typeface="Tahoma"/>
                <a:cs typeface="Tahoma"/>
              </a:rPr>
              <a:t>?</a:t>
            </a:r>
            <a:endParaRPr sz="8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6968" y="1847816"/>
            <a:ext cx="55181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65" dirty="0">
                <a:solidFill>
                  <a:srgbClr val="FF904D"/>
                </a:solidFill>
                <a:latin typeface="Verdana"/>
                <a:cs typeface="Verdana"/>
              </a:rPr>
              <a:t>0</a:t>
            </a:r>
            <a:r>
              <a:rPr sz="3850" spc="-825" dirty="0">
                <a:solidFill>
                  <a:srgbClr val="FF904D"/>
                </a:solidFill>
                <a:latin typeface="Verdana"/>
                <a:cs typeface="Verdana"/>
              </a:rPr>
              <a:t>1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599" y="3718645"/>
            <a:ext cx="62547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65" dirty="0">
                <a:solidFill>
                  <a:srgbClr val="FF904D"/>
                </a:solidFill>
                <a:latin typeface="Verdana"/>
                <a:cs typeface="Verdana"/>
              </a:rPr>
              <a:t>0</a:t>
            </a:r>
            <a:r>
              <a:rPr sz="3850" spc="-245" dirty="0">
                <a:solidFill>
                  <a:srgbClr val="FF904D"/>
                </a:solidFill>
                <a:latin typeface="Verdana"/>
                <a:cs typeface="Verdana"/>
              </a:rPr>
              <a:t>2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5861" y="5092467"/>
            <a:ext cx="6291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solidFill>
                  <a:srgbClr val="0F1D5B"/>
                </a:solidFill>
                <a:latin typeface="Verdana"/>
                <a:cs typeface="Verdana"/>
              </a:rPr>
              <a:t>Elementos,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95" dirty="0">
                <a:solidFill>
                  <a:srgbClr val="0F1D5B"/>
                </a:solidFill>
                <a:latin typeface="Verdana"/>
                <a:cs typeface="Verdana"/>
              </a:rPr>
              <a:t>causales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0F1D5B"/>
                </a:solidFill>
                <a:latin typeface="Verdana"/>
                <a:cs typeface="Verdana"/>
              </a:rPr>
              <a:t>y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0F1D5B"/>
                </a:solidFill>
                <a:latin typeface="Verdana"/>
                <a:cs typeface="Verdana"/>
              </a:rPr>
              <a:t>condiciones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5861" y="5492517"/>
            <a:ext cx="4718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0F1D5B"/>
                </a:solidFill>
                <a:latin typeface="Verdana"/>
                <a:cs typeface="Verdana"/>
              </a:rPr>
              <a:t>para</a:t>
            </a:r>
            <a:r>
              <a:rPr sz="2800" spc="-15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F1D5B"/>
                </a:solidFill>
                <a:latin typeface="Verdana"/>
                <a:cs typeface="Verdana"/>
              </a:rPr>
              <a:t>procedencia</a:t>
            </a:r>
            <a:r>
              <a:rPr sz="2800" spc="-15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9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5861" y="5892567"/>
            <a:ext cx="4237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5" dirty="0">
                <a:solidFill>
                  <a:srgbClr val="0F1D5B"/>
                </a:solidFill>
                <a:latin typeface="Verdana"/>
                <a:cs typeface="Verdana"/>
              </a:rPr>
              <a:t>suspensión</a:t>
            </a:r>
            <a:r>
              <a:rPr sz="2800" spc="-18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F1D5B"/>
                </a:solidFill>
                <a:latin typeface="Verdana"/>
                <a:cs typeface="Verdana"/>
              </a:rPr>
              <a:t>provisional.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074" y="5315401"/>
            <a:ext cx="64198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spc="65" dirty="0">
                <a:solidFill>
                  <a:srgbClr val="FF904D"/>
                </a:solidFill>
                <a:latin typeface="Verdana"/>
                <a:cs typeface="Verdana"/>
              </a:rPr>
              <a:t>0</a:t>
            </a:r>
            <a:r>
              <a:rPr sz="3850" spc="-114" dirty="0">
                <a:solidFill>
                  <a:srgbClr val="FF904D"/>
                </a:solidFill>
                <a:latin typeface="Verdana"/>
                <a:cs typeface="Verdana"/>
              </a:rPr>
              <a:t>3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6569" y="3263210"/>
            <a:ext cx="6571387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MX" sz="2800" spc="70" dirty="0">
                <a:solidFill>
                  <a:srgbClr val="0F1D5B"/>
                </a:solidFill>
                <a:latin typeface="Verdana"/>
                <a:cs typeface="Verdana"/>
              </a:rPr>
              <a:t>Definiciones y naturaleza de la suspensión provisional en el Derecho Disciplinario Colombiano.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1674" y="6609566"/>
            <a:ext cx="4974590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49325" algn="l"/>
              </a:tabLst>
            </a:pPr>
            <a:r>
              <a:rPr sz="5775" spc="172" baseline="-25974" dirty="0">
                <a:solidFill>
                  <a:srgbClr val="FF904D"/>
                </a:solidFill>
                <a:latin typeface="Verdana"/>
                <a:cs typeface="Verdana"/>
              </a:rPr>
              <a:t>04	</a:t>
            </a:r>
            <a:r>
              <a:rPr sz="2800" spc="25" dirty="0">
                <a:solidFill>
                  <a:srgbClr val="0F1D5B"/>
                </a:solidFill>
                <a:latin typeface="Verdana"/>
                <a:cs typeface="Verdana"/>
              </a:rPr>
              <a:t>Principios</a:t>
            </a:r>
            <a:r>
              <a:rPr sz="2800" spc="-16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55" dirty="0">
                <a:solidFill>
                  <a:srgbClr val="0F1D5B"/>
                </a:solidFill>
                <a:latin typeface="Verdana"/>
                <a:cs typeface="Verdana"/>
              </a:rPr>
              <a:t>del</a:t>
            </a:r>
            <a:r>
              <a:rPr sz="2800" spc="-16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lang="es-MX" sz="2800" spc="65" dirty="0">
                <a:solidFill>
                  <a:srgbClr val="0F1D5B"/>
                </a:solidFill>
                <a:latin typeface="Verdana"/>
                <a:cs typeface="Verdana"/>
              </a:rPr>
              <a:t>D</a:t>
            </a:r>
            <a:r>
              <a:rPr sz="2800" spc="65" dirty="0" err="1">
                <a:solidFill>
                  <a:srgbClr val="0F1D5B"/>
                </a:solidFill>
                <a:latin typeface="Verdana"/>
                <a:cs typeface="Verdana"/>
              </a:rPr>
              <a:t>erecho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1751" y="7008762"/>
            <a:ext cx="6369050" cy="136398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165"/>
              </a:spcBef>
            </a:pPr>
            <a:r>
              <a:rPr lang="es-MX" sz="2800" spc="45" dirty="0">
                <a:solidFill>
                  <a:srgbClr val="0F1D5B"/>
                </a:solidFill>
                <a:latin typeface="Verdana"/>
                <a:cs typeface="Verdana"/>
              </a:rPr>
              <a:t>D</a:t>
            </a:r>
            <a:r>
              <a:rPr sz="2800" spc="45" dirty="0" err="1">
                <a:solidFill>
                  <a:srgbClr val="0F1D5B"/>
                </a:solidFill>
                <a:latin typeface="Verdana"/>
                <a:cs typeface="Verdana"/>
              </a:rPr>
              <a:t>isciplinario</a:t>
            </a:r>
            <a:endParaRPr sz="28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490"/>
              </a:spcBef>
            </a:pPr>
            <a:r>
              <a:rPr sz="5775" spc="89" baseline="-12265" dirty="0">
                <a:solidFill>
                  <a:srgbClr val="FF904D"/>
                </a:solidFill>
                <a:latin typeface="Verdana"/>
                <a:cs typeface="Verdana"/>
              </a:rPr>
              <a:t>05</a:t>
            </a:r>
            <a:r>
              <a:rPr sz="5775" spc="300" baseline="-12265" dirty="0">
                <a:solidFill>
                  <a:srgbClr val="FF904D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srgbClr val="0F1D5B"/>
                </a:solidFill>
                <a:latin typeface="Verdana"/>
                <a:cs typeface="Verdana"/>
              </a:rPr>
              <a:t>Derechos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0F1D5B"/>
                </a:solidFill>
                <a:latin typeface="Verdana"/>
                <a:cs typeface="Verdana"/>
              </a:rPr>
              <a:t>los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F1D5B"/>
                </a:solidFill>
                <a:latin typeface="Verdana"/>
                <a:cs typeface="Verdana"/>
              </a:rPr>
              <a:t>disciplinables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3613" y="1745247"/>
            <a:ext cx="63373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70" dirty="0">
                <a:solidFill>
                  <a:srgbClr val="0F1D5B"/>
                </a:solidFill>
                <a:latin typeface="Verdana"/>
                <a:cs typeface="Verdana"/>
              </a:rPr>
              <a:t>Aspectos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0F1D5B"/>
                </a:solidFill>
                <a:latin typeface="Verdana"/>
                <a:cs typeface="Verdana"/>
              </a:rPr>
              <a:t>preliminares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F1D5B"/>
                </a:solidFill>
                <a:latin typeface="Verdana"/>
                <a:cs typeface="Verdana"/>
              </a:rPr>
              <a:t>del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lang="es-MX" sz="2800" spc="-145" dirty="0">
                <a:solidFill>
                  <a:srgbClr val="0F1D5B"/>
                </a:solidFill>
                <a:latin typeface="Verdana"/>
                <a:cs typeface="Verdana"/>
              </a:rPr>
              <a:t>D</a:t>
            </a:r>
            <a:r>
              <a:rPr sz="2800" spc="70" dirty="0" err="1">
                <a:solidFill>
                  <a:srgbClr val="0F1D5B"/>
                </a:solidFill>
                <a:latin typeface="Verdana"/>
                <a:cs typeface="Verdana"/>
              </a:rPr>
              <a:t>erecho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3613" y="2146893"/>
            <a:ext cx="5756275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MX" sz="2800" spc="10" dirty="0">
                <a:solidFill>
                  <a:srgbClr val="0F1D5B"/>
                </a:solidFill>
                <a:latin typeface="Verdana"/>
                <a:cs typeface="Verdana"/>
              </a:rPr>
              <a:t>D</a:t>
            </a:r>
            <a:r>
              <a:rPr sz="2800" spc="10" dirty="0" err="1">
                <a:solidFill>
                  <a:srgbClr val="0F1D5B"/>
                </a:solidFill>
                <a:latin typeface="Verdana"/>
                <a:cs typeface="Verdana"/>
              </a:rPr>
              <a:t>isciplinario</a:t>
            </a:r>
            <a:r>
              <a:rPr sz="2800" spc="10" dirty="0">
                <a:solidFill>
                  <a:srgbClr val="0F1D5B"/>
                </a:solidFill>
                <a:latin typeface="Verdana"/>
                <a:cs typeface="Verdana"/>
              </a:rPr>
              <a:t>,</a:t>
            </a:r>
            <a:r>
              <a:rPr sz="2800" spc="-15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0F1D5B"/>
                </a:solidFill>
                <a:latin typeface="Verdana"/>
                <a:cs typeface="Verdana"/>
              </a:rPr>
              <a:t>antes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spc="11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8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800" dirty="0" err="1">
                <a:solidFill>
                  <a:srgbClr val="0F1D5B"/>
                </a:solidFill>
                <a:latin typeface="Verdana"/>
                <a:cs typeface="Verdana"/>
              </a:rPr>
              <a:t>entrar</a:t>
            </a:r>
            <a:r>
              <a:rPr lang="es-MX" sz="2800" dirty="0">
                <a:solidFill>
                  <a:srgbClr val="0F1D5B"/>
                </a:solidFill>
                <a:latin typeface="Verdana"/>
                <a:cs typeface="Verdana"/>
              </a:rPr>
              <a:t> en materia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4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3005" y="2228209"/>
              <a:ext cx="5353049" cy="70294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9870" y="1426654"/>
            <a:ext cx="508571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0" spc="200" dirty="0">
                <a:latin typeface="Verdana"/>
                <a:cs typeface="Verdana"/>
              </a:rPr>
              <a:t>#Cambioenprimera</a:t>
            </a:r>
            <a:endParaRPr sz="3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4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4904" y="2347752"/>
              <a:ext cx="4305299" cy="69151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6894" y="1368445"/>
            <a:ext cx="5588000" cy="610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00" b="0" spc="204" dirty="0">
                <a:latin typeface="Verdana"/>
                <a:cs typeface="Verdana"/>
              </a:rPr>
              <a:t>#baileAmoryAmistad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4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7641" y="0"/>
              <a:ext cx="7817357" cy="10286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7302" y="2876077"/>
            <a:ext cx="34772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440" dirty="0">
                <a:solidFill>
                  <a:srgbClr val="E76D4B"/>
                </a:solidFill>
              </a:rPr>
              <a:t>Preguntas</a:t>
            </a:r>
            <a:endParaRPr sz="5000"/>
          </a:p>
        </p:txBody>
      </p:sp>
      <p:grpSp>
        <p:nvGrpSpPr>
          <p:cNvPr id="6" name="object 6"/>
          <p:cNvGrpSpPr/>
          <p:nvPr/>
        </p:nvGrpSpPr>
        <p:grpSpPr>
          <a:xfrm>
            <a:off x="701079" y="4352388"/>
            <a:ext cx="123825" cy="1647825"/>
            <a:chOff x="701079" y="4352388"/>
            <a:chExt cx="123825" cy="16478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79" y="4352388"/>
              <a:ext cx="123825" cy="1238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79" y="5876388"/>
              <a:ext cx="123825" cy="1238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07020" y="4180239"/>
            <a:ext cx="4273550" cy="2579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5"/>
              </a:spcBef>
            </a:pPr>
            <a:r>
              <a:rPr sz="2750" b="1" spc="280" dirty="0">
                <a:solidFill>
                  <a:srgbClr val="2B4972"/>
                </a:solidFill>
                <a:latin typeface="Trebuchet MS"/>
                <a:cs typeface="Trebuchet MS"/>
              </a:rPr>
              <a:t>¿</a:t>
            </a:r>
            <a:r>
              <a:rPr sz="2750" b="1" spc="24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p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60" dirty="0">
                <a:solidFill>
                  <a:srgbClr val="2B4972"/>
                </a:solidFill>
                <a:latin typeface="Trebuchet MS"/>
                <a:cs typeface="Trebuchet MS"/>
              </a:rPr>
              <a:t>r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b</a:t>
            </a:r>
            <a:r>
              <a:rPr sz="2750" b="1" spc="405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40" dirty="0">
                <a:solidFill>
                  <a:srgbClr val="2B4972"/>
                </a:solidFill>
                <a:latin typeface="Trebuchet MS"/>
                <a:cs typeface="Trebuchet MS"/>
              </a:rPr>
              <a:t>l</a:t>
            </a:r>
            <a:r>
              <a:rPr sz="2750" b="1" spc="405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72700"/>
              </a:lnSpc>
              <a:spcBef>
                <a:spcPts val="450"/>
              </a:spcBef>
            </a:pP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u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p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30" dirty="0">
                <a:solidFill>
                  <a:srgbClr val="2B4972"/>
                </a:solidFill>
                <a:latin typeface="Trebuchet MS"/>
                <a:cs typeface="Trebuchet MS"/>
              </a:rPr>
              <a:t>i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ó</a:t>
            </a:r>
            <a:r>
              <a:rPr sz="2750" b="1" spc="265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p</a:t>
            </a:r>
            <a:r>
              <a:rPr sz="2750" b="1" spc="60" dirty="0">
                <a:solidFill>
                  <a:srgbClr val="2B4972"/>
                </a:solidFill>
                <a:latin typeface="Trebuchet MS"/>
                <a:cs typeface="Trebuchet MS"/>
              </a:rPr>
              <a:t>r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340" dirty="0">
                <a:solidFill>
                  <a:srgbClr val="2B4972"/>
                </a:solidFill>
                <a:latin typeface="Trebuchet MS"/>
                <a:cs typeface="Trebuchet MS"/>
              </a:rPr>
              <a:t>v</a:t>
            </a:r>
            <a:r>
              <a:rPr sz="2750" b="1" spc="30" dirty="0">
                <a:solidFill>
                  <a:srgbClr val="2B4972"/>
                </a:solidFill>
                <a:latin typeface="Trebuchet MS"/>
                <a:cs typeface="Trebuchet MS"/>
              </a:rPr>
              <a:t>i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30" dirty="0">
                <a:solidFill>
                  <a:srgbClr val="2B4972"/>
                </a:solidFill>
                <a:latin typeface="Trebuchet MS"/>
                <a:cs typeface="Trebuchet MS"/>
              </a:rPr>
              <a:t>i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35" dirty="0">
                <a:solidFill>
                  <a:srgbClr val="2B4972"/>
                </a:solidFill>
                <a:latin typeface="Trebuchet MS"/>
                <a:cs typeface="Trebuchet MS"/>
              </a:rPr>
              <a:t>l  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265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70" dirty="0">
                <a:solidFill>
                  <a:srgbClr val="2B4972"/>
                </a:solidFill>
                <a:latin typeface="Trebuchet MS"/>
                <a:cs typeface="Trebuchet MS"/>
              </a:rPr>
              <a:t>t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380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c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?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850"/>
              </a:lnSpc>
            </a:pPr>
            <a:r>
              <a:rPr sz="2750" b="1" spc="280" dirty="0">
                <a:solidFill>
                  <a:srgbClr val="2B4972"/>
                </a:solidFill>
                <a:latin typeface="Trebuchet MS"/>
                <a:cs typeface="Trebuchet MS"/>
              </a:rPr>
              <a:t>¿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C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u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á</a:t>
            </a:r>
            <a:r>
              <a:rPr sz="2750" b="1" spc="40" dirty="0">
                <a:solidFill>
                  <a:srgbClr val="2B4972"/>
                </a:solidFill>
                <a:latin typeface="Trebuchet MS"/>
                <a:cs typeface="Trebuchet MS"/>
              </a:rPr>
              <a:t>l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380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00" dirty="0">
                <a:solidFill>
                  <a:srgbClr val="2B4972"/>
                </a:solidFill>
                <a:latin typeface="Trebuchet MS"/>
                <a:cs typeface="Trebuchet MS"/>
              </a:rPr>
              <a:t>o</a:t>
            </a:r>
            <a:r>
              <a:rPr sz="2750" b="1" spc="265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40" dirty="0">
                <a:solidFill>
                  <a:srgbClr val="2B4972"/>
                </a:solidFill>
                <a:latin typeface="Trebuchet MS"/>
                <a:cs typeface="Trebuchet MS"/>
              </a:rPr>
              <a:t>l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380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endParaRPr sz="2750">
              <a:latin typeface="Trebuchet MS"/>
              <a:cs typeface="Trebuchet MS"/>
            </a:endParaRPr>
          </a:p>
          <a:p>
            <a:pPr marL="12700" marR="1854835">
              <a:lnSpc>
                <a:spcPct val="72700"/>
              </a:lnSpc>
              <a:spcBef>
                <a:spcPts val="450"/>
              </a:spcBef>
            </a:pPr>
            <a:r>
              <a:rPr sz="2750" b="1" spc="280" dirty="0">
                <a:solidFill>
                  <a:srgbClr val="2B4972"/>
                </a:solidFill>
                <a:latin typeface="Trebuchet MS"/>
                <a:cs typeface="Trebuchet MS"/>
              </a:rPr>
              <a:t>d</a:t>
            </a:r>
            <a:r>
              <a:rPr sz="2750" b="1" spc="30" dirty="0">
                <a:solidFill>
                  <a:srgbClr val="2B4972"/>
                </a:solidFill>
                <a:latin typeface="Trebuchet MS"/>
                <a:cs typeface="Trebuchet MS"/>
              </a:rPr>
              <a:t>i</a:t>
            </a:r>
            <a:r>
              <a:rPr sz="2750" b="1" spc="15" dirty="0">
                <a:solidFill>
                  <a:srgbClr val="2B4972"/>
                </a:solidFill>
                <a:latin typeface="Trebuchet MS"/>
                <a:cs typeface="Trebuchet MS"/>
              </a:rPr>
              <a:t>f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60" dirty="0">
                <a:solidFill>
                  <a:srgbClr val="2B4972"/>
                </a:solidFill>
                <a:latin typeface="Trebuchet MS"/>
                <a:cs typeface="Trebuchet MS"/>
              </a:rPr>
              <a:t>r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nc</a:t>
            </a:r>
            <a:r>
              <a:rPr sz="2750" b="1" spc="30" dirty="0">
                <a:solidFill>
                  <a:srgbClr val="2B4972"/>
                </a:solidFill>
                <a:latin typeface="Trebuchet MS"/>
                <a:cs typeface="Trebuchet MS"/>
              </a:rPr>
              <a:t>i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380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-295" dirty="0">
                <a:solidFill>
                  <a:srgbClr val="2B4972"/>
                </a:solidFill>
                <a:latin typeface="Trebuchet MS"/>
                <a:cs typeface="Trebuchet MS"/>
              </a:rPr>
              <a:t> </a:t>
            </a:r>
            <a:r>
              <a:rPr sz="2750" b="1" spc="235" dirty="0">
                <a:solidFill>
                  <a:srgbClr val="2B4972"/>
                </a:solidFill>
                <a:latin typeface="Trebuchet MS"/>
                <a:cs typeface="Trebuchet MS"/>
              </a:rPr>
              <a:t>y  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580" dirty="0">
                <a:solidFill>
                  <a:srgbClr val="2B4972"/>
                </a:solidFill>
                <a:latin typeface="Trebuchet MS"/>
                <a:cs typeface="Trebuchet MS"/>
              </a:rPr>
              <a:t>m</a:t>
            </a:r>
            <a:r>
              <a:rPr sz="2750" b="1" spc="120" dirty="0">
                <a:solidFill>
                  <a:srgbClr val="2B4972"/>
                </a:solidFill>
                <a:latin typeface="Trebuchet MS"/>
                <a:cs typeface="Trebuchet MS"/>
              </a:rPr>
              <a:t>e</a:t>
            </a:r>
            <a:r>
              <a:rPr sz="2750" b="1" spc="-160" dirty="0">
                <a:solidFill>
                  <a:srgbClr val="2B4972"/>
                </a:solidFill>
                <a:latin typeface="Trebuchet MS"/>
                <a:cs typeface="Trebuchet MS"/>
              </a:rPr>
              <a:t>j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270" dirty="0">
                <a:solidFill>
                  <a:srgbClr val="2B4972"/>
                </a:solidFill>
                <a:latin typeface="Trebuchet MS"/>
                <a:cs typeface="Trebuchet MS"/>
              </a:rPr>
              <a:t>n</a:t>
            </a:r>
            <a:r>
              <a:rPr sz="2750" b="1" spc="-55" dirty="0">
                <a:solidFill>
                  <a:srgbClr val="2B4972"/>
                </a:solidFill>
                <a:latin typeface="Trebuchet MS"/>
                <a:cs typeface="Trebuchet MS"/>
              </a:rPr>
              <a:t>z</a:t>
            </a:r>
            <a:r>
              <a:rPr sz="2750" b="1" spc="409" dirty="0">
                <a:solidFill>
                  <a:srgbClr val="2B4972"/>
                </a:solidFill>
                <a:latin typeface="Trebuchet MS"/>
                <a:cs typeface="Trebuchet MS"/>
              </a:rPr>
              <a:t>a</a:t>
            </a:r>
            <a:r>
              <a:rPr sz="2750" b="1" spc="385" dirty="0">
                <a:solidFill>
                  <a:srgbClr val="2B4972"/>
                </a:solidFill>
                <a:latin typeface="Trebuchet MS"/>
                <a:cs typeface="Trebuchet MS"/>
              </a:rPr>
              <a:t>s</a:t>
            </a:r>
            <a:r>
              <a:rPr sz="2750" b="1" spc="275" dirty="0">
                <a:solidFill>
                  <a:srgbClr val="2B4972"/>
                </a:solidFill>
                <a:latin typeface="Trebuchet MS"/>
                <a:cs typeface="Trebuchet MS"/>
              </a:rPr>
              <a:t>?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sp>
          <p:nvSpPr>
            <p:cNvPr id="3" name="object 3"/>
            <p:cNvSpPr/>
            <p:nvPr/>
          </p:nvSpPr>
          <p:spPr>
            <a:xfrm>
              <a:off x="1605658" y="3836913"/>
              <a:ext cx="10666095" cy="4223385"/>
            </a:xfrm>
            <a:custGeom>
              <a:avLst/>
              <a:gdLst/>
              <a:ahLst/>
              <a:cxnLst/>
              <a:rect l="l" t="t" r="r" b="b"/>
              <a:pathLst>
                <a:path w="10666095" h="4223384">
                  <a:moveTo>
                    <a:pt x="10532170" y="4152594"/>
                  </a:moveTo>
                  <a:lnTo>
                    <a:pt x="10241123" y="4152594"/>
                  </a:lnTo>
                  <a:lnTo>
                    <a:pt x="10287610" y="4149253"/>
                  </a:lnTo>
                  <a:lnTo>
                    <a:pt x="10333039" y="4139519"/>
                  </a:lnTo>
                  <a:lnTo>
                    <a:pt x="10376843" y="4123831"/>
                  </a:lnTo>
                  <a:lnTo>
                    <a:pt x="10418452" y="4102624"/>
                  </a:lnTo>
                  <a:lnTo>
                    <a:pt x="10457296" y="4076336"/>
                  </a:lnTo>
                  <a:lnTo>
                    <a:pt x="10492808" y="4045404"/>
                  </a:lnTo>
                  <a:lnTo>
                    <a:pt x="10524418" y="4010264"/>
                  </a:lnTo>
                  <a:lnTo>
                    <a:pt x="10551557" y="3971354"/>
                  </a:lnTo>
                  <a:lnTo>
                    <a:pt x="10573655" y="3929109"/>
                  </a:lnTo>
                  <a:lnTo>
                    <a:pt x="10590144" y="3883968"/>
                  </a:lnTo>
                  <a:lnTo>
                    <a:pt x="10600455" y="3836367"/>
                  </a:lnTo>
                  <a:lnTo>
                    <a:pt x="10604018" y="3786743"/>
                  </a:lnTo>
                  <a:lnTo>
                    <a:pt x="10604018" y="119999"/>
                  </a:lnTo>
                  <a:lnTo>
                    <a:pt x="10602875" y="89316"/>
                  </a:lnTo>
                  <a:lnTo>
                    <a:pt x="10599263" y="58902"/>
                  </a:lnTo>
                  <a:lnTo>
                    <a:pt x="10592908" y="29036"/>
                  </a:lnTo>
                  <a:lnTo>
                    <a:pt x="10583536" y="0"/>
                  </a:lnTo>
                  <a:lnTo>
                    <a:pt x="10611173" y="37164"/>
                  </a:lnTo>
                  <a:lnTo>
                    <a:pt x="10633888" y="78117"/>
                  </a:lnTo>
                  <a:lnTo>
                    <a:pt x="10650981" y="122438"/>
                  </a:lnTo>
                  <a:lnTo>
                    <a:pt x="10661751" y="169711"/>
                  </a:lnTo>
                  <a:lnTo>
                    <a:pt x="10665496" y="219516"/>
                  </a:lnTo>
                  <a:lnTo>
                    <a:pt x="10665496" y="3886260"/>
                  </a:lnTo>
                  <a:lnTo>
                    <a:pt x="10661813" y="3935656"/>
                  </a:lnTo>
                  <a:lnTo>
                    <a:pt x="10651125" y="3982914"/>
                  </a:lnTo>
                  <a:lnTo>
                    <a:pt x="10633971" y="4027495"/>
                  </a:lnTo>
                  <a:lnTo>
                    <a:pt x="10610894" y="4068857"/>
                  </a:lnTo>
                  <a:lnTo>
                    <a:pt x="10582433" y="4106458"/>
                  </a:lnTo>
                  <a:lnTo>
                    <a:pt x="10549130" y="4139760"/>
                  </a:lnTo>
                  <a:lnTo>
                    <a:pt x="10532170" y="4152594"/>
                  </a:lnTo>
                  <a:close/>
                </a:path>
                <a:path w="10666095" h="4223384">
                  <a:moveTo>
                    <a:pt x="10328906" y="4222820"/>
                  </a:moveTo>
                  <a:lnTo>
                    <a:pt x="284896" y="4222820"/>
                  </a:lnTo>
                  <a:lnTo>
                    <a:pt x="219950" y="4219704"/>
                  </a:lnTo>
                  <a:lnTo>
                    <a:pt x="163111" y="4210573"/>
                  </a:lnTo>
                  <a:lnTo>
                    <a:pt x="113537" y="4195750"/>
                  </a:lnTo>
                  <a:lnTo>
                    <a:pt x="70388" y="4175561"/>
                  </a:lnTo>
                  <a:lnTo>
                    <a:pt x="32822" y="4150328"/>
                  </a:lnTo>
                  <a:lnTo>
                    <a:pt x="0" y="4120377"/>
                  </a:lnTo>
                  <a:lnTo>
                    <a:pt x="36127" y="4134065"/>
                  </a:lnTo>
                  <a:lnTo>
                    <a:pt x="73901" y="4144178"/>
                  </a:lnTo>
                  <a:lnTo>
                    <a:pt x="112772" y="4150445"/>
                  </a:lnTo>
                  <a:lnTo>
                    <a:pt x="152192" y="4152594"/>
                  </a:lnTo>
                  <a:lnTo>
                    <a:pt x="10532170" y="4152594"/>
                  </a:lnTo>
                  <a:lnTo>
                    <a:pt x="10511525" y="4168219"/>
                  </a:lnTo>
                  <a:lnTo>
                    <a:pt x="10470159" y="4191296"/>
                  </a:lnTo>
                  <a:lnTo>
                    <a:pt x="10425574" y="4208449"/>
                  </a:lnTo>
                  <a:lnTo>
                    <a:pt x="10378309" y="4219137"/>
                  </a:lnTo>
                  <a:lnTo>
                    <a:pt x="10328906" y="422282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1273" y="3620353"/>
              <a:ext cx="10756265" cy="4340225"/>
            </a:xfrm>
            <a:custGeom>
              <a:avLst/>
              <a:gdLst/>
              <a:ahLst/>
              <a:cxnLst/>
              <a:rect l="l" t="t" r="r" b="b"/>
              <a:pathLst>
                <a:path w="10756265" h="4340225">
                  <a:moveTo>
                    <a:pt x="10419657" y="4339864"/>
                  </a:moveTo>
                  <a:lnTo>
                    <a:pt x="336578" y="4339864"/>
                  </a:lnTo>
                  <a:lnTo>
                    <a:pt x="291222" y="4336818"/>
                  </a:lnTo>
                  <a:lnTo>
                    <a:pt x="247623" y="4327940"/>
                  </a:lnTo>
                  <a:lnTo>
                    <a:pt x="206200" y="4313615"/>
                  </a:lnTo>
                  <a:lnTo>
                    <a:pt x="167368" y="4294229"/>
                  </a:lnTo>
                  <a:lnTo>
                    <a:pt x="131544" y="4270169"/>
                  </a:lnTo>
                  <a:lnTo>
                    <a:pt x="99144" y="4241821"/>
                  </a:lnTo>
                  <a:lnTo>
                    <a:pt x="70586" y="4209570"/>
                  </a:lnTo>
                  <a:lnTo>
                    <a:pt x="46286" y="4173804"/>
                  </a:lnTo>
                  <a:lnTo>
                    <a:pt x="26661" y="4134908"/>
                  </a:lnTo>
                  <a:lnTo>
                    <a:pt x="12127" y="4093268"/>
                  </a:lnTo>
                  <a:lnTo>
                    <a:pt x="3101" y="4049272"/>
                  </a:lnTo>
                  <a:lnTo>
                    <a:pt x="0" y="4003303"/>
                  </a:lnTo>
                  <a:lnTo>
                    <a:pt x="0" y="336560"/>
                  </a:lnTo>
                  <a:lnTo>
                    <a:pt x="3683" y="287164"/>
                  </a:lnTo>
                  <a:lnTo>
                    <a:pt x="14372" y="239906"/>
                  </a:lnTo>
                  <a:lnTo>
                    <a:pt x="31526" y="195325"/>
                  </a:lnTo>
                  <a:lnTo>
                    <a:pt x="54603" y="153963"/>
                  </a:lnTo>
                  <a:lnTo>
                    <a:pt x="83064" y="116361"/>
                  </a:lnTo>
                  <a:lnTo>
                    <a:pt x="116367" y="83060"/>
                  </a:lnTo>
                  <a:lnTo>
                    <a:pt x="153971" y="54601"/>
                  </a:lnTo>
                  <a:lnTo>
                    <a:pt x="195335" y="31524"/>
                  </a:lnTo>
                  <a:lnTo>
                    <a:pt x="239918" y="14371"/>
                  </a:lnTo>
                  <a:lnTo>
                    <a:pt x="287179" y="3683"/>
                  </a:lnTo>
                  <a:lnTo>
                    <a:pt x="336578" y="0"/>
                  </a:lnTo>
                  <a:lnTo>
                    <a:pt x="10419657" y="0"/>
                  </a:lnTo>
                  <a:lnTo>
                    <a:pt x="10469053" y="3683"/>
                  </a:lnTo>
                  <a:lnTo>
                    <a:pt x="10516311" y="14371"/>
                  </a:lnTo>
                  <a:lnTo>
                    <a:pt x="10560892" y="31524"/>
                  </a:lnTo>
                  <a:lnTo>
                    <a:pt x="10602253" y="54601"/>
                  </a:lnTo>
                  <a:lnTo>
                    <a:pt x="10639855" y="83060"/>
                  </a:lnTo>
                  <a:lnTo>
                    <a:pt x="10673156" y="116361"/>
                  </a:lnTo>
                  <a:lnTo>
                    <a:pt x="10701616" y="153963"/>
                  </a:lnTo>
                  <a:lnTo>
                    <a:pt x="10724693" y="195325"/>
                  </a:lnTo>
                  <a:lnTo>
                    <a:pt x="10741846" y="239906"/>
                  </a:lnTo>
                  <a:lnTo>
                    <a:pt x="10752534" y="287164"/>
                  </a:lnTo>
                  <a:lnTo>
                    <a:pt x="10756217" y="336560"/>
                  </a:lnTo>
                  <a:lnTo>
                    <a:pt x="10756217" y="4003303"/>
                  </a:lnTo>
                  <a:lnTo>
                    <a:pt x="10752534" y="4052699"/>
                  </a:lnTo>
                  <a:lnTo>
                    <a:pt x="10741846" y="4099958"/>
                  </a:lnTo>
                  <a:lnTo>
                    <a:pt x="10724693" y="4144538"/>
                  </a:lnTo>
                  <a:lnTo>
                    <a:pt x="10701616" y="4185900"/>
                  </a:lnTo>
                  <a:lnTo>
                    <a:pt x="10673156" y="4223502"/>
                  </a:lnTo>
                  <a:lnTo>
                    <a:pt x="10639855" y="4256803"/>
                  </a:lnTo>
                  <a:lnTo>
                    <a:pt x="10602253" y="4285262"/>
                  </a:lnTo>
                  <a:lnTo>
                    <a:pt x="10560892" y="4308339"/>
                  </a:lnTo>
                  <a:lnTo>
                    <a:pt x="10516311" y="4325492"/>
                  </a:lnTo>
                  <a:lnTo>
                    <a:pt x="10469053" y="4336181"/>
                  </a:lnTo>
                  <a:lnTo>
                    <a:pt x="10419657" y="4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2006" y="3591061"/>
              <a:ext cx="10905490" cy="4498340"/>
            </a:xfrm>
            <a:custGeom>
              <a:avLst/>
              <a:gdLst/>
              <a:ahLst/>
              <a:cxnLst/>
              <a:rect l="l" t="t" r="r" b="b"/>
              <a:pathLst>
                <a:path w="10905490" h="4498340">
                  <a:moveTo>
                    <a:pt x="10539632" y="4497933"/>
                  </a:moveTo>
                  <a:lnTo>
                    <a:pt x="508482" y="4497933"/>
                  </a:lnTo>
                  <a:lnTo>
                    <a:pt x="449824" y="4495384"/>
                  </a:lnTo>
                  <a:lnTo>
                    <a:pt x="396149" y="4487946"/>
                  </a:lnTo>
                  <a:lnTo>
                    <a:pt x="347296" y="4475932"/>
                  </a:lnTo>
                  <a:lnTo>
                    <a:pt x="303102" y="4459654"/>
                  </a:lnTo>
                  <a:lnTo>
                    <a:pt x="263404" y="4439426"/>
                  </a:lnTo>
                  <a:lnTo>
                    <a:pt x="228041" y="4415560"/>
                  </a:lnTo>
                  <a:lnTo>
                    <a:pt x="196851" y="4388369"/>
                  </a:lnTo>
                  <a:lnTo>
                    <a:pt x="169670" y="4358166"/>
                  </a:lnTo>
                  <a:lnTo>
                    <a:pt x="146337" y="4325263"/>
                  </a:lnTo>
                  <a:lnTo>
                    <a:pt x="110585" y="4294158"/>
                  </a:lnTo>
                  <a:lnTo>
                    <a:pt x="78929" y="4258801"/>
                  </a:lnTo>
                  <a:lnTo>
                    <a:pt x="51880" y="4219603"/>
                  </a:lnTo>
                  <a:lnTo>
                    <a:pt x="29950" y="4176973"/>
                  </a:lnTo>
                  <a:lnTo>
                    <a:pt x="13652" y="4131322"/>
                  </a:lnTo>
                  <a:lnTo>
                    <a:pt x="3498" y="4083059"/>
                  </a:lnTo>
                  <a:lnTo>
                    <a:pt x="0" y="4032595"/>
                  </a:lnTo>
                  <a:lnTo>
                    <a:pt x="0" y="365851"/>
                  </a:lnTo>
                  <a:lnTo>
                    <a:pt x="2852" y="319984"/>
                  </a:lnTo>
                  <a:lnTo>
                    <a:pt x="11179" y="275810"/>
                  </a:lnTo>
                  <a:lnTo>
                    <a:pt x="24638" y="233673"/>
                  </a:lnTo>
                  <a:lnTo>
                    <a:pt x="42885" y="193917"/>
                  </a:lnTo>
                  <a:lnTo>
                    <a:pt x="65576" y="156886"/>
                  </a:lnTo>
                  <a:lnTo>
                    <a:pt x="92367" y="122924"/>
                  </a:lnTo>
                  <a:lnTo>
                    <a:pt x="122915" y="92375"/>
                  </a:lnTo>
                  <a:lnTo>
                    <a:pt x="156876" y="65582"/>
                  </a:lnTo>
                  <a:lnTo>
                    <a:pt x="193906" y="42889"/>
                  </a:lnTo>
                  <a:lnTo>
                    <a:pt x="233661" y="24641"/>
                  </a:lnTo>
                  <a:lnTo>
                    <a:pt x="275799" y="11180"/>
                  </a:lnTo>
                  <a:lnTo>
                    <a:pt x="319975" y="2852"/>
                  </a:lnTo>
                  <a:lnTo>
                    <a:pt x="365842" y="0"/>
                  </a:lnTo>
                  <a:lnTo>
                    <a:pt x="10448926" y="0"/>
                  </a:lnTo>
                  <a:lnTo>
                    <a:pt x="10497427" y="3218"/>
                  </a:lnTo>
                  <a:lnTo>
                    <a:pt x="10543907" y="12578"/>
                  </a:lnTo>
                  <a:lnTo>
                    <a:pt x="10587985" y="27631"/>
                  </a:lnTo>
                  <a:lnTo>
                    <a:pt x="10591361" y="29291"/>
                  </a:lnTo>
                  <a:lnTo>
                    <a:pt x="365845" y="29291"/>
                  </a:lnTo>
                  <a:lnTo>
                    <a:pt x="316446" y="32974"/>
                  </a:lnTo>
                  <a:lnTo>
                    <a:pt x="269185" y="43662"/>
                  </a:lnTo>
                  <a:lnTo>
                    <a:pt x="224602" y="60815"/>
                  </a:lnTo>
                  <a:lnTo>
                    <a:pt x="183238" y="83892"/>
                  </a:lnTo>
                  <a:lnTo>
                    <a:pt x="145634" y="112351"/>
                  </a:lnTo>
                  <a:lnTo>
                    <a:pt x="112331" y="145653"/>
                  </a:lnTo>
                  <a:lnTo>
                    <a:pt x="83870" y="183254"/>
                  </a:lnTo>
                  <a:lnTo>
                    <a:pt x="60792" y="224616"/>
                  </a:lnTo>
                  <a:lnTo>
                    <a:pt x="43639" y="269197"/>
                  </a:lnTo>
                  <a:lnTo>
                    <a:pt x="32950" y="316455"/>
                  </a:lnTo>
                  <a:lnTo>
                    <a:pt x="29266" y="365851"/>
                  </a:lnTo>
                  <a:lnTo>
                    <a:pt x="29266" y="4032595"/>
                  </a:lnTo>
                  <a:lnTo>
                    <a:pt x="32368" y="4078563"/>
                  </a:lnTo>
                  <a:lnTo>
                    <a:pt x="41394" y="4122559"/>
                  </a:lnTo>
                  <a:lnTo>
                    <a:pt x="55928" y="4164199"/>
                  </a:lnTo>
                  <a:lnTo>
                    <a:pt x="75553" y="4203095"/>
                  </a:lnTo>
                  <a:lnTo>
                    <a:pt x="99853" y="4238861"/>
                  </a:lnTo>
                  <a:lnTo>
                    <a:pt x="128411" y="4271112"/>
                  </a:lnTo>
                  <a:lnTo>
                    <a:pt x="160810" y="4299460"/>
                  </a:lnTo>
                  <a:lnTo>
                    <a:pt x="196635" y="4323520"/>
                  </a:lnTo>
                  <a:lnTo>
                    <a:pt x="235467" y="4342906"/>
                  </a:lnTo>
                  <a:lnTo>
                    <a:pt x="276890" y="4357231"/>
                  </a:lnTo>
                  <a:lnTo>
                    <a:pt x="320489" y="4366109"/>
                  </a:lnTo>
                  <a:lnTo>
                    <a:pt x="322263" y="4366229"/>
                  </a:lnTo>
                  <a:lnTo>
                    <a:pt x="216578" y="4366229"/>
                  </a:lnTo>
                  <a:lnTo>
                    <a:pt x="249433" y="4396180"/>
                  </a:lnTo>
                  <a:lnTo>
                    <a:pt x="287226" y="4421412"/>
                  </a:lnTo>
                  <a:lnTo>
                    <a:pt x="330991" y="4441602"/>
                  </a:lnTo>
                  <a:lnTo>
                    <a:pt x="381766" y="4456425"/>
                  </a:lnTo>
                  <a:lnTo>
                    <a:pt x="440584" y="4465556"/>
                  </a:lnTo>
                  <a:lnTo>
                    <a:pt x="508482" y="4468672"/>
                  </a:lnTo>
                  <a:lnTo>
                    <a:pt x="10681898" y="4468672"/>
                  </a:lnTo>
                  <a:lnTo>
                    <a:pt x="10671823" y="4473296"/>
                  </a:lnTo>
                  <a:lnTo>
                    <a:pt x="10629684" y="4486754"/>
                  </a:lnTo>
                  <a:lnTo>
                    <a:pt x="10585506" y="4495081"/>
                  </a:lnTo>
                  <a:lnTo>
                    <a:pt x="10539632" y="4497933"/>
                  </a:lnTo>
                  <a:close/>
                </a:path>
                <a:path w="10905490" h="4498340">
                  <a:moveTo>
                    <a:pt x="10594163" y="4369155"/>
                  </a:moveTo>
                  <a:lnTo>
                    <a:pt x="10448924" y="4369155"/>
                  </a:lnTo>
                  <a:lnTo>
                    <a:pt x="10498319" y="4365472"/>
                  </a:lnTo>
                  <a:lnTo>
                    <a:pt x="10545578" y="4354783"/>
                  </a:lnTo>
                  <a:lnTo>
                    <a:pt x="10590158" y="4337630"/>
                  </a:lnTo>
                  <a:lnTo>
                    <a:pt x="10631520" y="4314553"/>
                  </a:lnTo>
                  <a:lnTo>
                    <a:pt x="10669122" y="4286094"/>
                  </a:lnTo>
                  <a:lnTo>
                    <a:pt x="10702423" y="4252793"/>
                  </a:lnTo>
                  <a:lnTo>
                    <a:pt x="10730883" y="4215191"/>
                  </a:lnTo>
                  <a:lnTo>
                    <a:pt x="10753959" y="4173829"/>
                  </a:lnTo>
                  <a:lnTo>
                    <a:pt x="10771112" y="4129249"/>
                  </a:lnTo>
                  <a:lnTo>
                    <a:pt x="10781801" y="4081990"/>
                  </a:lnTo>
                  <a:lnTo>
                    <a:pt x="10785484" y="4032595"/>
                  </a:lnTo>
                  <a:lnTo>
                    <a:pt x="10785484" y="365851"/>
                  </a:lnTo>
                  <a:lnTo>
                    <a:pt x="10781801" y="316455"/>
                  </a:lnTo>
                  <a:lnTo>
                    <a:pt x="10771112" y="269197"/>
                  </a:lnTo>
                  <a:lnTo>
                    <a:pt x="10753959" y="224616"/>
                  </a:lnTo>
                  <a:lnTo>
                    <a:pt x="10730883" y="183254"/>
                  </a:lnTo>
                  <a:lnTo>
                    <a:pt x="10702423" y="145653"/>
                  </a:lnTo>
                  <a:lnTo>
                    <a:pt x="10669122" y="112351"/>
                  </a:lnTo>
                  <a:lnTo>
                    <a:pt x="10631520" y="83892"/>
                  </a:lnTo>
                  <a:lnTo>
                    <a:pt x="10590158" y="60815"/>
                  </a:lnTo>
                  <a:lnTo>
                    <a:pt x="10545578" y="43662"/>
                  </a:lnTo>
                  <a:lnTo>
                    <a:pt x="10498319" y="32974"/>
                  </a:lnTo>
                  <a:lnTo>
                    <a:pt x="10448924" y="29291"/>
                  </a:lnTo>
                  <a:lnTo>
                    <a:pt x="10591361" y="29291"/>
                  </a:lnTo>
                  <a:lnTo>
                    <a:pt x="10629285" y="47933"/>
                  </a:lnTo>
                  <a:lnTo>
                    <a:pt x="10667429" y="73037"/>
                  </a:lnTo>
                  <a:lnTo>
                    <a:pt x="10702040" y="102496"/>
                  </a:lnTo>
                  <a:lnTo>
                    <a:pt x="10732739" y="135866"/>
                  </a:lnTo>
                  <a:lnTo>
                    <a:pt x="10759149" y="172699"/>
                  </a:lnTo>
                  <a:lnTo>
                    <a:pt x="10794905" y="203804"/>
                  </a:lnTo>
                  <a:lnTo>
                    <a:pt x="10826562" y="239161"/>
                  </a:lnTo>
                  <a:lnTo>
                    <a:pt x="10831179" y="245851"/>
                  </a:lnTo>
                  <a:lnTo>
                    <a:pt x="10797188" y="245851"/>
                  </a:lnTo>
                  <a:lnTo>
                    <a:pt x="10805326" y="274888"/>
                  </a:lnTo>
                  <a:lnTo>
                    <a:pt x="10811819" y="304754"/>
                  </a:lnTo>
                  <a:lnTo>
                    <a:pt x="10816116" y="335168"/>
                  </a:lnTo>
                  <a:lnTo>
                    <a:pt x="10817671" y="365851"/>
                  </a:lnTo>
                  <a:lnTo>
                    <a:pt x="10817671" y="4032595"/>
                  </a:lnTo>
                  <a:lnTo>
                    <a:pt x="10814801" y="4078563"/>
                  </a:lnTo>
                  <a:lnTo>
                    <a:pt x="10806508" y="4122559"/>
                  </a:lnTo>
                  <a:lnTo>
                    <a:pt x="10793034" y="4164785"/>
                  </a:lnTo>
                  <a:lnTo>
                    <a:pt x="10774788" y="4204542"/>
                  </a:lnTo>
                  <a:lnTo>
                    <a:pt x="10752099" y="4241572"/>
                  </a:lnTo>
                  <a:lnTo>
                    <a:pt x="10725309" y="4275533"/>
                  </a:lnTo>
                  <a:lnTo>
                    <a:pt x="10694763" y="4306081"/>
                  </a:lnTo>
                  <a:lnTo>
                    <a:pt x="10660804" y="4332872"/>
                  </a:lnTo>
                  <a:lnTo>
                    <a:pt x="10623777" y="4355562"/>
                  </a:lnTo>
                  <a:lnTo>
                    <a:pt x="10594163" y="4369155"/>
                  </a:lnTo>
                  <a:close/>
                </a:path>
                <a:path w="10905490" h="4498340">
                  <a:moveTo>
                    <a:pt x="10681898" y="4468672"/>
                  </a:moveTo>
                  <a:lnTo>
                    <a:pt x="10539632" y="4468672"/>
                  </a:lnTo>
                  <a:lnTo>
                    <a:pt x="10585122" y="4465556"/>
                  </a:lnTo>
                  <a:lnTo>
                    <a:pt x="10628811" y="4456545"/>
                  </a:lnTo>
                  <a:lnTo>
                    <a:pt x="10670477" y="4442012"/>
                  </a:lnTo>
                  <a:lnTo>
                    <a:pt x="10709613" y="4422387"/>
                  </a:lnTo>
                  <a:lnTo>
                    <a:pt x="10745780" y="4398089"/>
                  </a:lnTo>
                  <a:lnTo>
                    <a:pt x="10778542" y="4369532"/>
                  </a:lnTo>
                  <a:lnTo>
                    <a:pt x="10807463" y="4337134"/>
                  </a:lnTo>
                  <a:lnTo>
                    <a:pt x="10832105" y="4301312"/>
                  </a:lnTo>
                  <a:lnTo>
                    <a:pt x="10852031" y="4262482"/>
                  </a:lnTo>
                  <a:lnTo>
                    <a:pt x="10866806" y="4221061"/>
                  </a:lnTo>
                  <a:lnTo>
                    <a:pt x="10875990" y="4177465"/>
                  </a:lnTo>
                  <a:lnTo>
                    <a:pt x="10879149" y="4132112"/>
                  </a:lnTo>
                  <a:lnTo>
                    <a:pt x="10879149" y="465368"/>
                  </a:lnTo>
                  <a:lnTo>
                    <a:pt x="10875403" y="415563"/>
                  </a:lnTo>
                  <a:lnTo>
                    <a:pt x="10864634" y="368290"/>
                  </a:lnTo>
                  <a:lnTo>
                    <a:pt x="10847541" y="323968"/>
                  </a:lnTo>
                  <a:lnTo>
                    <a:pt x="10824825" y="283016"/>
                  </a:lnTo>
                  <a:lnTo>
                    <a:pt x="10797188" y="245851"/>
                  </a:lnTo>
                  <a:lnTo>
                    <a:pt x="10831179" y="245851"/>
                  </a:lnTo>
                  <a:lnTo>
                    <a:pt x="10853611" y="278359"/>
                  </a:lnTo>
                  <a:lnTo>
                    <a:pt x="10875538" y="320989"/>
                  </a:lnTo>
                  <a:lnTo>
                    <a:pt x="10891834" y="366641"/>
                  </a:lnTo>
                  <a:lnTo>
                    <a:pt x="10901986" y="414904"/>
                  </a:lnTo>
                  <a:lnTo>
                    <a:pt x="10905484" y="465368"/>
                  </a:lnTo>
                  <a:lnTo>
                    <a:pt x="10905484" y="4132112"/>
                  </a:lnTo>
                  <a:lnTo>
                    <a:pt x="10902632" y="4177978"/>
                  </a:lnTo>
                  <a:lnTo>
                    <a:pt x="10894305" y="4222151"/>
                  </a:lnTo>
                  <a:lnTo>
                    <a:pt x="10880846" y="4264286"/>
                  </a:lnTo>
                  <a:lnTo>
                    <a:pt x="10862600" y="4304039"/>
                  </a:lnTo>
                  <a:lnTo>
                    <a:pt x="10839910" y="4341066"/>
                  </a:lnTo>
                  <a:lnTo>
                    <a:pt x="10813119" y="4375025"/>
                  </a:lnTo>
                  <a:lnTo>
                    <a:pt x="10782571" y="4405571"/>
                  </a:lnTo>
                  <a:lnTo>
                    <a:pt x="10748610" y="4432360"/>
                  </a:lnTo>
                  <a:lnTo>
                    <a:pt x="10711579" y="4455050"/>
                  </a:lnTo>
                  <a:lnTo>
                    <a:pt x="10681898" y="4468672"/>
                  </a:lnTo>
                  <a:close/>
                </a:path>
                <a:path w="10905490" h="4498340">
                  <a:moveTo>
                    <a:pt x="10451850" y="4398446"/>
                  </a:moveTo>
                  <a:lnTo>
                    <a:pt x="368771" y="4398446"/>
                  </a:lnTo>
                  <a:lnTo>
                    <a:pt x="328117" y="4396297"/>
                  </a:lnTo>
                  <a:lnTo>
                    <a:pt x="289383" y="4390030"/>
                  </a:lnTo>
                  <a:lnTo>
                    <a:pt x="252295" y="4379916"/>
                  </a:lnTo>
                  <a:lnTo>
                    <a:pt x="216578" y="4366229"/>
                  </a:lnTo>
                  <a:lnTo>
                    <a:pt x="322263" y="4366229"/>
                  </a:lnTo>
                  <a:lnTo>
                    <a:pt x="365845" y="4369155"/>
                  </a:lnTo>
                  <a:lnTo>
                    <a:pt x="10594163" y="4369155"/>
                  </a:lnTo>
                  <a:lnTo>
                    <a:pt x="10584024" y="4373808"/>
                  </a:lnTo>
                  <a:lnTo>
                    <a:pt x="10541889" y="4387267"/>
                  </a:lnTo>
                  <a:lnTo>
                    <a:pt x="10497717" y="4395594"/>
                  </a:lnTo>
                  <a:lnTo>
                    <a:pt x="10451850" y="4398446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24828" y="3993844"/>
            <a:ext cx="9549130" cy="347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" marR="23495" algn="ctr">
              <a:lnSpc>
                <a:spcPct val="117600"/>
              </a:lnSpc>
              <a:spcBef>
                <a:spcPts val="95"/>
              </a:spcBef>
            </a:pPr>
            <a:r>
              <a:rPr sz="2750" b="1" spc="420" dirty="0">
                <a:solidFill>
                  <a:srgbClr val="00203C"/>
                </a:solidFill>
                <a:latin typeface="Calibri"/>
                <a:cs typeface="Calibri"/>
              </a:rPr>
              <a:t>ARTÍCULO </a:t>
            </a:r>
            <a:r>
              <a:rPr sz="2750" b="1" spc="-25" dirty="0">
                <a:solidFill>
                  <a:srgbClr val="00203C"/>
                </a:solidFill>
                <a:latin typeface="Calibri"/>
                <a:cs typeface="Calibri"/>
              </a:rPr>
              <a:t>6. 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Proporcionalidad </a:t>
            </a:r>
            <a:r>
              <a:rPr sz="2750" b="1" spc="85" dirty="0">
                <a:solidFill>
                  <a:srgbClr val="00203C"/>
                </a:solidFill>
                <a:latin typeface="Calibri"/>
                <a:cs typeface="Calibri"/>
              </a:rPr>
              <a:t>y 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razonabilidad </a:t>
            </a:r>
            <a:r>
              <a:rPr sz="2750" b="1" spc="-45" dirty="0">
                <a:solidFill>
                  <a:srgbClr val="00203C"/>
                </a:solidFill>
                <a:latin typeface="Calibri"/>
                <a:cs typeface="Calibri"/>
              </a:rPr>
              <a:t>de </a:t>
            </a:r>
            <a:r>
              <a:rPr sz="2750" b="1" spc="60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750" b="1" spc="30" dirty="0">
                <a:solidFill>
                  <a:srgbClr val="00203C"/>
                </a:solidFill>
                <a:latin typeface="Calibri"/>
                <a:cs typeface="Calibri"/>
              </a:rPr>
              <a:t>sanción </a:t>
            </a:r>
            <a:r>
              <a:rPr sz="2750" b="1" spc="-61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disciplinaria. </a:t>
            </a:r>
            <a:r>
              <a:rPr sz="2750" spc="225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750" spc="20" dirty="0">
                <a:solidFill>
                  <a:srgbClr val="00203C"/>
                </a:solidFill>
                <a:latin typeface="Calibri"/>
                <a:cs typeface="Calibri"/>
              </a:rPr>
              <a:t>imposición </a:t>
            </a:r>
            <a:r>
              <a:rPr sz="2750" spc="-100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750" spc="-10" dirty="0">
                <a:solidFill>
                  <a:srgbClr val="00203C"/>
                </a:solidFill>
                <a:latin typeface="Calibri"/>
                <a:cs typeface="Calibri"/>
              </a:rPr>
              <a:t>sanción </a:t>
            </a:r>
            <a:r>
              <a:rPr sz="2750" spc="25" dirty="0">
                <a:solidFill>
                  <a:srgbClr val="00203C"/>
                </a:solidFill>
                <a:latin typeface="Calibri"/>
                <a:cs typeface="Calibri"/>
              </a:rPr>
              <a:t>disciplinaria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deberá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5" dirty="0">
                <a:solidFill>
                  <a:srgbClr val="00203C"/>
                </a:solidFill>
                <a:latin typeface="Calibri"/>
                <a:cs typeface="Calibri"/>
              </a:rPr>
              <a:t>responder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203C"/>
                </a:solidFill>
                <a:latin typeface="Calibri"/>
                <a:cs typeface="Calibri"/>
              </a:rPr>
              <a:t>los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203C"/>
                </a:solidFill>
                <a:latin typeface="Calibri"/>
                <a:cs typeface="Calibri"/>
              </a:rPr>
              <a:t>principios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00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0" dirty="0">
                <a:solidFill>
                  <a:srgbClr val="00203C"/>
                </a:solidFill>
                <a:latin typeface="Calibri"/>
                <a:cs typeface="Calibri"/>
              </a:rPr>
              <a:t>proporcionalidad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85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5" dirty="0">
                <a:solidFill>
                  <a:srgbClr val="00203C"/>
                </a:solidFill>
                <a:latin typeface="Calibri"/>
                <a:cs typeface="Calibri"/>
              </a:rPr>
              <a:t>razonabilidad</a:t>
            </a:r>
            <a:r>
              <a:rPr sz="2750" spc="65" dirty="0">
                <a:solidFill>
                  <a:srgbClr val="00203C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Calibri"/>
              <a:cs typeface="Calibri"/>
            </a:endParaRPr>
          </a:p>
          <a:p>
            <a:pPr marL="12700" marR="5080" algn="ctr">
              <a:lnSpc>
                <a:spcPct val="117600"/>
              </a:lnSpc>
            </a:pPr>
            <a:r>
              <a:rPr sz="2750" spc="22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7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203C"/>
                </a:solidFill>
                <a:latin typeface="Calibri"/>
                <a:cs typeface="Calibri"/>
              </a:rPr>
              <a:t>sanción</a:t>
            </a:r>
            <a:r>
              <a:rPr sz="27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203C"/>
                </a:solidFill>
                <a:latin typeface="Calibri"/>
                <a:cs typeface="Calibri"/>
              </a:rPr>
              <a:t>disciplinaria</a:t>
            </a:r>
            <a:r>
              <a:rPr sz="27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00" dirty="0">
                <a:solidFill>
                  <a:srgbClr val="00203C"/>
                </a:solidFill>
                <a:latin typeface="Calibri"/>
                <a:cs typeface="Calibri"/>
              </a:rPr>
              <a:t>debe</a:t>
            </a:r>
            <a:r>
              <a:rPr sz="27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5" dirty="0">
                <a:solidFill>
                  <a:srgbClr val="00203C"/>
                </a:solidFill>
                <a:latin typeface="Calibri"/>
                <a:cs typeface="Calibri"/>
              </a:rPr>
              <a:t>corresponder</a:t>
            </a:r>
            <a:r>
              <a:rPr sz="27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30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7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0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750" b="1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50" dirty="0">
                <a:solidFill>
                  <a:srgbClr val="00203C"/>
                </a:solidFill>
                <a:latin typeface="Calibri"/>
                <a:cs typeface="Calibri"/>
              </a:rPr>
              <a:t>clasificación</a:t>
            </a:r>
            <a:r>
              <a:rPr sz="27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4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b="1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0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75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35" dirty="0">
                <a:solidFill>
                  <a:srgbClr val="00203C"/>
                </a:solidFill>
                <a:latin typeface="Calibri"/>
                <a:cs typeface="Calibri"/>
              </a:rPr>
              <a:t>falta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145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00203C"/>
                </a:solidFill>
                <a:latin typeface="Calibri"/>
                <a:cs typeface="Calibri"/>
              </a:rPr>
              <a:t>su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5" dirty="0">
                <a:solidFill>
                  <a:srgbClr val="00203C"/>
                </a:solidFill>
                <a:latin typeface="Calibri"/>
                <a:cs typeface="Calibri"/>
              </a:rPr>
              <a:t>graduación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4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35" dirty="0">
                <a:solidFill>
                  <a:srgbClr val="00203C"/>
                </a:solidFill>
                <a:latin typeface="Calibri"/>
                <a:cs typeface="Calibri"/>
              </a:rPr>
              <a:t>acuerdo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00203C"/>
                </a:solidFill>
                <a:latin typeface="Calibri"/>
                <a:cs typeface="Calibri"/>
              </a:rPr>
              <a:t>con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00203C"/>
                </a:solidFill>
                <a:latin typeface="Calibri"/>
                <a:cs typeface="Calibri"/>
              </a:rPr>
              <a:t>los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50" dirty="0">
                <a:solidFill>
                  <a:srgbClr val="00203C"/>
                </a:solidFill>
                <a:latin typeface="Calibri"/>
                <a:cs typeface="Calibri"/>
              </a:rPr>
              <a:t>criterios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95" dirty="0">
                <a:solidFill>
                  <a:srgbClr val="00203C"/>
                </a:solidFill>
                <a:latin typeface="Calibri"/>
                <a:cs typeface="Calibri"/>
              </a:rPr>
              <a:t>fija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45" dirty="0">
                <a:solidFill>
                  <a:srgbClr val="00203C"/>
                </a:solidFill>
                <a:latin typeface="Calibri"/>
                <a:cs typeface="Calibri"/>
              </a:rPr>
              <a:t>esta </a:t>
            </a:r>
            <a:r>
              <a:rPr sz="2750" b="1" spc="-60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00203C"/>
                </a:solidFill>
                <a:latin typeface="Calibri"/>
                <a:cs typeface="Calibri"/>
              </a:rPr>
              <a:t>ley</a:t>
            </a:r>
            <a:r>
              <a:rPr sz="2750" spc="5" dirty="0">
                <a:solidFill>
                  <a:srgbClr val="00203C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38850" y="1732177"/>
            <a:ext cx="9257665" cy="13868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30145" marR="5080" indent="-2418080">
              <a:lnSpc>
                <a:spcPts val="5030"/>
              </a:lnSpc>
              <a:spcBef>
                <a:spcPts val="815"/>
              </a:spcBef>
            </a:pPr>
            <a:r>
              <a:rPr sz="4700" spc="605" dirty="0"/>
              <a:t>A</a:t>
            </a:r>
            <a:r>
              <a:rPr sz="4700" spc="114" dirty="0"/>
              <a:t>r</a:t>
            </a:r>
            <a:r>
              <a:rPr sz="4700" spc="135" dirty="0"/>
              <a:t>t</a:t>
            </a:r>
            <a:r>
              <a:rPr sz="4700" spc="-300" dirty="0"/>
              <a:t>.</a:t>
            </a:r>
            <a:r>
              <a:rPr sz="4700" spc="-495" dirty="0"/>
              <a:t> </a:t>
            </a:r>
            <a:r>
              <a:rPr sz="4700" spc="254" dirty="0"/>
              <a:t>6</a:t>
            </a:r>
            <a:r>
              <a:rPr sz="4700" spc="-495" dirty="0"/>
              <a:t> </a:t>
            </a:r>
            <a:r>
              <a:rPr sz="4700" spc="720" dirty="0"/>
              <a:t>C</a:t>
            </a:r>
            <a:r>
              <a:rPr sz="4700" spc="434" dirty="0"/>
              <a:t>G</a:t>
            </a:r>
            <a:r>
              <a:rPr sz="4700" spc="459" dirty="0"/>
              <a:t>D</a:t>
            </a:r>
            <a:r>
              <a:rPr sz="4700" spc="-495" dirty="0"/>
              <a:t> </a:t>
            </a:r>
            <a:r>
              <a:rPr sz="4700" spc="260" dirty="0"/>
              <a:t>P</a:t>
            </a:r>
            <a:r>
              <a:rPr sz="4700" spc="114" dirty="0"/>
              <a:t>r</a:t>
            </a:r>
            <a:r>
              <a:rPr sz="4700" spc="355" dirty="0"/>
              <a:t>o</a:t>
            </a:r>
            <a:r>
              <a:rPr sz="4700" spc="484" dirty="0"/>
              <a:t>p</a:t>
            </a:r>
            <a:r>
              <a:rPr sz="4700" spc="355" dirty="0"/>
              <a:t>o</a:t>
            </a:r>
            <a:r>
              <a:rPr sz="4700" spc="114" dirty="0"/>
              <a:t>r</a:t>
            </a:r>
            <a:r>
              <a:rPr sz="4700" spc="475" dirty="0"/>
              <a:t>c</a:t>
            </a:r>
            <a:r>
              <a:rPr sz="4700" spc="60" dirty="0"/>
              <a:t>i</a:t>
            </a:r>
            <a:r>
              <a:rPr sz="4700" spc="355" dirty="0"/>
              <a:t>o</a:t>
            </a:r>
            <a:r>
              <a:rPr sz="4700" spc="480" dirty="0"/>
              <a:t>n</a:t>
            </a:r>
            <a:r>
              <a:rPr sz="4700" spc="720" dirty="0"/>
              <a:t>a</a:t>
            </a:r>
            <a:r>
              <a:rPr sz="4700" spc="75" dirty="0"/>
              <a:t>l</a:t>
            </a:r>
            <a:r>
              <a:rPr sz="4700" spc="60" dirty="0"/>
              <a:t>i</a:t>
            </a:r>
            <a:r>
              <a:rPr sz="4700" spc="495" dirty="0"/>
              <a:t>d</a:t>
            </a:r>
            <a:r>
              <a:rPr sz="4700" spc="720" dirty="0"/>
              <a:t>a</a:t>
            </a:r>
            <a:r>
              <a:rPr sz="4700" spc="490" dirty="0"/>
              <a:t>d</a:t>
            </a:r>
            <a:r>
              <a:rPr sz="4700" spc="-495" dirty="0"/>
              <a:t> </a:t>
            </a:r>
            <a:r>
              <a:rPr sz="4700" spc="420" dirty="0"/>
              <a:t>y  </a:t>
            </a:r>
            <a:r>
              <a:rPr sz="4700" spc="360" dirty="0"/>
              <a:t>razonabilidad</a:t>
            </a:r>
            <a:endParaRPr sz="4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4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72614" y="4450415"/>
              <a:ext cx="5098415" cy="2978785"/>
            </a:xfrm>
            <a:custGeom>
              <a:avLst/>
              <a:gdLst/>
              <a:ahLst/>
              <a:cxnLst/>
              <a:rect l="l" t="t" r="r" b="b"/>
              <a:pathLst>
                <a:path w="5098415" h="2978784">
                  <a:moveTo>
                    <a:pt x="2717098" y="2443119"/>
                  </a:moveTo>
                  <a:lnTo>
                    <a:pt x="0" y="1492265"/>
                  </a:lnTo>
                  <a:lnTo>
                    <a:pt x="850791" y="0"/>
                  </a:lnTo>
                  <a:lnTo>
                    <a:pt x="2707761" y="649848"/>
                  </a:lnTo>
                  <a:lnTo>
                    <a:pt x="5098298" y="1486421"/>
                  </a:lnTo>
                  <a:lnTo>
                    <a:pt x="4247512" y="2978688"/>
                  </a:lnTo>
                  <a:lnTo>
                    <a:pt x="2717098" y="2443119"/>
                  </a:lnTo>
                  <a:close/>
                </a:path>
              </a:pathLst>
            </a:custGeom>
            <a:solidFill>
              <a:srgbClr val="F6F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080000">
            <a:off x="4057866" y="5643276"/>
            <a:ext cx="2731112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5550" b="1" spc="172" baseline="2252" dirty="0">
                <a:latin typeface="Arial"/>
                <a:cs typeface="Arial"/>
              </a:rPr>
              <a:t>M</a:t>
            </a:r>
            <a:r>
              <a:rPr sz="5550" b="1" spc="172" baseline="1501" dirty="0">
                <a:latin typeface="Arial"/>
                <a:cs typeface="Arial"/>
              </a:rPr>
              <a:t>o</a:t>
            </a:r>
            <a:r>
              <a:rPr sz="3700" b="1" spc="114" dirty="0">
                <a:latin typeface="Arial"/>
                <a:cs typeface="Arial"/>
              </a:rPr>
              <a:t>tivaci</a:t>
            </a:r>
            <a:r>
              <a:rPr sz="5550" b="1" spc="172" baseline="-1501" dirty="0">
                <a:latin typeface="Arial"/>
                <a:cs typeface="Arial"/>
              </a:rPr>
              <a:t>ó</a:t>
            </a:r>
            <a:r>
              <a:rPr sz="5550" b="1" spc="172" baseline="-2252" dirty="0">
                <a:latin typeface="Arial"/>
                <a:cs typeface="Arial"/>
              </a:rPr>
              <a:t>n</a:t>
            </a:r>
            <a:endParaRPr sz="5550" baseline="-225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080" y="3554668"/>
            <a:ext cx="9302115" cy="3683000"/>
          </a:xfrm>
          <a:custGeom>
            <a:avLst/>
            <a:gdLst/>
            <a:ahLst/>
            <a:cxnLst/>
            <a:rect l="l" t="t" r="r" b="b"/>
            <a:pathLst>
              <a:path w="9302115" h="3683000">
                <a:moveTo>
                  <a:pt x="9185948" y="3621603"/>
                </a:moveTo>
                <a:lnTo>
                  <a:pt x="8931637" y="3621603"/>
                </a:lnTo>
                <a:lnTo>
                  <a:pt x="8975832" y="3618141"/>
                </a:lnTo>
                <a:lnTo>
                  <a:pt x="9018875" y="3608086"/>
                </a:lnTo>
                <a:lnTo>
                  <a:pt x="9060121" y="3591932"/>
                </a:lnTo>
                <a:lnTo>
                  <a:pt x="9098928" y="3570174"/>
                </a:lnTo>
                <a:lnTo>
                  <a:pt x="9134650" y="3543307"/>
                </a:lnTo>
                <a:lnTo>
                  <a:pt x="9166644" y="3511827"/>
                </a:lnTo>
                <a:lnTo>
                  <a:pt x="9194265" y="3476228"/>
                </a:lnTo>
                <a:lnTo>
                  <a:pt x="9216870" y="3437004"/>
                </a:lnTo>
                <a:lnTo>
                  <a:pt x="9233813" y="3394651"/>
                </a:lnTo>
                <a:lnTo>
                  <a:pt x="9244452" y="3349664"/>
                </a:lnTo>
                <a:lnTo>
                  <a:pt x="9248141" y="3302538"/>
                </a:lnTo>
                <a:lnTo>
                  <a:pt x="9248141" y="104637"/>
                </a:lnTo>
                <a:lnTo>
                  <a:pt x="9247146" y="77881"/>
                </a:lnTo>
                <a:lnTo>
                  <a:pt x="9243999" y="51358"/>
                </a:lnTo>
                <a:lnTo>
                  <a:pt x="9238458" y="25316"/>
                </a:lnTo>
                <a:lnTo>
                  <a:pt x="9230280" y="0"/>
                </a:lnTo>
                <a:lnTo>
                  <a:pt x="9259759" y="41039"/>
                </a:lnTo>
                <a:lnTo>
                  <a:pt x="9282294" y="87100"/>
                </a:lnTo>
                <a:lnTo>
                  <a:pt x="9296691" y="137464"/>
                </a:lnTo>
                <a:lnTo>
                  <a:pt x="9301755" y="191414"/>
                </a:lnTo>
                <a:lnTo>
                  <a:pt x="9301755" y="3389315"/>
                </a:lnTo>
                <a:lnTo>
                  <a:pt x="9297878" y="3436612"/>
                </a:lnTo>
                <a:lnTo>
                  <a:pt x="9286664" y="3481596"/>
                </a:lnTo>
                <a:lnTo>
                  <a:pt x="9268741" y="3523640"/>
                </a:lnTo>
                <a:lnTo>
                  <a:pt x="9244739" y="3562116"/>
                </a:lnTo>
                <a:lnTo>
                  <a:pt x="9215283" y="3596396"/>
                </a:lnTo>
                <a:lnTo>
                  <a:pt x="9185948" y="3621603"/>
                </a:lnTo>
                <a:close/>
              </a:path>
              <a:path w="9302115" h="3683000">
                <a:moveTo>
                  <a:pt x="9008202" y="3682868"/>
                </a:moveTo>
                <a:lnTo>
                  <a:pt x="248469" y="3682868"/>
                </a:lnTo>
                <a:lnTo>
                  <a:pt x="191827" y="3680149"/>
                </a:lnTo>
                <a:lnTo>
                  <a:pt x="142255" y="3672183"/>
                </a:lnTo>
                <a:lnTo>
                  <a:pt x="99020" y="3659253"/>
                </a:lnTo>
                <a:lnTo>
                  <a:pt x="61388" y="3641645"/>
                </a:lnTo>
                <a:lnTo>
                  <a:pt x="28626" y="3619643"/>
                </a:lnTo>
                <a:lnTo>
                  <a:pt x="0" y="3593531"/>
                </a:lnTo>
                <a:lnTo>
                  <a:pt x="31508" y="3605452"/>
                </a:lnTo>
                <a:lnTo>
                  <a:pt x="64452" y="3614265"/>
                </a:lnTo>
                <a:lnTo>
                  <a:pt x="98352" y="3619728"/>
                </a:lnTo>
                <a:lnTo>
                  <a:pt x="132731" y="3621603"/>
                </a:lnTo>
                <a:lnTo>
                  <a:pt x="9185948" y="3621603"/>
                </a:lnTo>
                <a:lnTo>
                  <a:pt x="9181004" y="3625851"/>
                </a:lnTo>
                <a:lnTo>
                  <a:pt x="9142528" y="3649854"/>
                </a:lnTo>
                <a:lnTo>
                  <a:pt x="9100484" y="3667776"/>
                </a:lnTo>
                <a:lnTo>
                  <a:pt x="9055499" y="3678990"/>
                </a:lnTo>
                <a:lnTo>
                  <a:pt x="9008202" y="3682868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93746" y="3340241"/>
            <a:ext cx="9511665" cy="3923029"/>
            <a:chOff x="2393746" y="3340241"/>
            <a:chExt cx="9511665" cy="3923029"/>
          </a:xfrm>
        </p:grpSpPr>
        <p:sp>
          <p:nvSpPr>
            <p:cNvPr id="4" name="object 4"/>
            <p:cNvSpPr/>
            <p:nvPr/>
          </p:nvSpPr>
          <p:spPr>
            <a:xfrm>
              <a:off x="2419273" y="3365784"/>
              <a:ext cx="9381490" cy="3785235"/>
            </a:xfrm>
            <a:custGeom>
              <a:avLst/>
              <a:gdLst/>
              <a:ahLst/>
              <a:cxnLst/>
              <a:rect l="l" t="t" r="r" b="b"/>
              <a:pathLst>
                <a:path w="9381490" h="3785234">
                  <a:moveTo>
                    <a:pt x="9087353" y="3784975"/>
                  </a:moveTo>
                  <a:lnTo>
                    <a:pt x="293537" y="3784975"/>
                  </a:lnTo>
                  <a:lnTo>
                    <a:pt x="246242" y="3781167"/>
                  </a:lnTo>
                  <a:lnTo>
                    <a:pt x="201260" y="3770130"/>
                  </a:lnTo>
                  <a:lnTo>
                    <a:pt x="159217" y="3752445"/>
                  </a:lnTo>
                  <a:lnTo>
                    <a:pt x="120744" y="3728696"/>
                  </a:lnTo>
                  <a:lnTo>
                    <a:pt x="86466" y="3699464"/>
                  </a:lnTo>
                  <a:lnTo>
                    <a:pt x="57013" y="3665330"/>
                  </a:lnTo>
                  <a:lnTo>
                    <a:pt x="33011" y="3626877"/>
                  </a:lnTo>
                  <a:lnTo>
                    <a:pt x="15090" y="3584687"/>
                  </a:lnTo>
                  <a:lnTo>
                    <a:pt x="3877" y="3539342"/>
                  </a:lnTo>
                  <a:lnTo>
                    <a:pt x="0" y="3491423"/>
                  </a:lnTo>
                  <a:lnTo>
                    <a:pt x="0" y="293522"/>
                  </a:lnTo>
                  <a:lnTo>
                    <a:pt x="3877" y="246226"/>
                  </a:lnTo>
                  <a:lnTo>
                    <a:pt x="15090" y="201244"/>
                  </a:lnTo>
                  <a:lnTo>
                    <a:pt x="33011" y="159203"/>
                  </a:lnTo>
                  <a:lnTo>
                    <a:pt x="57013" y="120731"/>
                  </a:lnTo>
                  <a:lnTo>
                    <a:pt x="86466" y="86456"/>
                  </a:lnTo>
                  <a:lnTo>
                    <a:pt x="120744" y="57005"/>
                  </a:lnTo>
                  <a:lnTo>
                    <a:pt x="159217" y="33007"/>
                  </a:lnTo>
                  <a:lnTo>
                    <a:pt x="201260" y="15088"/>
                  </a:lnTo>
                  <a:lnTo>
                    <a:pt x="246242" y="3876"/>
                  </a:lnTo>
                  <a:lnTo>
                    <a:pt x="293537" y="0"/>
                  </a:lnTo>
                  <a:lnTo>
                    <a:pt x="9087353" y="0"/>
                  </a:lnTo>
                  <a:lnTo>
                    <a:pt x="9134641" y="3876"/>
                  </a:lnTo>
                  <a:lnTo>
                    <a:pt x="9179619" y="15088"/>
                  </a:lnTo>
                  <a:lnTo>
                    <a:pt x="9221658" y="33007"/>
                  </a:lnTo>
                  <a:lnTo>
                    <a:pt x="9260130" y="57005"/>
                  </a:lnTo>
                  <a:lnTo>
                    <a:pt x="9294407" y="86456"/>
                  </a:lnTo>
                  <a:lnTo>
                    <a:pt x="9323860" y="120731"/>
                  </a:lnTo>
                  <a:lnTo>
                    <a:pt x="9347862" y="159203"/>
                  </a:lnTo>
                  <a:lnTo>
                    <a:pt x="9365784" y="201244"/>
                  </a:lnTo>
                  <a:lnTo>
                    <a:pt x="9376997" y="246226"/>
                  </a:lnTo>
                  <a:lnTo>
                    <a:pt x="9380875" y="293522"/>
                  </a:lnTo>
                  <a:lnTo>
                    <a:pt x="9380875" y="3491423"/>
                  </a:lnTo>
                  <a:lnTo>
                    <a:pt x="9376997" y="3538719"/>
                  </a:lnTo>
                  <a:lnTo>
                    <a:pt x="9365784" y="3583704"/>
                  </a:lnTo>
                  <a:lnTo>
                    <a:pt x="9347862" y="3625748"/>
                  </a:lnTo>
                  <a:lnTo>
                    <a:pt x="9323860" y="3664224"/>
                  </a:lnTo>
                  <a:lnTo>
                    <a:pt x="9294407" y="3698504"/>
                  </a:lnTo>
                  <a:lnTo>
                    <a:pt x="9260130" y="3727959"/>
                  </a:lnTo>
                  <a:lnTo>
                    <a:pt x="9221658" y="3751962"/>
                  </a:lnTo>
                  <a:lnTo>
                    <a:pt x="9179619" y="3769884"/>
                  </a:lnTo>
                  <a:lnTo>
                    <a:pt x="9134641" y="3781098"/>
                  </a:lnTo>
                  <a:lnTo>
                    <a:pt x="9087353" y="3784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3746" y="3340241"/>
              <a:ext cx="9511665" cy="3923029"/>
            </a:xfrm>
            <a:custGeom>
              <a:avLst/>
              <a:gdLst/>
              <a:ahLst/>
              <a:cxnLst/>
              <a:rect l="l" t="t" r="r" b="b"/>
              <a:pathLst>
                <a:path w="9511665" h="3923029">
                  <a:moveTo>
                    <a:pt x="9192006" y="3922806"/>
                  </a:moveTo>
                  <a:lnTo>
                    <a:pt x="443465" y="3922806"/>
                  </a:lnTo>
                  <a:lnTo>
                    <a:pt x="386221" y="3919999"/>
                  </a:lnTo>
                  <a:lnTo>
                    <a:pt x="334455" y="3911838"/>
                  </a:lnTo>
                  <a:lnTo>
                    <a:pt x="287966" y="3898710"/>
                  </a:lnTo>
                  <a:lnTo>
                    <a:pt x="246553" y="3881007"/>
                  </a:lnTo>
                  <a:lnTo>
                    <a:pt x="210014" y="3859115"/>
                  </a:lnTo>
                  <a:lnTo>
                    <a:pt x="178147" y="3833425"/>
                  </a:lnTo>
                  <a:lnTo>
                    <a:pt x="150752" y="3804325"/>
                  </a:lnTo>
                  <a:lnTo>
                    <a:pt x="127625" y="3772204"/>
                  </a:lnTo>
                  <a:lnTo>
                    <a:pt x="91583" y="3740181"/>
                  </a:lnTo>
                  <a:lnTo>
                    <a:pt x="60504" y="3703193"/>
                  </a:lnTo>
                  <a:lnTo>
                    <a:pt x="35097" y="3661810"/>
                  </a:lnTo>
                  <a:lnTo>
                    <a:pt x="16071" y="3616598"/>
                  </a:lnTo>
                  <a:lnTo>
                    <a:pt x="4136" y="3568127"/>
                  </a:lnTo>
                  <a:lnTo>
                    <a:pt x="0" y="3516965"/>
                  </a:lnTo>
                  <a:lnTo>
                    <a:pt x="0" y="319064"/>
                  </a:lnTo>
                  <a:lnTo>
                    <a:pt x="3461" y="271938"/>
                  </a:lnTo>
                  <a:lnTo>
                    <a:pt x="13516" y="226951"/>
                  </a:lnTo>
                  <a:lnTo>
                    <a:pt x="29669" y="184598"/>
                  </a:lnTo>
                  <a:lnTo>
                    <a:pt x="51426" y="145375"/>
                  </a:lnTo>
                  <a:lnTo>
                    <a:pt x="78292" y="109775"/>
                  </a:lnTo>
                  <a:lnTo>
                    <a:pt x="109772" y="78295"/>
                  </a:lnTo>
                  <a:lnTo>
                    <a:pt x="145371" y="51428"/>
                  </a:lnTo>
                  <a:lnTo>
                    <a:pt x="184594" y="29671"/>
                  </a:lnTo>
                  <a:lnTo>
                    <a:pt x="226948" y="13517"/>
                  </a:lnTo>
                  <a:lnTo>
                    <a:pt x="271936" y="3461"/>
                  </a:lnTo>
                  <a:lnTo>
                    <a:pt x="319064" y="0"/>
                  </a:lnTo>
                  <a:lnTo>
                    <a:pt x="9112880" y="0"/>
                  </a:lnTo>
                  <a:lnTo>
                    <a:pt x="9161082" y="3654"/>
                  </a:lnTo>
                  <a:lnTo>
                    <a:pt x="9206919" y="14229"/>
                  </a:lnTo>
                  <a:lnTo>
                    <a:pt x="9235663" y="25542"/>
                  </a:lnTo>
                  <a:lnTo>
                    <a:pt x="319064" y="25542"/>
                  </a:lnTo>
                  <a:lnTo>
                    <a:pt x="271769" y="29418"/>
                  </a:lnTo>
                  <a:lnTo>
                    <a:pt x="226787" y="40630"/>
                  </a:lnTo>
                  <a:lnTo>
                    <a:pt x="184744" y="58549"/>
                  </a:lnTo>
                  <a:lnTo>
                    <a:pt x="146271" y="82548"/>
                  </a:lnTo>
                  <a:lnTo>
                    <a:pt x="111993" y="111998"/>
                  </a:lnTo>
                  <a:lnTo>
                    <a:pt x="82540" y="146273"/>
                  </a:lnTo>
                  <a:lnTo>
                    <a:pt x="58538" y="184745"/>
                  </a:lnTo>
                  <a:lnTo>
                    <a:pt x="40617" y="226786"/>
                  </a:lnTo>
                  <a:lnTo>
                    <a:pt x="29404" y="271768"/>
                  </a:lnTo>
                  <a:lnTo>
                    <a:pt x="25527" y="319064"/>
                  </a:lnTo>
                  <a:lnTo>
                    <a:pt x="25527" y="3516965"/>
                  </a:lnTo>
                  <a:lnTo>
                    <a:pt x="29404" y="3564884"/>
                  </a:lnTo>
                  <a:lnTo>
                    <a:pt x="40617" y="3610230"/>
                  </a:lnTo>
                  <a:lnTo>
                    <a:pt x="58538" y="3652420"/>
                  </a:lnTo>
                  <a:lnTo>
                    <a:pt x="82540" y="3690873"/>
                  </a:lnTo>
                  <a:lnTo>
                    <a:pt x="111993" y="3725006"/>
                  </a:lnTo>
                  <a:lnTo>
                    <a:pt x="146271" y="3754239"/>
                  </a:lnTo>
                  <a:lnTo>
                    <a:pt x="184744" y="3777988"/>
                  </a:lnTo>
                  <a:lnTo>
                    <a:pt x="226787" y="3795672"/>
                  </a:lnTo>
                  <a:lnTo>
                    <a:pt x="271769" y="3806709"/>
                  </a:lnTo>
                  <a:lnTo>
                    <a:pt x="287269" y="3807957"/>
                  </a:lnTo>
                  <a:lnTo>
                    <a:pt x="188887" y="3807957"/>
                  </a:lnTo>
                  <a:lnTo>
                    <a:pt x="217540" y="3834070"/>
                  </a:lnTo>
                  <a:lnTo>
                    <a:pt x="250500" y="3856072"/>
                  </a:lnTo>
                  <a:lnTo>
                    <a:pt x="288670" y="3873680"/>
                  </a:lnTo>
                  <a:lnTo>
                    <a:pt x="332952" y="3886609"/>
                  </a:lnTo>
                  <a:lnTo>
                    <a:pt x="384249" y="3894576"/>
                  </a:lnTo>
                  <a:lnTo>
                    <a:pt x="443465" y="3897294"/>
                  </a:lnTo>
                  <a:lnTo>
                    <a:pt x="9315578" y="3897294"/>
                  </a:lnTo>
                  <a:lnTo>
                    <a:pt x="9284119" y="3909292"/>
                  </a:lnTo>
                  <a:lnTo>
                    <a:pt x="9239132" y="3919345"/>
                  </a:lnTo>
                  <a:lnTo>
                    <a:pt x="9192006" y="3922806"/>
                  </a:lnTo>
                  <a:close/>
                </a:path>
                <a:path w="9511665" h="3923029">
                  <a:moveTo>
                    <a:pt x="9238983" y="3810518"/>
                  </a:moveTo>
                  <a:lnTo>
                    <a:pt x="9112880" y="3810518"/>
                  </a:lnTo>
                  <a:lnTo>
                    <a:pt x="9160168" y="3806640"/>
                  </a:lnTo>
                  <a:lnTo>
                    <a:pt x="9205146" y="3795426"/>
                  </a:lnTo>
                  <a:lnTo>
                    <a:pt x="9247186" y="3777504"/>
                  </a:lnTo>
                  <a:lnTo>
                    <a:pt x="9285658" y="3753501"/>
                  </a:lnTo>
                  <a:lnTo>
                    <a:pt x="9319934" y="3724046"/>
                  </a:lnTo>
                  <a:lnTo>
                    <a:pt x="9349388" y="3689767"/>
                  </a:lnTo>
                  <a:lnTo>
                    <a:pt x="9373389" y="3651291"/>
                  </a:lnTo>
                  <a:lnTo>
                    <a:pt x="9391311" y="3609246"/>
                  </a:lnTo>
                  <a:lnTo>
                    <a:pt x="9402525" y="3564262"/>
                  </a:lnTo>
                  <a:lnTo>
                    <a:pt x="9406402" y="3516965"/>
                  </a:lnTo>
                  <a:lnTo>
                    <a:pt x="9406402" y="319064"/>
                  </a:lnTo>
                  <a:lnTo>
                    <a:pt x="9402525" y="271768"/>
                  </a:lnTo>
                  <a:lnTo>
                    <a:pt x="9391311" y="226786"/>
                  </a:lnTo>
                  <a:lnTo>
                    <a:pt x="9373389" y="184745"/>
                  </a:lnTo>
                  <a:lnTo>
                    <a:pt x="9349388" y="146273"/>
                  </a:lnTo>
                  <a:lnTo>
                    <a:pt x="9319934" y="111998"/>
                  </a:lnTo>
                  <a:lnTo>
                    <a:pt x="9285658" y="82548"/>
                  </a:lnTo>
                  <a:lnTo>
                    <a:pt x="9247186" y="58549"/>
                  </a:lnTo>
                  <a:lnTo>
                    <a:pt x="9205146" y="40630"/>
                  </a:lnTo>
                  <a:lnTo>
                    <a:pt x="9160168" y="29418"/>
                  </a:lnTo>
                  <a:lnTo>
                    <a:pt x="9112880" y="25542"/>
                  </a:lnTo>
                  <a:lnTo>
                    <a:pt x="9235663" y="25542"/>
                  </a:lnTo>
                  <a:lnTo>
                    <a:pt x="9289531" y="53821"/>
                  </a:lnTo>
                  <a:lnTo>
                    <a:pt x="9325323" y="81676"/>
                  </a:lnTo>
                  <a:lnTo>
                    <a:pt x="9356783" y="114129"/>
                  </a:lnTo>
                  <a:lnTo>
                    <a:pt x="9383420" y="150601"/>
                  </a:lnTo>
                  <a:lnTo>
                    <a:pt x="9419472" y="182625"/>
                  </a:lnTo>
                  <a:lnTo>
                    <a:pt x="9446199" y="214426"/>
                  </a:lnTo>
                  <a:lnTo>
                    <a:pt x="9416613" y="214426"/>
                  </a:lnTo>
                  <a:lnTo>
                    <a:pt x="9423712" y="239743"/>
                  </a:lnTo>
                  <a:lnTo>
                    <a:pt x="9429373" y="265785"/>
                  </a:lnTo>
                  <a:lnTo>
                    <a:pt x="9433119" y="292307"/>
                  </a:lnTo>
                  <a:lnTo>
                    <a:pt x="9434474" y="319064"/>
                  </a:lnTo>
                  <a:lnTo>
                    <a:pt x="9434474" y="3516965"/>
                  </a:lnTo>
                  <a:lnTo>
                    <a:pt x="9431013" y="3564091"/>
                  </a:lnTo>
                  <a:lnTo>
                    <a:pt x="9420960" y="3609078"/>
                  </a:lnTo>
                  <a:lnTo>
                    <a:pt x="9404808" y="3651431"/>
                  </a:lnTo>
                  <a:lnTo>
                    <a:pt x="9383053" y="3690654"/>
                  </a:lnTo>
                  <a:lnTo>
                    <a:pt x="9356189" y="3726254"/>
                  </a:lnTo>
                  <a:lnTo>
                    <a:pt x="9324711" y="3757734"/>
                  </a:lnTo>
                  <a:lnTo>
                    <a:pt x="9289113" y="3784601"/>
                  </a:lnTo>
                  <a:lnTo>
                    <a:pt x="9249889" y="3806358"/>
                  </a:lnTo>
                  <a:lnTo>
                    <a:pt x="9238983" y="3810518"/>
                  </a:lnTo>
                  <a:close/>
                </a:path>
                <a:path w="9511665" h="3923029">
                  <a:moveTo>
                    <a:pt x="9315578" y="3897294"/>
                  </a:moveTo>
                  <a:lnTo>
                    <a:pt x="9192006" y="3897294"/>
                  </a:lnTo>
                  <a:lnTo>
                    <a:pt x="9239366" y="3893417"/>
                  </a:lnTo>
                  <a:lnTo>
                    <a:pt x="9284539" y="3882203"/>
                  </a:lnTo>
                  <a:lnTo>
                    <a:pt x="9326865" y="3864281"/>
                  </a:lnTo>
                  <a:lnTo>
                    <a:pt x="9365685" y="3840278"/>
                  </a:lnTo>
                  <a:lnTo>
                    <a:pt x="9400341" y="3810823"/>
                  </a:lnTo>
                  <a:lnTo>
                    <a:pt x="9430173" y="3776543"/>
                  </a:lnTo>
                  <a:lnTo>
                    <a:pt x="9454523" y="3738067"/>
                  </a:lnTo>
                  <a:lnTo>
                    <a:pt x="9472731" y="3696023"/>
                  </a:lnTo>
                  <a:lnTo>
                    <a:pt x="9484040" y="3651431"/>
                  </a:lnTo>
                  <a:lnTo>
                    <a:pt x="9488089" y="3603741"/>
                  </a:lnTo>
                  <a:lnTo>
                    <a:pt x="9488089" y="405841"/>
                  </a:lnTo>
                  <a:lnTo>
                    <a:pt x="9483024" y="351891"/>
                  </a:lnTo>
                  <a:lnTo>
                    <a:pt x="9468627" y="301527"/>
                  </a:lnTo>
                  <a:lnTo>
                    <a:pt x="9446092" y="255466"/>
                  </a:lnTo>
                  <a:lnTo>
                    <a:pt x="9416613" y="214426"/>
                  </a:lnTo>
                  <a:lnTo>
                    <a:pt x="9446199" y="214426"/>
                  </a:lnTo>
                  <a:lnTo>
                    <a:pt x="9475969" y="260996"/>
                  </a:lnTo>
                  <a:lnTo>
                    <a:pt x="9494997" y="306207"/>
                  </a:lnTo>
                  <a:lnTo>
                    <a:pt x="9506934" y="354678"/>
                  </a:lnTo>
                  <a:lnTo>
                    <a:pt x="9511071" y="405841"/>
                  </a:lnTo>
                  <a:lnTo>
                    <a:pt x="9511071" y="3603741"/>
                  </a:lnTo>
                  <a:lnTo>
                    <a:pt x="9507609" y="3650875"/>
                  </a:lnTo>
                  <a:lnTo>
                    <a:pt x="9497553" y="3695866"/>
                  </a:lnTo>
                  <a:lnTo>
                    <a:pt x="9481399" y="3738221"/>
                  </a:lnTo>
                  <a:lnTo>
                    <a:pt x="9459597" y="3777504"/>
                  </a:lnTo>
                  <a:lnTo>
                    <a:pt x="9432775" y="3813043"/>
                  </a:lnTo>
                  <a:lnTo>
                    <a:pt x="9401295" y="3844521"/>
                  </a:lnTo>
                  <a:lnTo>
                    <a:pt x="9365695" y="3871385"/>
                  </a:lnTo>
                  <a:lnTo>
                    <a:pt x="9326472" y="3893140"/>
                  </a:lnTo>
                  <a:lnTo>
                    <a:pt x="9315578" y="3897294"/>
                  </a:lnTo>
                  <a:close/>
                </a:path>
                <a:path w="9511665" h="3923029">
                  <a:moveTo>
                    <a:pt x="9115410" y="3836030"/>
                  </a:moveTo>
                  <a:lnTo>
                    <a:pt x="321618" y="3836030"/>
                  </a:lnTo>
                  <a:lnTo>
                    <a:pt x="286161" y="3834155"/>
                  </a:lnTo>
                  <a:lnTo>
                    <a:pt x="252380" y="3828692"/>
                  </a:lnTo>
                  <a:lnTo>
                    <a:pt x="220036" y="3819879"/>
                  </a:lnTo>
                  <a:lnTo>
                    <a:pt x="188887" y="3807957"/>
                  </a:lnTo>
                  <a:lnTo>
                    <a:pt x="287269" y="3807957"/>
                  </a:lnTo>
                  <a:lnTo>
                    <a:pt x="319064" y="3810518"/>
                  </a:lnTo>
                  <a:lnTo>
                    <a:pt x="9238983" y="3810518"/>
                  </a:lnTo>
                  <a:lnTo>
                    <a:pt x="9207534" y="3822512"/>
                  </a:lnTo>
                  <a:lnTo>
                    <a:pt x="9162543" y="3832568"/>
                  </a:lnTo>
                  <a:lnTo>
                    <a:pt x="9115410" y="383603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23450" y="4369585"/>
            <a:ext cx="8190230" cy="1056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8600" marR="5080" indent="-2756535">
              <a:lnSpc>
                <a:spcPct val="116599"/>
              </a:lnSpc>
              <a:spcBef>
                <a:spcPts val="90"/>
              </a:spcBef>
            </a:pPr>
            <a:r>
              <a:rPr sz="2900" b="1" spc="445" dirty="0">
                <a:solidFill>
                  <a:srgbClr val="00203C"/>
                </a:solidFill>
                <a:latin typeface="Calibri"/>
                <a:cs typeface="Calibri"/>
              </a:rPr>
              <a:t>ARTÍCULO</a:t>
            </a:r>
            <a:r>
              <a:rPr sz="290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00203C"/>
                </a:solidFill>
                <a:latin typeface="Calibri"/>
                <a:cs typeface="Calibri"/>
              </a:rPr>
              <a:t>19.</a:t>
            </a:r>
            <a:r>
              <a:rPr sz="290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40" dirty="0">
                <a:solidFill>
                  <a:srgbClr val="00203C"/>
                </a:solidFill>
                <a:latin typeface="Calibri"/>
                <a:cs typeface="Calibri"/>
              </a:rPr>
              <a:t>Motivación.</a:t>
            </a:r>
            <a:r>
              <a:rPr sz="290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40" dirty="0">
                <a:solidFill>
                  <a:srgbClr val="00203C"/>
                </a:solidFill>
                <a:latin typeface="Calibri"/>
                <a:cs typeface="Calibri"/>
              </a:rPr>
              <a:t>Toda</a:t>
            </a:r>
            <a:r>
              <a:rPr sz="290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00203C"/>
                </a:solidFill>
                <a:latin typeface="Calibri"/>
                <a:cs typeface="Calibri"/>
              </a:rPr>
              <a:t>decisión</a:t>
            </a:r>
            <a:r>
              <a:rPr sz="290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-100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90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00203C"/>
                </a:solidFill>
                <a:latin typeface="Calibri"/>
                <a:cs typeface="Calibri"/>
              </a:rPr>
              <a:t>fondo </a:t>
            </a:r>
            <a:r>
              <a:rPr sz="2900" spc="-6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-90" dirty="0">
                <a:solidFill>
                  <a:srgbClr val="00203C"/>
                </a:solidFill>
                <a:latin typeface="Calibri"/>
                <a:cs typeface="Calibri"/>
              </a:rPr>
              <a:t>deberá</a:t>
            </a:r>
            <a:r>
              <a:rPr sz="290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00203C"/>
                </a:solidFill>
                <a:latin typeface="Calibri"/>
                <a:cs typeface="Calibri"/>
              </a:rPr>
              <a:t>motivarse.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53926" y="2119541"/>
            <a:ext cx="7035800" cy="748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700" spc="605" dirty="0"/>
              <a:t>A</a:t>
            </a:r>
            <a:r>
              <a:rPr sz="4700" spc="114" dirty="0"/>
              <a:t>r</a:t>
            </a:r>
            <a:r>
              <a:rPr sz="4700" spc="135" dirty="0"/>
              <a:t>t</a:t>
            </a:r>
            <a:r>
              <a:rPr sz="4700" spc="-300" dirty="0"/>
              <a:t>.</a:t>
            </a:r>
            <a:r>
              <a:rPr sz="4700" spc="-495" dirty="0"/>
              <a:t> </a:t>
            </a:r>
            <a:r>
              <a:rPr sz="4700" spc="-915" dirty="0"/>
              <a:t>1</a:t>
            </a:r>
            <a:r>
              <a:rPr sz="4700" spc="114" dirty="0"/>
              <a:t>9</a:t>
            </a:r>
            <a:r>
              <a:rPr sz="4700" spc="-495" dirty="0"/>
              <a:t> </a:t>
            </a:r>
            <a:r>
              <a:rPr sz="4700" spc="720" dirty="0"/>
              <a:t>C</a:t>
            </a:r>
            <a:r>
              <a:rPr sz="4700" spc="434" dirty="0"/>
              <a:t>G</a:t>
            </a:r>
            <a:r>
              <a:rPr sz="4700" spc="459" dirty="0"/>
              <a:t>D</a:t>
            </a:r>
            <a:r>
              <a:rPr sz="4700" spc="-495" dirty="0"/>
              <a:t> </a:t>
            </a:r>
            <a:r>
              <a:rPr sz="4700" spc="930" dirty="0"/>
              <a:t>M</a:t>
            </a:r>
            <a:r>
              <a:rPr sz="4700" spc="355" dirty="0"/>
              <a:t>o</a:t>
            </a:r>
            <a:r>
              <a:rPr sz="4700" spc="135" dirty="0"/>
              <a:t>t</a:t>
            </a:r>
            <a:r>
              <a:rPr sz="4700" spc="60" dirty="0"/>
              <a:t>i</a:t>
            </a:r>
            <a:r>
              <a:rPr sz="4700" spc="600" dirty="0"/>
              <a:t>v</a:t>
            </a:r>
            <a:r>
              <a:rPr sz="4700" spc="720" dirty="0"/>
              <a:t>a</a:t>
            </a:r>
            <a:r>
              <a:rPr sz="4700" spc="475" dirty="0"/>
              <a:t>c</a:t>
            </a:r>
            <a:r>
              <a:rPr sz="4700" spc="60" dirty="0"/>
              <a:t>i</a:t>
            </a:r>
            <a:r>
              <a:rPr sz="4700" spc="355" dirty="0"/>
              <a:t>ó</a:t>
            </a:r>
            <a:r>
              <a:rPr sz="4700" spc="475" dirty="0"/>
              <a:t>n</a:t>
            </a:r>
            <a:endParaRPr sz="4700"/>
          </a:p>
        </p:txBody>
      </p:sp>
      <p:grpSp>
        <p:nvGrpSpPr>
          <p:cNvPr id="8" name="object 8"/>
          <p:cNvGrpSpPr/>
          <p:nvPr/>
        </p:nvGrpSpPr>
        <p:grpSpPr>
          <a:xfrm>
            <a:off x="3444544" y="6986594"/>
            <a:ext cx="7543800" cy="1405255"/>
            <a:chOff x="3444544" y="6986594"/>
            <a:chExt cx="7543800" cy="1405255"/>
          </a:xfrm>
        </p:grpSpPr>
        <p:sp>
          <p:nvSpPr>
            <p:cNvPr id="9" name="object 9"/>
            <p:cNvSpPr/>
            <p:nvPr/>
          </p:nvSpPr>
          <p:spPr>
            <a:xfrm>
              <a:off x="3444544" y="6987509"/>
              <a:ext cx="7543800" cy="1404620"/>
            </a:xfrm>
            <a:custGeom>
              <a:avLst/>
              <a:gdLst/>
              <a:ahLst/>
              <a:cxnLst/>
              <a:rect l="l" t="t" r="r" b="b"/>
              <a:pathLst>
                <a:path w="7543800" h="1404620">
                  <a:moveTo>
                    <a:pt x="737800" y="1023081"/>
                  </a:moveTo>
                  <a:lnTo>
                    <a:pt x="688534" y="1020739"/>
                  </a:lnTo>
                  <a:lnTo>
                    <a:pt x="640594" y="1013857"/>
                  </a:lnTo>
                  <a:lnTo>
                    <a:pt x="594193" y="1002649"/>
                  </a:lnTo>
                  <a:lnTo>
                    <a:pt x="549546" y="987329"/>
                  </a:lnTo>
                  <a:lnTo>
                    <a:pt x="506868" y="968112"/>
                  </a:lnTo>
                  <a:lnTo>
                    <a:pt x="466371" y="945212"/>
                  </a:lnTo>
                  <a:lnTo>
                    <a:pt x="428271" y="918843"/>
                  </a:lnTo>
                  <a:lnTo>
                    <a:pt x="392783" y="889220"/>
                  </a:lnTo>
                  <a:lnTo>
                    <a:pt x="360120" y="856557"/>
                  </a:lnTo>
                  <a:lnTo>
                    <a:pt x="330497" y="821068"/>
                  </a:lnTo>
                  <a:lnTo>
                    <a:pt x="304128" y="782969"/>
                  </a:lnTo>
                  <a:lnTo>
                    <a:pt x="281228" y="742472"/>
                  </a:lnTo>
                  <a:lnTo>
                    <a:pt x="262011" y="699793"/>
                  </a:lnTo>
                  <a:lnTo>
                    <a:pt x="246691" y="655146"/>
                  </a:lnTo>
                  <a:lnTo>
                    <a:pt x="235483" y="608745"/>
                  </a:lnTo>
                  <a:lnTo>
                    <a:pt x="228601" y="560805"/>
                  </a:lnTo>
                  <a:lnTo>
                    <a:pt x="226259" y="511540"/>
                  </a:lnTo>
                  <a:lnTo>
                    <a:pt x="228601" y="462275"/>
                  </a:lnTo>
                  <a:lnTo>
                    <a:pt x="235483" y="414335"/>
                  </a:lnTo>
                  <a:lnTo>
                    <a:pt x="246691" y="367934"/>
                  </a:lnTo>
                  <a:lnTo>
                    <a:pt x="262011" y="323287"/>
                  </a:lnTo>
                  <a:lnTo>
                    <a:pt x="281228" y="280608"/>
                  </a:lnTo>
                  <a:lnTo>
                    <a:pt x="304128" y="240112"/>
                  </a:lnTo>
                  <a:lnTo>
                    <a:pt x="330497" y="202012"/>
                  </a:lnTo>
                  <a:lnTo>
                    <a:pt x="360120" y="166523"/>
                  </a:lnTo>
                  <a:lnTo>
                    <a:pt x="392783" y="133860"/>
                  </a:lnTo>
                  <a:lnTo>
                    <a:pt x="428271" y="104237"/>
                  </a:lnTo>
                  <a:lnTo>
                    <a:pt x="466371" y="77869"/>
                  </a:lnTo>
                  <a:lnTo>
                    <a:pt x="506868" y="54968"/>
                  </a:lnTo>
                  <a:lnTo>
                    <a:pt x="549546" y="35751"/>
                  </a:lnTo>
                  <a:lnTo>
                    <a:pt x="594193" y="20431"/>
                  </a:lnTo>
                  <a:lnTo>
                    <a:pt x="640594" y="9223"/>
                  </a:lnTo>
                  <a:lnTo>
                    <a:pt x="688534" y="2341"/>
                  </a:lnTo>
                  <a:lnTo>
                    <a:pt x="737800" y="0"/>
                  </a:lnTo>
                  <a:lnTo>
                    <a:pt x="787065" y="2341"/>
                  </a:lnTo>
                  <a:lnTo>
                    <a:pt x="835005" y="9223"/>
                  </a:lnTo>
                  <a:lnTo>
                    <a:pt x="881406" y="20431"/>
                  </a:lnTo>
                  <a:lnTo>
                    <a:pt x="926053" y="35751"/>
                  </a:lnTo>
                  <a:lnTo>
                    <a:pt x="968732" y="54968"/>
                  </a:lnTo>
                  <a:lnTo>
                    <a:pt x="1009228" y="77869"/>
                  </a:lnTo>
                  <a:lnTo>
                    <a:pt x="1047328" y="104237"/>
                  </a:lnTo>
                  <a:lnTo>
                    <a:pt x="1082816" y="133860"/>
                  </a:lnTo>
                  <a:lnTo>
                    <a:pt x="1115479" y="166523"/>
                  </a:lnTo>
                  <a:lnTo>
                    <a:pt x="1145102" y="202012"/>
                  </a:lnTo>
                  <a:lnTo>
                    <a:pt x="1171471" y="240112"/>
                  </a:lnTo>
                  <a:lnTo>
                    <a:pt x="1194371" y="280608"/>
                  </a:lnTo>
                  <a:lnTo>
                    <a:pt x="1213589" y="323287"/>
                  </a:lnTo>
                  <a:lnTo>
                    <a:pt x="1228908" y="367934"/>
                  </a:lnTo>
                  <a:lnTo>
                    <a:pt x="1240117" y="414335"/>
                  </a:lnTo>
                  <a:lnTo>
                    <a:pt x="1246999" y="462275"/>
                  </a:lnTo>
                  <a:lnTo>
                    <a:pt x="1249340" y="511540"/>
                  </a:lnTo>
                  <a:lnTo>
                    <a:pt x="1246999" y="560805"/>
                  </a:lnTo>
                  <a:lnTo>
                    <a:pt x="1240117" y="608745"/>
                  </a:lnTo>
                  <a:lnTo>
                    <a:pt x="1228908" y="655146"/>
                  </a:lnTo>
                  <a:lnTo>
                    <a:pt x="1213589" y="699793"/>
                  </a:lnTo>
                  <a:lnTo>
                    <a:pt x="1194371" y="742472"/>
                  </a:lnTo>
                  <a:lnTo>
                    <a:pt x="1171471" y="782969"/>
                  </a:lnTo>
                  <a:lnTo>
                    <a:pt x="1145102" y="821068"/>
                  </a:lnTo>
                  <a:lnTo>
                    <a:pt x="1115479" y="856557"/>
                  </a:lnTo>
                  <a:lnTo>
                    <a:pt x="1082816" y="889220"/>
                  </a:lnTo>
                  <a:lnTo>
                    <a:pt x="1047328" y="918843"/>
                  </a:lnTo>
                  <a:lnTo>
                    <a:pt x="1009228" y="945212"/>
                  </a:lnTo>
                  <a:lnTo>
                    <a:pt x="968732" y="968112"/>
                  </a:lnTo>
                  <a:lnTo>
                    <a:pt x="926053" y="987329"/>
                  </a:lnTo>
                  <a:lnTo>
                    <a:pt x="881406" y="1002649"/>
                  </a:lnTo>
                  <a:lnTo>
                    <a:pt x="835005" y="1013857"/>
                  </a:lnTo>
                  <a:lnTo>
                    <a:pt x="787065" y="1020739"/>
                  </a:lnTo>
                  <a:lnTo>
                    <a:pt x="737800" y="1023081"/>
                  </a:lnTo>
                  <a:close/>
                </a:path>
                <a:path w="7543800" h="1404620">
                  <a:moveTo>
                    <a:pt x="7543799" y="1404276"/>
                  </a:moveTo>
                  <a:lnTo>
                    <a:pt x="0" y="1404276"/>
                  </a:lnTo>
                  <a:lnTo>
                    <a:pt x="0" y="482029"/>
                  </a:lnTo>
                  <a:lnTo>
                    <a:pt x="168354" y="482029"/>
                  </a:lnTo>
                  <a:lnTo>
                    <a:pt x="167893" y="490591"/>
                  </a:lnTo>
                  <a:lnTo>
                    <a:pt x="167541" y="499183"/>
                  </a:lnTo>
                  <a:lnTo>
                    <a:pt x="167316" y="507806"/>
                  </a:lnTo>
                  <a:lnTo>
                    <a:pt x="167237" y="516461"/>
                  </a:lnTo>
                  <a:lnTo>
                    <a:pt x="169145" y="563659"/>
                  </a:lnTo>
                  <a:lnTo>
                    <a:pt x="174770" y="609806"/>
                  </a:lnTo>
                  <a:lnTo>
                    <a:pt x="183963" y="654755"/>
                  </a:lnTo>
                  <a:lnTo>
                    <a:pt x="196576" y="698357"/>
                  </a:lnTo>
                  <a:lnTo>
                    <a:pt x="212462" y="740463"/>
                  </a:lnTo>
                  <a:lnTo>
                    <a:pt x="231473" y="780927"/>
                  </a:lnTo>
                  <a:lnTo>
                    <a:pt x="253459" y="819599"/>
                  </a:lnTo>
                  <a:lnTo>
                    <a:pt x="278274" y="856332"/>
                  </a:lnTo>
                  <a:lnTo>
                    <a:pt x="305768" y="890978"/>
                  </a:lnTo>
                  <a:lnTo>
                    <a:pt x="335794" y="923387"/>
                  </a:lnTo>
                  <a:lnTo>
                    <a:pt x="368204" y="953414"/>
                  </a:lnTo>
                  <a:lnTo>
                    <a:pt x="402850" y="980908"/>
                  </a:lnTo>
                  <a:lnTo>
                    <a:pt x="439583" y="1005723"/>
                  </a:lnTo>
                  <a:lnTo>
                    <a:pt x="478255" y="1027709"/>
                  </a:lnTo>
                  <a:lnTo>
                    <a:pt x="518719" y="1046719"/>
                  </a:lnTo>
                  <a:lnTo>
                    <a:pt x="560825" y="1062605"/>
                  </a:lnTo>
                  <a:lnTo>
                    <a:pt x="604427" y="1075219"/>
                  </a:lnTo>
                  <a:lnTo>
                    <a:pt x="649375" y="1084412"/>
                  </a:lnTo>
                  <a:lnTo>
                    <a:pt x="695523" y="1090037"/>
                  </a:lnTo>
                  <a:lnTo>
                    <a:pt x="742721" y="1091944"/>
                  </a:lnTo>
                  <a:lnTo>
                    <a:pt x="7543799" y="1091944"/>
                  </a:lnTo>
                  <a:lnTo>
                    <a:pt x="7543799" y="1404276"/>
                  </a:lnTo>
                  <a:close/>
                </a:path>
                <a:path w="7543800" h="1404620">
                  <a:moveTo>
                    <a:pt x="7543799" y="1091944"/>
                  </a:moveTo>
                  <a:lnTo>
                    <a:pt x="742721" y="1091944"/>
                  </a:lnTo>
                  <a:lnTo>
                    <a:pt x="789919" y="1090037"/>
                  </a:lnTo>
                  <a:lnTo>
                    <a:pt x="836066" y="1084412"/>
                  </a:lnTo>
                  <a:lnTo>
                    <a:pt x="881014" y="1075219"/>
                  </a:lnTo>
                  <a:lnTo>
                    <a:pt x="924616" y="1062605"/>
                  </a:lnTo>
                  <a:lnTo>
                    <a:pt x="966723" y="1046719"/>
                  </a:lnTo>
                  <a:lnTo>
                    <a:pt x="1007186" y="1027709"/>
                  </a:lnTo>
                  <a:lnTo>
                    <a:pt x="1045859" y="1005723"/>
                  </a:lnTo>
                  <a:lnTo>
                    <a:pt x="1082592" y="980908"/>
                  </a:lnTo>
                  <a:lnTo>
                    <a:pt x="1117237" y="953414"/>
                  </a:lnTo>
                  <a:lnTo>
                    <a:pt x="1149647" y="923387"/>
                  </a:lnTo>
                  <a:lnTo>
                    <a:pt x="1179673" y="890978"/>
                  </a:lnTo>
                  <a:lnTo>
                    <a:pt x="1207168" y="856332"/>
                  </a:lnTo>
                  <a:lnTo>
                    <a:pt x="1231982" y="819599"/>
                  </a:lnTo>
                  <a:lnTo>
                    <a:pt x="1253969" y="780927"/>
                  </a:lnTo>
                  <a:lnTo>
                    <a:pt x="1272979" y="740463"/>
                  </a:lnTo>
                  <a:lnTo>
                    <a:pt x="1288865" y="698357"/>
                  </a:lnTo>
                  <a:lnTo>
                    <a:pt x="1301478" y="654755"/>
                  </a:lnTo>
                  <a:lnTo>
                    <a:pt x="1310672" y="609806"/>
                  </a:lnTo>
                  <a:lnTo>
                    <a:pt x="1316296" y="563659"/>
                  </a:lnTo>
                  <a:lnTo>
                    <a:pt x="1318204" y="516461"/>
                  </a:lnTo>
                  <a:lnTo>
                    <a:pt x="1318125" y="507806"/>
                  </a:lnTo>
                  <a:lnTo>
                    <a:pt x="1317900" y="499183"/>
                  </a:lnTo>
                  <a:lnTo>
                    <a:pt x="1317548" y="490591"/>
                  </a:lnTo>
                  <a:lnTo>
                    <a:pt x="1317087" y="482029"/>
                  </a:lnTo>
                  <a:lnTo>
                    <a:pt x="7543799" y="482029"/>
                  </a:lnTo>
                  <a:lnTo>
                    <a:pt x="7543799" y="1091944"/>
                  </a:lnTo>
                  <a:close/>
                </a:path>
              </a:pathLst>
            </a:custGeom>
            <a:solidFill>
              <a:srgbClr val="FF8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8531" y="7125236"/>
              <a:ext cx="748030" cy="748030"/>
            </a:xfrm>
            <a:custGeom>
              <a:avLst/>
              <a:gdLst/>
              <a:ahLst/>
              <a:cxnLst/>
              <a:rect l="l" t="t" r="r" b="b"/>
              <a:pathLst>
                <a:path w="748029" h="748029">
                  <a:moveTo>
                    <a:pt x="373813" y="747627"/>
                  </a:moveTo>
                  <a:lnTo>
                    <a:pt x="326922" y="744714"/>
                  </a:lnTo>
                  <a:lnTo>
                    <a:pt x="281769" y="736210"/>
                  </a:lnTo>
                  <a:lnTo>
                    <a:pt x="238705" y="722465"/>
                  </a:lnTo>
                  <a:lnTo>
                    <a:pt x="198080" y="703829"/>
                  </a:lnTo>
                  <a:lnTo>
                    <a:pt x="160244" y="680652"/>
                  </a:lnTo>
                  <a:lnTo>
                    <a:pt x="125547" y="653286"/>
                  </a:lnTo>
                  <a:lnTo>
                    <a:pt x="94340" y="622079"/>
                  </a:lnTo>
                  <a:lnTo>
                    <a:pt x="66974" y="587382"/>
                  </a:lnTo>
                  <a:lnTo>
                    <a:pt x="43797" y="549546"/>
                  </a:lnTo>
                  <a:lnTo>
                    <a:pt x="25161" y="508921"/>
                  </a:lnTo>
                  <a:lnTo>
                    <a:pt x="11416" y="465857"/>
                  </a:lnTo>
                  <a:lnTo>
                    <a:pt x="2912" y="420704"/>
                  </a:lnTo>
                  <a:lnTo>
                    <a:pt x="0" y="373813"/>
                  </a:lnTo>
                  <a:lnTo>
                    <a:pt x="2912" y="326922"/>
                  </a:lnTo>
                  <a:lnTo>
                    <a:pt x="11416" y="281769"/>
                  </a:lnTo>
                  <a:lnTo>
                    <a:pt x="25161" y="238705"/>
                  </a:lnTo>
                  <a:lnTo>
                    <a:pt x="43797" y="198080"/>
                  </a:lnTo>
                  <a:lnTo>
                    <a:pt x="66974" y="160244"/>
                  </a:lnTo>
                  <a:lnTo>
                    <a:pt x="94340" y="125547"/>
                  </a:lnTo>
                  <a:lnTo>
                    <a:pt x="125547" y="94340"/>
                  </a:lnTo>
                  <a:lnTo>
                    <a:pt x="160244" y="66974"/>
                  </a:lnTo>
                  <a:lnTo>
                    <a:pt x="198080" y="43797"/>
                  </a:lnTo>
                  <a:lnTo>
                    <a:pt x="238705" y="25161"/>
                  </a:lnTo>
                  <a:lnTo>
                    <a:pt x="281769" y="11416"/>
                  </a:lnTo>
                  <a:lnTo>
                    <a:pt x="326922" y="2912"/>
                  </a:lnTo>
                  <a:lnTo>
                    <a:pt x="373813" y="0"/>
                  </a:lnTo>
                  <a:lnTo>
                    <a:pt x="420704" y="2912"/>
                  </a:lnTo>
                  <a:lnTo>
                    <a:pt x="465857" y="11416"/>
                  </a:lnTo>
                  <a:lnTo>
                    <a:pt x="508921" y="25161"/>
                  </a:lnTo>
                  <a:lnTo>
                    <a:pt x="549546" y="43797"/>
                  </a:lnTo>
                  <a:lnTo>
                    <a:pt x="587382" y="66974"/>
                  </a:lnTo>
                  <a:lnTo>
                    <a:pt x="614715" y="88532"/>
                  </a:lnTo>
                  <a:lnTo>
                    <a:pt x="373813" y="88532"/>
                  </a:lnTo>
                  <a:lnTo>
                    <a:pt x="327538" y="92266"/>
                  </a:lnTo>
                  <a:lnTo>
                    <a:pt x="283640" y="103075"/>
                  </a:lnTo>
                  <a:lnTo>
                    <a:pt x="242707" y="120373"/>
                  </a:lnTo>
                  <a:lnTo>
                    <a:pt x="205327" y="143573"/>
                  </a:lnTo>
                  <a:lnTo>
                    <a:pt x="172087" y="172087"/>
                  </a:lnTo>
                  <a:lnTo>
                    <a:pt x="143573" y="205327"/>
                  </a:lnTo>
                  <a:lnTo>
                    <a:pt x="120373" y="242707"/>
                  </a:lnTo>
                  <a:lnTo>
                    <a:pt x="103075" y="283640"/>
                  </a:lnTo>
                  <a:lnTo>
                    <a:pt x="92266" y="327538"/>
                  </a:lnTo>
                  <a:lnTo>
                    <a:pt x="88532" y="373813"/>
                  </a:lnTo>
                  <a:lnTo>
                    <a:pt x="92266" y="420088"/>
                  </a:lnTo>
                  <a:lnTo>
                    <a:pt x="103075" y="463986"/>
                  </a:lnTo>
                  <a:lnTo>
                    <a:pt x="120373" y="504919"/>
                  </a:lnTo>
                  <a:lnTo>
                    <a:pt x="143573" y="542299"/>
                  </a:lnTo>
                  <a:lnTo>
                    <a:pt x="172087" y="575539"/>
                  </a:lnTo>
                  <a:lnTo>
                    <a:pt x="205327" y="604053"/>
                  </a:lnTo>
                  <a:lnTo>
                    <a:pt x="242707" y="627253"/>
                  </a:lnTo>
                  <a:lnTo>
                    <a:pt x="283640" y="644551"/>
                  </a:lnTo>
                  <a:lnTo>
                    <a:pt x="327538" y="655360"/>
                  </a:lnTo>
                  <a:lnTo>
                    <a:pt x="373813" y="659094"/>
                  </a:lnTo>
                  <a:lnTo>
                    <a:pt x="614715" y="659094"/>
                  </a:lnTo>
                  <a:lnTo>
                    <a:pt x="587382" y="680652"/>
                  </a:lnTo>
                  <a:lnTo>
                    <a:pt x="549546" y="703829"/>
                  </a:lnTo>
                  <a:lnTo>
                    <a:pt x="508921" y="722465"/>
                  </a:lnTo>
                  <a:lnTo>
                    <a:pt x="465857" y="736210"/>
                  </a:lnTo>
                  <a:lnTo>
                    <a:pt x="420704" y="744714"/>
                  </a:lnTo>
                  <a:lnTo>
                    <a:pt x="373813" y="747627"/>
                  </a:lnTo>
                  <a:close/>
                </a:path>
                <a:path w="748029" h="748029">
                  <a:moveTo>
                    <a:pt x="614715" y="659094"/>
                  </a:moveTo>
                  <a:lnTo>
                    <a:pt x="373813" y="659094"/>
                  </a:lnTo>
                  <a:lnTo>
                    <a:pt x="420088" y="655360"/>
                  </a:lnTo>
                  <a:lnTo>
                    <a:pt x="463986" y="644551"/>
                  </a:lnTo>
                  <a:lnTo>
                    <a:pt x="504919" y="627253"/>
                  </a:lnTo>
                  <a:lnTo>
                    <a:pt x="542299" y="604053"/>
                  </a:lnTo>
                  <a:lnTo>
                    <a:pt x="575539" y="575539"/>
                  </a:lnTo>
                  <a:lnTo>
                    <a:pt x="604053" y="542299"/>
                  </a:lnTo>
                  <a:lnTo>
                    <a:pt x="627253" y="504919"/>
                  </a:lnTo>
                  <a:lnTo>
                    <a:pt x="644551" y="463986"/>
                  </a:lnTo>
                  <a:lnTo>
                    <a:pt x="655360" y="420088"/>
                  </a:lnTo>
                  <a:lnTo>
                    <a:pt x="659094" y="373813"/>
                  </a:lnTo>
                  <a:lnTo>
                    <a:pt x="655360" y="327538"/>
                  </a:lnTo>
                  <a:lnTo>
                    <a:pt x="644551" y="283640"/>
                  </a:lnTo>
                  <a:lnTo>
                    <a:pt x="627253" y="242707"/>
                  </a:lnTo>
                  <a:lnTo>
                    <a:pt x="604053" y="205327"/>
                  </a:lnTo>
                  <a:lnTo>
                    <a:pt x="575539" y="172087"/>
                  </a:lnTo>
                  <a:lnTo>
                    <a:pt x="542299" y="143573"/>
                  </a:lnTo>
                  <a:lnTo>
                    <a:pt x="504919" y="120373"/>
                  </a:lnTo>
                  <a:lnTo>
                    <a:pt x="463986" y="103075"/>
                  </a:lnTo>
                  <a:lnTo>
                    <a:pt x="420088" y="92266"/>
                  </a:lnTo>
                  <a:lnTo>
                    <a:pt x="373813" y="88532"/>
                  </a:lnTo>
                  <a:lnTo>
                    <a:pt x="614715" y="88532"/>
                  </a:lnTo>
                  <a:lnTo>
                    <a:pt x="653286" y="125547"/>
                  </a:lnTo>
                  <a:lnTo>
                    <a:pt x="680652" y="160244"/>
                  </a:lnTo>
                  <a:lnTo>
                    <a:pt x="703829" y="198080"/>
                  </a:lnTo>
                  <a:lnTo>
                    <a:pt x="722465" y="238705"/>
                  </a:lnTo>
                  <a:lnTo>
                    <a:pt x="736210" y="281769"/>
                  </a:lnTo>
                  <a:lnTo>
                    <a:pt x="744714" y="326922"/>
                  </a:lnTo>
                  <a:lnTo>
                    <a:pt x="747627" y="373813"/>
                  </a:lnTo>
                  <a:lnTo>
                    <a:pt x="744714" y="420704"/>
                  </a:lnTo>
                  <a:lnTo>
                    <a:pt x="736210" y="465857"/>
                  </a:lnTo>
                  <a:lnTo>
                    <a:pt x="722465" y="508921"/>
                  </a:lnTo>
                  <a:lnTo>
                    <a:pt x="703829" y="549546"/>
                  </a:lnTo>
                  <a:lnTo>
                    <a:pt x="680652" y="587382"/>
                  </a:lnTo>
                  <a:lnTo>
                    <a:pt x="653286" y="622079"/>
                  </a:lnTo>
                  <a:lnTo>
                    <a:pt x="622079" y="653286"/>
                  </a:lnTo>
                  <a:lnTo>
                    <a:pt x="614715" y="65909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0804" y="6987509"/>
              <a:ext cx="1023619" cy="1023619"/>
            </a:xfrm>
            <a:custGeom>
              <a:avLst/>
              <a:gdLst/>
              <a:ahLst/>
              <a:cxnLst/>
              <a:rect l="l" t="t" r="r" b="b"/>
              <a:pathLst>
                <a:path w="1023620" h="1023620">
                  <a:moveTo>
                    <a:pt x="511540" y="1023081"/>
                  </a:moveTo>
                  <a:lnTo>
                    <a:pt x="462275" y="1020739"/>
                  </a:lnTo>
                  <a:lnTo>
                    <a:pt x="414335" y="1013857"/>
                  </a:lnTo>
                  <a:lnTo>
                    <a:pt x="367934" y="1002649"/>
                  </a:lnTo>
                  <a:lnTo>
                    <a:pt x="323287" y="987329"/>
                  </a:lnTo>
                  <a:lnTo>
                    <a:pt x="280608" y="968112"/>
                  </a:lnTo>
                  <a:lnTo>
                    <a:pt x="240112" y="945212"/>
                  </a:lnTo>
                  <a:lnTo>
                    <a:pt x="202012" y="918843"/>
                  </a:lnTo>
                  <a:lnTo>
                    <a:pt x="166523" y="889220"/>
                  </a:lnTo>
                  <a:lnTo>
                    <a:pt x="133860" y="856557"/>
                  </a:lnTo>
                  <a:lnTo>
                    <a:pt x="104237" y="821068"/>
                  </a:lnTo>
                  <a:lnTo>
                    <a:pt x="77869" y="782969"/>
                  </a:lnTo>
                  <a:lnTo>
                    <a:pt x="54968" y="742472"/>
                  </a:lnTo>
                  <a:lnTo>
                    <a:pt x="35751" y="699793"/>
                  </a:lnTo>
                  <a:lnTo>
                    <a:pt x="20431" y="655146"/>
                  </a:lnTo>
                  <a:lnTo>
                    <a:pt x="9223" y="608745"/>
                  </a:lnTo>
                  <a:lnTo>
                    <a:pt x="2341" y="560805"/>
                  </a:lnTo>
                  <a:lnTo>
                    <a:pt x="0" y="511540"/>
                  </a:lnTo>
                  <a:lnTo>
                    <a:pt x="2341" y="462275"/>
                  </a:lnTo>
                  <a:lnTo>
                    <a:pt x="9223" y="414335"/>
                  </a:lnTo>
                  <a:lnTo>
                    <a:pt x="20431" y="367934"/>
                  </a:lnTo>
                  <a:lnTo>
                    <a:pt x="35751" y="323287"/>
                  </a:lnTo>
                  <a:lnTo>
                    <a:pt x="54968" y="280608"/>
                  </a:lnTo>
                  <a:lnTo>
                    <a:pt x="77869" y="240112"/>
                  </a:lnTo>
                  <a:lnTo>
                    <a:pt x="104237" y="202012"/>
                  </a:lnTo>
                  <a:lnTo>
                    <a:pt x="133860" y="166523"/>
                  </a:lnTo>
                  <a:lnTo>
                    <a:pt x="166523" y="133860"/>
                  </a:lnTo>
                  <a:lnTo>
                    <a:pt x="202012" y="104237"/>
                  </a:lnTo>
                  <a:lnTo>
                    <a:pt x="240112" y="77869"/>
                  </a:lnTo>
                  <a:lnTo>
                    <a:pt x="280608" y="54968"/>
                  </a:lnTo>
                  <a:lnTo>
                    <a:pt x="323287" y="35751"/>
                  </a:lnTo>
                  <a:lnTo>
                    <a:pt x="367934" y="20431"/>
                  </a:lnTo>
                  <a:lnTo>
                    <a:pt x="414335" y="9223"/>
                  </a:lnTo>
                  <a:lnTo>
                    <a:pt x="462275" y="2341"/>
                  </a:lnTo>
                  <a:lnTo>
                    <a:pt x="511540" y="0"/>
                  </a:lnTo>
                  <a:lnTo>
                    <a:pt x="560805" y="2341"/>
                  </a:lnTo>
                  <a:lnTo>
                    <a:pt x="608745" y="9223"/>
                  </a:lnTo>
                  <a:lnTo>
                    <a:pt x="655146" y="20431"/>
                  </a:lnTo>
                  <a:lnTo>
                    <a:pt x="699793" y="35751"/>
                  </a:lnTo>
                  <a:lnTo>
                    <a:pt x="742472" y="54968"/>
                  </a:lnTo>
                  <a:lnTo>
                    <a:pt x="782969" y="77869"/>
                  </a:lnTo>
                  <a:lnTo>
                    <a:pt x="821068" y="104237"/>
                  </a:lnTo>
                  <a:lnTo>
                    <a:pt x="856557" y="133860"/>
                  </a:lnTo>
                  <a:lnTo>
                    <a:pt x="860423" y="137727"/>
                  </a:lnTo>
                  <a:lnTo>
                    <a:pt x="511540" y="137727"/>
                  </a:lnTo>
                  <a:lnTo>
                    <a:pt x="464649" y="140639"/>
                  </a:lnTo>
                  <a:lnTo>
                    <a:pt x="419496" y="149143"/>
                  </a:lnTo>
                  <a:lnTo>
                    <a:pt x="376432" y="162888"/>
                  </a:lnTo>
                  <a:lnTo>
                    <a:pt x="335807" y="181524"/>
                  </a:lnTo>
                  <a:lnTo>
                    <a:pt x="297971" y="204701"/>
                  </a:lnTo>
                  <a:lnTo>
                    <a:pt x="263274" y="232067"/>
                  </a:lnTo>
                  <a:lnTo>
                    <a:pt x="232067" y="263274"/>
                  </a:lnTo>
                  <a:lnTo>
                    <a:pt x="204701" y="297971"/>
                  </a:lnTo>
                  <a:lnTo>
                    <a:pt x="181524" y="335807"/>
                  </a:lnTo>
                  <a:lnTo>
                    <a:pt x="162888" y="376432"/>
                  </a:lnTo>
                  <a:lnTo>
                    <a:pt x="149143" y="419496"/>
                  </a:lnTo>
                  <a:lnTo>
                    <a:pt x="140639" y="464649"/>
                  </a:lnTo>
                  <a:lnTo>
                    <a:pt x="137727" y="511540"/>
                  </a:lnTo>
                  <a:lnTo>
                    <a:pt x="140639" y="558431"/>
                  </a:lnTo>
                  <a:lnTo>
                    <a:pt x="149143" y="603584"/>
                  </a:lnTo>
                  <a:lnTo>
                    <a:pt x="162888" y="646648"/>
                  </a:lnTo>
                  <a:lnTo>
                    <a:pt x="181524" y="687273"/>
                  </a:lnTo>
                  <a:lnTo>
                    <a:pt x="204701" y="725109"/>
                  </a:lnTo>
                  <a:lnTo>
                    <a:pt x="232067" y="759806"/>
                  </a:lnTo>
                  <a:lnTo>
                    <a:pt x="263274" y="791013"/>
                  </a:lnTo>
                  <a:lnTo>
                    <a:pt x="297971" y="818380"/>
                  </a:lnTo>
                  <a:lnTo>
                    <a:pt x="335807" y="841556"/>
                  </a:lnTo>
                  <a:lnTo>
                    <a:pt x="376432" y="860192"/>
                  </a:lnTo>
                  <a:lnTo>
                    <a:pt x="419496" y="873937"/>
                  </a:lnTo>
                  <a:lnTo>
                    <a:pt x="464649" y="882441"/>
                  </a:lnTo>
                  <a:lnTo>
                    <a:pt x="511540" y="885354"/>
                  </a:lnTo>
                  <a:lnTo>
                    <a:pt x="860423" y="885354"/>
                  </a:lnTo>
                  <a:lnTo>
                    <a:pt x="856557" y="889220"/>
                  </a:lnTo>
                  <a:lnTo>
                    <a:pt x="821068" y="918843"/>
                  </a:lnTo>
                  <a:lnTo>
                    <a:pt x="782969" y="945212"/>
                  </a:lnTo>
                  <a:lnTo>
                    <a:pt x="742472" y="968112"/>
                  </a:lnTo>
                  <a:lnTo>
                    <a:pt x="699793" y="987329"/>
                  </a:lnTo>
                  <a:lnTo>
                    <a:pt x="655146" y="1002649"/>
                  </a:lnTo>
                  <a:lnTo>
                    <a:pt x="608745" y="1013857"/>
                  </a:lnTo>
                  <a:lnTo>
                    <a:pt x="560805" y="1020739"/>
                  </a:lnTo>
                  <a:lnTo>
                    <a:pt x="511540" y="1023081"/>
                  </a:lnTo>
                  <a:close/>
                </a:path>
                <a:path w="1023620" h="1023620">
                  <a:moveTo>
                    <a:pt x="860423" y="885354"/>
                  </a:moveTo>
                  <a:lnTo>
                    <a:pt x="511540" y="885354"/>
                  </a:lnTo>
                  <a:lnTo>
                    <a:pt x="558431" y="882441"/>
                  </a:lnTo>
                  <a:lnTo>
                    <a:pt x="603584" y="873937"/>
                  </a:lnTo>
                  <a:lnTo>
                    <a:pt x="646648" y="860192"/>
                  </a:lnTo>
                  <a:lnTo>
                    <a:pt x="687273" y="841556"/>
                  </a:lnTo>
                  <a:lnTo>
                    <a:pt x="725109" y="818380"/>
                  </a:lnTo>
                  <a:lnTo>
                    <a:pt x="759806" y="791013"/>
                  </a:lnTo>
                  <a:lnTo>
                    <a:pt x="791013" y="759806"/>
                  </a:lnTo>
                  <a:lnTo>
                    <a:pt x="818380" y="725109"/>
                  </a:lnTo>
                  <a:lnTo>
                    <a:pt x="841556" y="687273"/>
                  </a:lnTo>
                  <a:lnTo>
                    <a:pt x="860192" y="646648"/>
                  </a:lnTo>
                  <a:lnTo>
                    <a:pt x="873937" y="603584"/>
                  </a:lnTo>
                  <a:lnTo>
                    <a:pt x="882441" y="558431"/>
                  </a:lnTo>
                  <a:lnTo>
                    <a:pt x="885354" y="511540"/>
                  </a:lnTo>
                  <a:lnTo>
                    <a:pt x="882441" y="464649"/>
                  </a:lnTo>
                  <a:lnTo>
                    <a:pt x="873937" y="419496"/>
                  </a:lnTo>
                  <a:lnTo>
                    <a:pt x="860192" y="376432"/>
                  </a:lnTo>
                  <a:lnTo>
                    <a:pt x="841556" y="335807"/>
                  </a:lnTo>
                  <a:lnTo>
                    <a:pt x="818380" y="297971"/>
                  </a:lnTo>
                  <a:lnTo>
                    <a:pt x="791013" y="263274"/>
                  </a:lnTo>
                  <a:lnTo>
                    <a:pt x="759806" y="232067"/>
                  </a:lnTo>
                  <a:lnTo>
                    <a:pt x="725109" y="204701"/>
                  </a:lnTo>
                  <a:lnTo>
                    <a:pt x="687273" y="181524"/>
                  </a:lnTo>
                  <a:lnTo>
                    <a:pt x="646648" y="162888"/>
                  </a:lnTo>
                  <a:lnTo>
                    <a:pt x="603584" y="149143"/>
                  </a:lnTo>
                  <a:lnTo>
                    <a:pt x="558431" y="140639"/>
                  </a:lnTo>
                  <a:lnTo>
                    <a:pt x="511540" y="137727"/>
                  </a:lnTo>
                  <a:lnTo>
                    <a:pt x="860423" y="137727"/>
                  </a:lnTo>
                  <a:lnTo>
                    <a:pt x="889220" y="166523"/>
                  </a:lnTo>
                  <a:lnTo>
                    <a:pt x="918843" y="202012"/>
                  </a:lnTo>
                  <a:lnTo>
                    <a:pt x="945212" y="240112"/>
                  </a:lnTo>
                  <a:lnTo>
                    <a:pt x="968112" y="280608"/>
                  </a:lnTo>
                  <a:lnTo>
                    <a:pt x="987329" y="323287"/>
                  </a:lnTo>
                  <a:lnTo>
                    <a:pt x="1002649" y="367934"/>
                  </a:lnTo>
                  <a:lnTo>
                    <a:pt x="1013857" y="414335"/>
                  </a:lnTo>
                  <a:lnTo>
                    <a:pt x="1020739" y="462275"/>
                  </a:lnTo>
                  <a:lnTo>
                    <a:pt x="1023081" y="511540"/>
                  </a:lnTo>
                  <a:lnTo>
                    <a:pt x="1020739" y="560805"/>
                  </a:lnTo>
                  <a:lnTo>
                    <a:pt x="1013857" y="608745"/>
                  </a:lnTo>
                  <a:lnTo>
                    <a:pt x="1002649" y="655146"/>
                  </a:lnTo>
                  <a:lnTo>
                    <a:pt x="987329" y="699793"/>
                  </a:lnTo>
                  <a:lnTo>
                    <a:pt x="968112" y="742472"/>
                  </a:lnTo>
                  <a:lnTo>
                    <a:pt x="945212" y="782969"/>
                  </a:lnTo>
                  <a:lnTo>
                    <a:pt x="918843" y="821068"/>
                  </a:lnTo>
                  <a:lnTo>
                    <a:pt x="889220" y="856557"/>
                  </a:lnTo>
                  <a:lnTo>
                    <a:pt x="860423" y="885354"/>
                  </a:lnTo>
                  <a:close/>
                </a:path>
                <a:path w="1023620" h="1023620">
                  <a:moveTo>
                    <a:pt x="511540" y="796821"/>
                  </a:moveTo>
                  <a:lnTo>
                    <a:pt x="465265" y="793088"/>
                  </a:lnTo>
                  <a:lnTo>
                    <a:pt x="421367" y="782278"/>
                  </a:lnTo>
                  <a:lnTo>
                    <a:pt x="380435" y="764980"/>
                  </a:lnTo>
                  <a:lnTo>
                    <a:pt x="343054" y="741780"/>
                  </a:lnTo>
                  <a:lnTo>
                    <a:pt x="309814" y="713266"/>
                  </a:lnTo>
                  <a:lnTo>
                    <a:pt x="281300" y="680026"/>
                  </a:lnTo>
                  <a:lnTo>
                    <a:pt x="258101" y="642646"/>
                  </a:lnTo>
                  <a:lnTo>
                    <a:pt x="240802" y="601713"/>
                  </a:lnTo>
                  <a:lnTo>
                    <a:pt x="229993" y="557816"/>
                  </a:lnTo>
                  <a:lnTo>
                    <a:pt x="226259" y="511540"/>
                  </a:lnTo>
                  <a:lnTo>
                    <a:pt x="229993" y="465265"/>
                  </a:lnTo>
                  <a:lnTo>
                    <a:pt x="240802" y="421367"/>
                  </a:lnTo>
                  <a:lnTo>
                    <a:pt x="258101" y="380435"/>
                  </a:lnTo>
                  <a:lnTo>
                    <a:pt x="281300" y="343054"/>
                  </a:lnTo>
                  <a:lnTo>
                    <a:pt x="309814" y="309814"/>
                  </a:lnTo>
                  <a:lnTo>
                    <a:pt x="343054" y="281300"/>
                  </a:lnTo>
                  <a:lnTo>
                    <a:pt x="380435" y="258101"/>
                  </a:lnTo>
                  <a:lnTo>
                    <a:pt x="421367" y="240802"/>
                  </a:lnTo>
                  <a:lnTo>
                    <a:pt x="465265" y="229993"/>
                  </a:lnTo>
                  <a:lnTo>
                    <a:pt x="511540" y="226259"/>
                  </a:lnTo>
                  <a:lnTo>
                    <a:pt x="557816" y="229993"/>
                  </a:lnTo>
                  <a:lnTo>
                    <a:pt x="601713" y="240802"/>
                  </a:lnTo>
                  <a:lnTo>
                    <a:pt x="642646" y="258101"/>
                  </a:lnTo>
                  <a:lnTo>
                    <a:pt x="680026" y="281300"/>
                  </a:lnTo>
                  <a:lnTo>
                    <a:pt x="713266" y="309814"/>
                  </a:lnTo>
                  <a:lnTo>
                    <a:pt x="741780" y="343054"/>
                  </a:lnTo>
                  <a:lnTo>
                    <a:pt x="764980" y="380435"/>
                  </a:lnTo>
                  <a:lnTo>
                    <a:pt x="782278" y="421367"/>
                  </a:lnTo>
                  <a:lnTo>
                    <a:pt x="793088" y="465265"/>
                  </a:lnTo>
                  <a:lnTo>
                    <a:pt x="796821" y="511540"/>
                  </a:lnTo>
                  <a:lnTo>
                    <a:pt x="793088" y="557816"/>
                  </a:lnTo>
                  <a:lnTo>
                    <a:pt x="782278" y="601713"/>
                  </a:lnTo>
                  <a:lnTo>
                    <a:pt x="764980" y="642646"/>
                  </a:lnTo>
                  <a:lnTo>
                    <a:pt x="741780" y="680026"/>
                  </a:lnTo>
                  <a:lnTo>
                    <a:pt x="713266" y="713266"/>
                  </a:lnTo>
                  <a:lnTo>
                    <a:pt x="680026" y="741780"/>
                  </a:lnTo>
                  <a:lnTo>
                    <a:pt x="642646" y="764980"/>
                  </a:lnTo>
                  <a:lnTo>
                    <a:pt x="601713" y="782278"/>
                  </a:lnTo>
                  <a:lnTo>
                    <a:pt x="557816" y="793088"/>
                  </a:lnTo>
                  <a:lnTo>
                    <a:pt x="511540" y="796821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1219" y="6986594"/>
              <a:ext cx="981074" cy="100010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22469" y="7396182"/>
            <a:ext cx="4065270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2500" spc="-32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500" spc="-425" dirty="0">
                <a:solidFill>
                  <a:srgbClr val="FFFFFF"/>
                </a:solidFill>
                <a:latin typeface="Arial Black"/>
                <a:cs typeface="Arial Black"/>
              </a:rPr>
              <a:t>x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500" spc="-19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500" spc="-18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500" spc="-18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500" spc="-33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5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500" spc="-19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500" spc="-150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500" spc="-18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5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o  </a:t>
            </a:r>
            <a:r>
              <a:rPr sz="2500" spc="-100" dirty="0">
                <a:solidFill>
                  <a:srgbClr val="FFFFFF"/>
                </a:solidFill>
                <a:latin typeface="Arial Black"/>
                <a:cs typeface="Arial Black"/>
              </a:rPr>
              <a:t>incongruente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928" y="3635745"/>
            <a:ext cx="7885430" cy="1467485"/>
          </a:xfrm>
          <a:custGeom>
            <a:avLst/>
            <a:gdLst/>
            <a:ahLst/>
            <a:cxnLst/>
            <a:rect l="l" t="t" r="r" b="b"/>
            <a:pathLst>
              <a:path w="7885430" h="1467485">
                <a:moveTo>
                  <a:pt x="770782" y="1068816"/>
                </a:moveTo>
                <a:lnTo>
                  <a:pt x="722139" y="1066632"/>
                </a:lnTo>
                <a:lnTo>
                  <a:pt x="674720" y="1060206"/>
                </a:lnTo>
                <a:lnTo>
                  <a:pt x="628714" y="1049726"/>
                </a:lnTo>
                <a:lnTo>
                  <a:pt x="584308" y="1035382"/>
                </a:lnTo>
                <a:lnTo>
                  <a:pt x="541692" y="1017362"/>
                </a:lnTo>
                <a:lnTo>
                  <a:pt x="501054" y="995854"/>
                </a:lnTo>
                <a:lnTo>
                  <a:pt x="462584" y="971047"/>
                </a:lnTo>
                <a:lnTo>
                  <a:pt x="426468" y="943131"/>
                </a:lnTo>
                <a:lnTo>
                  <a:pt x="392897" y="912292"/>
                </a:lnTo>
                <a:lnTo>
                  <a:pt x="362059" y="878721"/>
                </a:lnTo>
                <a:lnTo>
                  <a:pt x="334142" y="842606"/>
                </a:lnTo>
                <a:lnTo>
                  <a:pt x="309335" y="804135"/>
                </a:lnTo>
                <a:lnTo>
                  <a:pt x="287828" y="763497"/>
                </a:lnTo>
                <a:lnTo>
                  <a:pt x="269807" y="720881"/>
                </a:lnTo>
                <a:lnTo>
                  <a:pt x="255463" y="676475"/>
                </a:lnTo>
                <a:lnTo>
                  <a:pt x="244983" y="630469"/>
                </a:lnTo>
                <a:lnTo>
                  <a:pt x="238557" y="583050"/>
                </a:lnTo>
                <a:lnTo>
                  <a:pt x="236374" y="534408"/>
                </a:lnTo>
                <a:lnTo>
                  <a:pt x="238557" y="485765"/>
                </a:lnTo>
                <a:lnTo>
                  <a:pt x="244983" y="438346"/>
                </a:lnTo>
                <a:lnTo>
                  <a:pt x="255463" y="392340"/>
                </a:lnTo>
                <a:lnTo>
                  <a:pt x="269807" y="347934"/>
                </a:lnTo>
                <a:lnTo>
                  <a:pt x="287828" y="305318"/>
                </a:lnTo>
                <a:lnTo>
                  <a:pt x="309335" y="264680"/>
                </a:lnTo>
                <a:lnTo>
                  <a:pt x="334142" y="226210"/>
                </a:lnTo>
                <a:lnTo>
                  <a:pt x="362059" y="190094"/>
                </a:lnTo>
                <a:lnTo>
                  <a:pt x="392897" y="156523"/>
                </a:lnTo>
                <a:lnTo>
                  <a:pt x="426468" y="125685"/>
                </a:lnTo>
                <a:lnTo>
                  <a:pt x="462584" y="97768"/>
                </a:lnTo>
                <a:lnTo>
                  <a:pt x="501054" y="72961"/>
                </a:lnTo>
                <a:lnTo>
                  <a:pt x="541692" y="51453"/>
                </a:lnTo>
                <a:lnTo>
                  <a:pt x="584308" y="33433"/>
                </a:lnTo>
                <a:lnTo>
                  <a:pt x="628714" y="19089"/>
                </a:lnTo>
                <a:lnTo>
                  <a:pt x="674720" y="8609"/>
                </a:lnTo>
                <a:lnTo>
                  <a:pt x="722139" y="2183"/>
                </a:lnTo>
                <a:lnTo>
                  <a:pt x="770782" y="0"/>
                </a:lnTo>
                <a:lnTo>
                  <a:pt x="819424" y="2183"/>
                </a:lnTo>
                <a:lnTo>
                  <a:pt x="866843" y="8609"/>
                </a:lnTo>
                <a:lnTo>
                  <a:pt x="912850" y="19089"/>
                </a:lnTo>
                <a:lnTo>
                  <a:pt x="957255" y="33433"/>
                </a:lnTo>
                <a:lnTo>
                  <a:pt x="999871" y="51453"/>
                </a:lnTo>
                <a:lnTo>
                  <a:pt x="1040509" y="72961"/>
                </a:lnTo>
                <a:lnTo>
                  <a:pt x="1078980" y="97768"/>
                </a:lnTo>
                <a:lnTo>
                  <a:pt x="1115095" y="125685"/>
                </a:lnTo>
                <a:lnTo>
                  <a:pt x="1148666" y="156523"/>
                </a:lnTo>
                <a:lnTo>
                  <a:pt x="1179505" y="190094"/>
                </a:lnTo>
                <a:lnTo>
                  <a:pt x="1207421" y="226210"/>
                </a:lnTo>
                <a:lnTo>
                  <a:pt x="1232228" y="264680"/>
                </a:lnTo>
                <a:lnTo>
                  <a:pt x="1253736" y="305318"/>
                </a:lnTo>
                <a:lnTo>
                  <a:pt x="1271756" y="347934"/>
                </a:lnTo>
                <a:lnTo>
                  <a:pt x="1286100" y="392340"/>
                </a:lnTo>
                <a:lnTo>
                  <a:pt x="1296580" y="438346"/>
                </a:lnTo>
                <a:lnTo>
                  <a:pt x="1303006" y="485765"/>
                </a:lnTo>
                <a:lnTo>
                  <a:pt x="1305190" y="534408"/>
                </a:lnTo>
                <a:lnTo>
                  <a:pt x="1303006" y="583050"/>
                </a:lnTo>
                <a:lnTo>
                  <a:pt x="1296580" y="630469"/>
                </a:lnTo>
                <a:lnTo>
                  <a:pt x="1286100" y="676475"/>
                </a:lnTo>
                <a:lnTo>
                  <a:pt x="1271700" y="721015"/>
                </a:lnTo>
                <a:lnTo>
                  <a:pt x="1253736" y="763497"/>
                </a:lnTo>
                <a:lnTo>
                  <a:pt x="1232228" y="804135"/>
                </a:lnTo>
                <a:lnTo>
                  <a:pt x="1207421" y="842606"/>
                </a:lnTo>
                <a:lnTo>
                  <a:pt x="1179505" y="878721"/>
                </a:lnTo>
                <a:lnTo>
                  <a:pt x="1148666" y="912292"/>
                </a:lnTo>
                <a:lnTo>
                  <a:pt x="1115095" y="943131"/>
                </a:lnTo>
                <a:lnTo>
                  <a:pt x="1078980" y="971047"/>
                </a:lnTo>
                <a:lnTo>
                  <a:pt x="1040509" y="995854"/>
                </a:lnTo>
                <a:lnTo>
                  <a:pt x="999871" y="1017362"/>
                </a:lnTo>
                <a:lnTo>
                  <a:pt x="957255" y="1035382"/>
                </a:lnTo>
                <a:lnTo>
                  <a:pt x="912850" y="1049726"/>
                </a:lnTo>
                <a:lnTo>
                  <a:pt x="866843" y="1060206"/>
                </a:lnTo>
                <a:lnTo>
                  <a:pt x="819424" y="1066632"/>
                </a:lnTo>
                <a:lnTo>
                  <a:pt x="770782" y="1068816"/>
                </a:lnTo>
                <a:close/>
              </a:path>
              <a:path w="7885430" h="1467485">
                <a:moveTo>
                  <a:pt x="7884917" y="1467051"/>
                </a:moveTo>
                <a:lnTo>
                  <a:pt x="0" y="1467051"/>
                </a:lnTo>
                <a:lnTo>
                  <a:pt x="0" y="503578"/>
                </a:lnTo>
                <a:lnTo>
                  <a:pt x="175880" y="503578"/>
                </a:lnTo>
                <a:lnTo>
                  <a:pt x="175399" y="512522"/>
                </a:lnTo>
                <a:lnTo>
                  <a:pt x="175031" y="521498"/>
                </a:lnTo>
                <a:lnTo>
                  <a:pt x="174796" y="530506"/>
                </a:lnTo>
                <a:lnTo>
                  <a:pt x="174713" y="539549"/>
                </a:lnTo>
                <a:lnTo>
                  <a:pt x="176522" y="586532"/>
                </a:lnTo>
                <a:lnTo>
                  <a:pt x="181860" y="632527"/>
                </a:lnTo>
                <a:lnTo>
                  <a:pt x="190592" y="677399"/>
                </a:lnTo>
                <a:lnTo>
                  <a:pt x="202586" y="721015"/>
                </a:lnTo>
                <a:lnTo>
                  <a:pt x="217707" y="763241"/>
                </a:lnTo>
                <a:lnTo>
                  <a:pt x="235822" y="803943"/>
                </a:lnTo>
                <a:lnTo>
                  <a:pt x="256797" y="842988"/>
                </a:lnTo>
                <a:lnTo>
                  <a:pt x="280499" y="880243"/>
                </a:lnTo>
                <a:lnTo>
                  <a:pt x="306794" y="915572"/>
                </a:lnTo>
                <a:lnTo>
                  <a:pt x="335548" y="948844"/>
                </a:lnTo>
                <a:lnTo>
                  <a:pt x="366628" y="979923"/>
                </a:lnTo>
                <a:lnTo>
                  <a:pt x="399899" y="1008677"/>
                </a:lnTo>
                <a:lnTo>
                  <a:pt x="435229" y="1034972"/>
                </a:lnTo>
                <a:lnTo>
                  <a:pt x="472483" y="1058674"/>
                </a:lnTo>
                <a:lnTo>
                  <a:pt x="511528" y="1079649"/>
                </a:lnTo>
                <a:lnTo>
                  <a:pt x="552231" y="1097764"/>
                </a:lnTo>
                <a:lnTo>
                  <a:pt x="594457" y="1112886"/>
                </a:lnTo>
                <a:lnTo>
                  <a:pt x="638072" y="1124879"/>
                </a:lnTo>
                <a:lnTo>
                  <a:pt x="682945" y="1133612"/>
                </a:lnTo>
                <a:lnTo>
                  <a:pt x="728939" y="1138949"/>
                </a:lnTo>
                <a:lnTo>
                  <a:pt x="775923" y="1140758"/>
                </a:lnTo>
                <a:lnTo>
                  <a:pt x="7884917" y="1140758"/>
                </a:lnTo>
                <a:lnTo>
                  <a:pt x="7884917" y="1467051"/>
                </a:lnTo>
                <a:close/>
              </a:path>
              <a:path w="7885430" h="1467485">
                <a:moveTo>
                  <a:pt x="7884917" y="1140758"/>
                </a:moveTo>
                <a:lnTo>
                  <a:pt x="775923" y="1140758"/>
                </a:lnTo>
                <a:lnTo>
                  <a:pt x="822906" y="1138949"/>
                </a:lnTo>
                <a:lnTo>
                  <a:pt x="868901" y="1133612"/>
                </a:lnTo>
                <a:lnTo>
                  <a:pt x="913773" y="1124879"/>
                </a:lnTo>
                <a:lnTo>
                  <a:pt x="957389" y="1112886"/>
                </a:lnTo>
                <a:lnTo>
                  <a:pt x="999615" y="1097764"/>
                </a:lnTo>
                <a:lnTo>
                  <a:pt x="1040317" y="1079649"/>
                </a:lnTo>
                <a:lnTo>
                  <a:pt x="1079362" y="1058674"/>
                </a:lnTo>
                <a:lnTo>
                  <a:pt x="1116617" y="1034972"/>
                </a:lnTo>
                <a:lnTo>
                  <a:pt x="1151946" y="1008677"/>
                </a:lnTo>
                <a:lnTo>
                  <a:pt x="1185218" y="979923"/>
                </a:lnTo>
                <a:lnTo>
                  <a:pt x="1216297" y="948844"/>
                </a:lnTo>
                <a:lnTo>
                  <a:pt x="1245051" y="915572"/>
                </a:lnTo>
                <a:lnTo>
                  <a:pt x="1271346" y="880243"/>
                </a:lnTo>
                <a:lnTo>
                  <a:pt x="1295048" y="842988"/>
                </a:lnTo>
                <a:lnTo>
                  <a:pt x="1316023" y="803943"/>
                </a:lnTo>
                <a:lnTo>
                  <a:pt x="1334139" y="763241"/>
                </a:lnTo>
                <a:lnTo>
                  <a:pt x="1349296" y="720881"/>
                </a:lnTo>
                <a:lnTo>
                  <a:pt x="1361253" y="677399"/>
                </a:lnTo>
                <a:lnTo>
                  <a:pt x="1369986" y="632527"/>
                </a:lnTo>
                <a:lnTo>
                  <a:pt x="1375323" y="586532"/>
                </a:lnTo>
                <a:lnTo>
                  <a:pt x="1377132" y="539549"/>
                </a:lnTo>
                <a:lnTo>
                  <a:pt x="1377049" y="530506"/>
                </a:lnTo>
                <a:lnTo>
                  <a:pt x="1376814" y="521498"/>
                </a:lnTo>
                <a:lnTo>
                  <a:pt x="1376447" y="512522"/>
                </a:lnTo>
                <a:lnTo>
                  <a:pt x="1375965" y="503578"/>
                </a:lnTo>
                <a:lnTo>
                  <a:pt x="7884917" y="503578"/>
                </a:lnTo>
                <a:lnTo>
                  <a:pt x="7884917" y="1140758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73302" y="3635745"/>
            <a:ext cx="1069340" cy="1069340"/>
            <a:chOff x="2873302" y="3635745"/>
            <a:chExt cx="1069340" cy="1069340"/>
          </a:xfrm>
        </p:grpSpPr>
        <p:sp>
          <p:nvSpPr>
            <p:cNvPr id="4" name="object 4"/>
            <p:cNvSpPr/>
            <p:nvPr/>
          </p:nvSpPr>
          <p:spPr>
            <a:xfrm>
              <a:off x="3017186" y="3779629"/>
              <a:ext cx="781050" cy="781050"/>
            </a:xfrm>
            <a:custGeom>
              <a:avLst/>
              <a:gdLst/>
              <a:ahLst/>
              <a:cxnLst/>
              <a:rect l="l" t="t" r="r" b="b"/>
              <a:pathLst>
                <a:path w="781050" h="781050">
                  <a:moveTo>
                    <a:pt x="390524" y="781048"/>
                  </a:moveTo>
                  <a:lnTo>
                    <a:pt x="341536" y="778005"/>
                  </a:lnTo>
                  <a:lnTo>
                    <a:pt x="294365" y="769121"/>
                  </a:lnTo>
                  <a:lnTo>
                    <a:pt x="249376" y="754762"/>
                  </a:lnTo>
                  <a:lnTo>
                    <a:pt x="206935" y="735293"/>
                  </a:lnTo>
                  <a:lnTo>
                    <a:pt x="167407" y="711080"/>
                  </a:lnTo>
                  <a:lnTo>
                    <a:pt x="131160" y="682490"/>
                  </a:lnTo>
                  <a:lnTo>
                    <a:pt x="98558" y="649888"/>
                  </a:lnTo>
                  <a:lnTo>
                    <a:pt x="69967" y="613640"/>
                  </a:lnTo>
                  <a:lnTo>
                    <a:pt x="45755" y="574113"/>
                  </a:lnTo>
                  <a:lnTo>
                    <a:pt x="26286" y="531671"/>
                  </a:lnTo>
                  <a:lnTo>
                    <a:pt x="11926" y="486682"/>
                  </a:lnTo>
                  <a:lnTo>
                    <a:pt x="3042" y="439511"/>
                  </a:lnTo>
                  <a:lnTo>
                    <a:pt x="0" y="390524"/>
                  </a:lnTo>
                  <a:lnTo>
                    <a:pt x="3042" y="341536"/>
                  </a:lnTo>
                  <a:lnTo>
                    <a:pt x="11926" y="294365"/>
                  </a:lnTo>
                  <a:lnTo>
                    <a:pt x="26286" y="249376"/>
                  </a:lnTo>
                  <a:lnTo>
                    <a:pt x="45755" y="206935"/>
                  </a:lnTo>
                  <a:lnTo>
                    <a:pt x="69967" y="167407"/>
                  </a:lnTo>
                  <a:lnTo>
                    <a:pt x="98558" y="131160"/>
                  </a:lnTo>
                  <a:lnTo>
                    <a:pt x="131160" y="98558"/>
                  </a:lnTo>
                  <a:lnTo>
                    <a:pt x="167407" y="69967"/>
                  </a:lnTo>
                  <a:lnTo>
                    <a:pt x="206935" y="45755"/>
                  </a:lnTo>
                  <a:lnTo>
                    <a:pt x="249376" y="26286"/>
                  </a:lnTo>
                  <a:lnTo>
                    <a:pt x="294365" y="11926"/>
                  </a:lnTo>
                  <a:lnTo>
                    <a:pt x="341536" y="3042"/>
                  </a:lnTo>
                  <a:lnTo>
                    <a:pt x="390524" y="0"/>
                  </a:lnTo>
                  <a:lnTo>
                    <a:pt x="439511" y="3042"/>
                  </a:lnTo>
                  <a:lnTo>
                    <a:pt x="486682" y="11926"/>
                  </a:lnTo>
                  <a:lnTo>
                    <a:pt x="531671" y="26286"/>
                  </a:lnTo>
                  <a:lnTo>
                    <a:pt x="574113" y="45755"/>
                  </a:lnTo>
                  <a:lnTo>
                    <a:pt x="613640" y="69967"/>
                  </a:lnTo>
                  <a:lnTo>
                    <a:pt x="642194" y="92490"/>
                  </a:lnTo>
                  <a:lnTo>
                    <a:pt x="390524" y="92490"/>
                  </a:lnTo>
                  <a:lnTo>
                    <a:pt x="342180" y="96390"/>
                  </a:lnTo>
                  <a:lnTo>
                    <a:pt x="296320" y="107683"/>
                  </a:lnTo>
                  <a:lnTo>
                    <a:pt x="253557" y="125755"/>
                  </a:lnTo>
                  <a:lnTo>
                    <a:pt x="214506" y="149991"/>
                  </a:lnTo>
                  <a:lnTo>
                    <a:pt x="179780" y="179780"/>
                  </a:lnTo>
                  <a:lnTo>
                    <a:pt x="149991" y="214506"/>
                  </a:lnTo>
                  <a:lnTo>
                    <a:pt x="125755" y="253557"/>
                  </a:lnTo>
                  <a:lnTo>
                    <a:pt x="107683" y="296320"/>
                  </a:lnTo>
                  <a:lnTo>
                    <a:pt x="96390" y="342180"/>
                  </a:lnTo>
                  <a:lnTo>
                    <a:pt x="92490" y="390524"/>
                  </a:lnTo>
                  <a:lnTo>
                    <a:pt x="96390" y="438868"/>
                  </a:lnTo>
                  <a:lnTo>
                    <a:pt x="107683" y="484728"/>
                  </a:lnTo>
                  <a:lnTo>
                    <a:pt x="125755" y="527490"/>
                  </a:lnTo>
                  <a:lnTo>
                    <a:pt x="149991" y="566541"/>
                  </a:lnTo>
                  <a:lnTo>
                    <a:pt x="179780" y="601268"/>
                  </a:lnTo>
                  <a:lnTo>
                    <a:pt x="214506" y="631056"/>
                  </a:lnTo>
                  <a:lnTo>
                    <a:pt x="253557" y="655293"/>
                  </a:lnTo>
                  <a:lnTo>
                    <a:pt x="296320" y="673364"/>
                  </a:lnTo>
                  <a:lnTo>
                    <a:pt x="342180" y="684657"/>
                  </a:lnTo>
                  <a:lnTo>
                    <a:pt x="390524" y="688558"/>
                  </a:lnTo>
                  <a:lnTo>
                    <a:pt x="642194" y="688558"/>
                  </a:lnTo>
                  <a:lnTo>
                    <a:pt x="613640" y="711080"/>
                  </a:lnTo>
                  <a:lnTo>
                    <a:pt x="574113" y="735293"/>
                  </a:lnTo>
                  <a:lnTo>
                    <a:pt x="531671" y="754762"/>
                  </a:lnTo>
                  <a:lnTo>
                    <a:pt x="486682" y="769121"/>
                  </a:lnTo>
                  <a:lnTo>
                    <a:pt x="439511" y="778005"/>
                  </a:lnTo>
                  <a:lnTo>
                    <a:pt x="390524" y="781048"/>
                  </a:lnTo>
                  <a:close/>
                </a:path>
                <a:path w="781050" h="781050">
                  <a:moveTo>
                    <a:pt x="642194" y="688558"/>
                  </a:moveTo>
                  <a:lnTo>
                    <a:pt x="390524" y="688558"/>
                  </a:lnTo>
                  <a:lnTo>
                    <a:pt x="438868" y="684657"/>
                  </a:lnTo>
                  <a:lnTo>
                    <a:pt x="484728" y="673364"/>
                  </a:lnTo>
                  <a:lnTo>
                    <a:pt x="527490" y="655293"/>
                  </a:lnTo>
                  <a:lnTo>
                    <a:pt x="566541" y="631056"/>
                  </a:lnTo>
                  <a:lnTo>
                    <a:pt x="601268" y="601268"/>
                  </a:lnTo>
                  <a:lnTo>
                    <a:pt x="631056" y="566541"/>
                  </a:lnTo>
                  <a:lnTo>
                    <a:pt x="655293" y="527490"/>
                  </a:lnTo>
                  <a:lnTo>
                    <a:pt x="673364" y="484728"/>
                  </a:lnTo>
                  <a:lnTo>
                    <a:pt x="684657" y="438868"/>
                  </a:lnTo>
                  <a:lnTo>
                    <a:pt x="688558" y="390524"/>
                  </a:lnTo>
                  <a:lnTo>
                    <a:pt x="684657" y="342180"/>
                  </a:lnTo>
                  <a:lnTo>
                    <a:pt x="673364" y="296320"/>
                  </a:lnTo>
                  <a:lnTo>
                    <a:pt x="655293" y="253557"/>
                  </a:lnTo>
                  <a:lnTo>
                    <a:pt x="631056" y="214506"/>
                  </a:lnTo>
                  <a:lnTo>
                    <a:pt x="601268" y="179780"/>
                  </a:lnTo>
                  <a:lnTo>
                    <a:pt x="566541" y="149991"/>
                  </a:lnTo>
                  <a:lnTo>
                    <a:pt x="527490" y="125755"/>
                  </a:lnTo>
                  <a:lnTo>
                    <a:pt x="484728" y="107683"/>
                  </a:lnTo>
                  <a:lnTo>
                    <a:pt x="438868" y="96390"/>
                  </a:lnTo>
                  <a:lnTo>
                    <a:pt x="390524" y="92490"/>
                  </a:lnTo>
                  <a:lnTo>
                    <a:pt x="642194" y="92490"/>
                  </a:lnTo>
                  <a:lnTo>
                    <a:pt x="682490" y="131160"/>
                  </a:lnTo>
                  <a:lnTo>
                    <a:pt x="711080" y="167407"/>
                  </a:lnTo>
                  <a:lnTo>
                    <a:pt x="735293" y="206935"/>
                  </a:lnTo>
                  <a:lnTo>
                    <a:pt x="754762" y="249376"/>
                  </a:lnTo>
                  <a:lnTo>
                    <a:pt x="769121" y="294365"/>
                  </a:lnTo>
                  <a:lnTo>
                    <a:pt x="778005" y="341536"/>
                  </a:lnTo>
                  <a:lnTo>
                    <a:pt x="781048" y="390524"/>
                  </a:lnTo>
                  <a:lnTo>
                    <a:pt x="778005" y="439511"/>
                  </a:lnTo>
                  <a:lnTo>
                    <a:pt x="769121" y="486682"/>
                  </a:lnTo>
                  <a:lnTo>
                    <a:pt x="754762" y="531671"/>
                  </a:lnTo>
                  <a:lnTo>
                    <a:pt x="735293" y="574113"/>
                  </a:lnTo>
                  <a:lnTo>
                    <a:pt x="711080" y="613640"/>
                  </a:lnTo>
                  <a:lnTo>
                    <a:pt x="682490" y="649888"/>
                  </a:lnTo>
                  <a:lnTo>
                    <a:pt x="649888" y="682490"/>
                  </a:lnTo>
                  <a:lnTo>
                    <a:pt x="642194" y="68855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3302" y="3635745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39" h="1069339">
                  <a:moveTo>
                    <a:pt x="534408" y="1068816"/>
                  </a:moveTo>
                  <a:lnTo>
                    <a:pt x="485765" y="1066632"/>
                  </a:lnTo>
                  <a:lnTo>
                    <a:pt x="438346" y="1060206"/>
                  </a:lnTo>
                  <a:lnTo>
                    <a:pt x="392340" y="1049726"/>
                  </a:lnTo>
                  <a:lnTo>
                    <a:pt x="347934" y="1035382"/>
                  </a:lnTo>
                  <a:lnTo>
                    <a:pt x="305318" y="1017362"/>
                  </a:lnTo>
                  <a:lnTo>
                    <a:pt x="264680" y="995854"/>
                  </a:lnTo>
                  <a:lnTo>
                    <a:pt x="226210" y="971047"/>
                  </a:lnTo>
                  <a:lnTo>
                    <a:pt x="190094" y="943131"/>
                  </a:lnTo>
                  <a:lnTo>
                    <a:pt x="156523" y="912292"/>
                  </a:lnTo>
                  <a:lnTo>
                    <a:pt x="125685" y="878721"/>
                  </a:lnTo>
                  <a:lnTo>
                    <a:pt x="97768" y="842606"/>
                  </a:lnTo>
                  <a:lnTo>
                    <a:pt x="72961" y="804135"/>
                  </a:lnTo>
                  <a:lnTo>
                    <a:pt x="51453" y="763497"/>
                  </a:lnTo>
                  <a:lnTo>
                    <a:pt x="33433" y="720881"/>
                  </a:lnTo>
                  <a:lnTo>
                    <a:pt x="19089" y="676475"/>
                  </a:lnTo>
                  <a:lnTo>
                    <a:pt x="8609" y="630469"/>
                  </a:lnTo>
                  <a:lnTo>
                    <a:pt x="2230" y="583395"/>
                  </a:lnTo>
                  <a:lnTo>
                    <a:pt x="0" y="534408"/>
                  </a:lnTo>
                  <a:lnTo>
                    <a:pt x="2170" y="486064"/>
                  </a:lnTo>
                  <a:lnTo>
                    <a:pt x="8632" y="438249"/>
                  </a:lnTo>
                  <a:lnTo>
                    <a:pt x="19089" y="392340"/>
                  </a:lnTo>
                  <a:lnTo>
                    <a:pt x="33433" y="347934"/>
                  </a:lnTo>
                  <a:lnTo>
                    <a:pt x="51453" y="305318"/>
                  </a:lnTo>
                  <a:lnTo>
                    <a:pt x="72961" y="264680"/>
                  </a:lnTo>
                  <a:lnTo>
                    <a:pt x="97768" y="226210"/>
                  </a:lnTo>
                  <a:lnTo>
                    <a:pt x="125685" y="190094"/>
                  </a:lnTo>
                  <a:lnTo>
                    <a:pt x="156523" y="156523"/>
                  </a:lnTo>
                  <a:lnTo>
                    <a:pt x="190094" y="125685"/>
                  </a:lnTo>
                  <a:lnTo>
                    <a:pt x="226210" y="97768"/>
                  </a:lnTo>
                  <a:lnTo>
                    <a:pt x="264680" y="72961"/>
                  </a:lnTo>
                  <a:lnTo>
                    <a:pt x="305318" y="51453"/>
                  </a:lnTo>
                  <a:lnTo>
                    <a:pt x="347934" y="33433"/>
                  </a:lnTo>
                  <a:lnTo>
                    <a:pt x="392340" y="19089"/>
                  </a:lnTo>
                  <a:lnTo>
                    <a:pt x="438346" y="8609"/>
                  </a:lnTo>
                  <a:lnTo>
                    <a:pt x="485765" y="2183"/>
                  </a:lnTo>
                  <a:lnTo>
                    <a:pt x="534408" y="0"/>
                  </a:lnTo>
                  <a:lnTo>
                    <a:pt x="583050" y="2183"/>
                  </a:lnTo>
                  <a:lnTo>
                    <a:pt x="630469" y="8609"/>
                  </a:lnTo>
                  <a:lnTo>
                    <a:pt x="676475" y="19089"/>
                  </a:lnTo>
                  <a:lnTo>
                    <a:pt x="720881" y="33433"/>
                  </a:lnTo>
                  <a:lnTo>
                    <a:pt x="763497" y="51453"/>
                  </a:lnTo>
                  <a:lnTo>
                    <a:pt x="804135" y="72961"/>
                  </a:lnTo>
                  <a:lnTo>
                    <a:pt x="842606" y="97768"/>
                  </a:lnTo>
                  <a:lnTo>
                    <a:pt x="878721" y="125685"/>
                  </a:lnTo>
                  <a:lnTo>
                    <a:pt x="898533" y="143883"/>
                  </a:lnTo>
                  <a:lnTo>
                    <a:pt x="534408" y="143883"/>
                  </a:lnTo>
                  <a:lnTo>
                    <a:pt x="485420" y="146926"/>
                  </a:lnTo>
                  <a:lnTo>
                    <a:pt x="438249" y="155810"/>
                  </a:lnTo>
                  <a:lnTo>
                    <a:pt x="393260" y="170170"/>
                  </a:lnTo>
                  <a:lnTo>
                    <a:pt x="350819" y="189639"/>
                  </a:lnTo>
                  <a:lnTo>
                    <a:pt x="311291" y="213851"/>
                  </a:lnTo>
                  <a:lnTo>
                    <a:pt x="275044" y="242442"/>
                  </a:lnTo>
                  <a:lnTo>
                    <a:pt x="242442" y="275044"/>
                  </a:lnTo>
                  <a:lnTo>
                    <a:pt x="213851" y="311291"/>
                  </a:lnTo>
                  <a:lnTo>
                    <a:pt x="189639" y="350819"/>
                  </a:lnTo>
                  <a:lnTo>
                    <a:pt x="170170" y="393260"/>
                  </a:lnTo>
                  <a:lnTo>
                    <a:pt x="155792" y="438346"/>
                  </a:lnTo>
                  <a:lnTo>
                    <a:pt x="146926" y="485420"/>
                  </a:lnTo>
                  <a:lnTo>
                    <a:pt x="143883" y="534408"/>
                  </a:lnTo>
                  <a:lnTo>
                    <a:pt x="146926" y="583395"/>
                  </a:lnTo>
                  <a:lnTo>
                    <a:pt x="155810" y="630566"/>
                  </a:lnTo>
                  <a:lnTo>
                    <a:pt x="170170" y="675555"/>
                  </a:lnTo>
                  <a:lnTo>
                    <a:pt x="189639" y="717997"/>
                  </a:lnTo>
                  <a:lnTo>
                    <a:pt x="213851" y="757524"/>
                  </a:lnTo>
                  <a:lnTo>
                    <a:pt x="242442" y="793772"/>
                  </a:lnTo>
                  <a:lnTo>
                    <a:pt x="275044" y="826374"/>
                  </a:lnTo>
                  <a:lnTo>
                    <a:pt x="311291" y="854964"/>
                  </a:lnTo>
                  <a:lnTo>
                    <a:pt x="350819" y="879177"/>
                  </a:lnTo>
                  <a:lnTo>
                    <a:pt x="393260" y="898646"/>
                  </a:lnTo>
                  <a:lnTo>
                    <a:pt x="438249" y="913005"/>
                  </a:lnTo>
                  <a:lnTo>
                    <a:pt x="485420" y="921889"/>
                  </a:lnTo>
                  <a:lnTo>
                    <a:pt x="534408" y="924932"/>
                  </a:lnTo>
                  <a:lnTo>
                    <a:pt x="898533" y="924932"/>
                  </a:lnTo>
                  <a:lnTo>
                    <a:pt x="878721" y="943131"/>
                  </a:lnTo>
                  <a:lnTo>
                    <a:pt x="842606" y="971047"/>
                  </a:lnTo>
                  <a:lnTo>
                    <a:pt x="804135" y="995854"/>
                  </a:lnTo>
                  <a:lnTo>
                    <a:pt x="763497" y="1017362"/>
                  </a:lnTo>
                  <a:lnTo>
                    <a:pt x="720881" y="1035382"/>
                  </a:lnTo>
                  <a:lnTo>
                    <a:pt x="676475" y="1049726"/>
                  </a:lnTo>
                  <a:lnTo>
                    <a:pt x="630469" y="1060206"/>
                  </a:lnTo>
                  <a:lnTo>
                    <a:pt x="583050" y="1066632"/>
                  </a:lnTo>
                  <a:lnTo>
                    <a:pt x="534408" y="1068816"/>
                  </a:lnTo>
                  <a:close/>
                </a:path>
                <a:path w="1069339" h="1069339">
                  <a:moveTo>
                    <a:pt x="898533" y="924932"/>
                  </a:moveTo>
                  <a:lnTo>
                    <a:pt x="534408" y="924932"/>
                  </a:lnTo>
                  <a:lnTo>
                    <a:pt x="583395" y="921889"/>
                  </a:lnTo>
                  <a:lnTo>
                    <a:pt x="630566" y="913005"/>
                  </a:lnTo>
                  <a:lnTo>
                    <a:pt x="675555" y="898646"/>
                  </a:lnTo>
                  <a:lnTo>
                    <a:pt x="717997" y="879177"/>
                  </a:lnTo>
                  <a:lnTo>
                    <a:pt x="757524" y="854964"/>
                  </a:lnTo>
                  <a:lnTo>
                    <a:pt x="793772" y="826374"/>
                  </a:lnTo>
                  <a:lnTo>
                    <a:pt x="826374" y="793772"/>
                  </a:lnTo>
                  <a:lnTo>
                    <a:pt x="854964" y="757524"/>
                  </a:lnTo>
                  <a:lnTo>
                    <a:pt x="879177" y="717997"/>
                  </a:lnTo>
                  <a:lnTo>
                    <a:pt x="898646" y="675555"/>
                  </a:lnTo>
                  <a:lnTo>
                    <a:pt x="913023" y="630469"/>
                  </a:lnTo>
                  <a:lnTo>
                    <a:pt x="921889" y="583395"/>
                  </a:lnTo>
                  <a:lnTo>
                    <a:pt x="924932" y="534408"/>
                  </a:lnTo>
                  <a:lnTo>
                    <a:pt x="921889" y="485420"/>
                  </a:lnTo>
                  <a:lnTo>
                    <a:pt x="913005" y="438249"/>
                  </a:lnTo>
                  <a:lnTo>
                    <a:pt x="898646" y="393260"/>
                  </a:lnTo>
                  <a:lnTo>
                    <a:pt x="879177" y="350819"/>
                  </a:lnTo>
                  <a:lnTo>
                    <a:pt x="854964" y="311291"/>
                  </a:lnTo>
                  <a:lnTo>
                    <a:pt x="826374" y="275044"/>
                  </a:lnTo>
                  <a:lnTo>
                    <a:pt x="793772" y="242442"/>
                  </a:lnTo>
                  <a:lnTo>
                    <a:pt x="757524" y="213851"/>
                  </a:lnTo>
                  <a:lnTo>
                    <a:pt x="717997" y="189639"/>
                  </a:lnTo>
                  <a:lnTo>
                    <a:pt x="675555" y="170170"/>
                  </a:lnTo>
                  <a:lnTo>
                    <a:pt x="630566" y="155810"/>
                  </a:lnTo>
                  <a:lnTo>
                    <a:pt x="583395" y="146926"/>
                  </a:lnTo>
                  <a:lnTo>
                    <a:pt x="534408" y="143883"/>
                  </a:lnTo>
                  <a:lnTo>
                    <a:pt x="898533" y="143883"/>
                  </a:lnTo>
                  <a:lnTo>
                    <a:pt x="943131" y="190094"/>
                  </a:lnTo>
                  <a:lnTo>
                    <a:pt x="971047" y="226210"/>
                  </a:lnTo>
                  <a:lnTo>
                    <a:pt x="995854" y="264680"/>
                  </a:lnTo>
                  <a:lnTo>
                    <a:pt x="1017362" y="305318"/>
                  </a:lnTo>
                  <a:lnTo>
                    <a:pt x="1035382" y="347934"/>
                  </a:lnTo>
                  <a:lnTo>
                    <a:pt x="1049726" y="392340"/>
                  </a:lnTo>
                  <a:lnTo>
                    <a:pt x="1060206" y="438346"/>
                  </a:lnTo>
                  <a:lnTo>
                    <a:pt x="1066585" y="485420"/>
                  </a:lnTo>
                  <a:lnTo>
                    <a:pt x="1068816" y="534408"/>
                  </a:lnTo>
                  <a:lnTo>
                    <a:pt x="1066645" y="582752"/>
                  </a:lnTo>
                  <a:lnTo>
                    <a:pt x="1060184" y="630566"/>
                  </a:lnTo>
                  <a:lnTo>
                    <a:pt x="1049726" y="676475"/>
                  </a:lnTo>
                  <a:lnTo>
                    <a:pt x="1035382" y="720881"/>
                  </a:lnTo>
                  <a:lnTo>
                    <a:pt x="1017362" y="763497"/>
                  </a:lnTo>
                  <a:lnTo>
                    <a:pt x="995854" y="804135"/>
                  </a:lnTo>
                  <a:lnTo>
                    <a:pt x="971047" y="842606"/>
                  </a:lnTo>
                  <a:lnTo>
                    <a:pt x="943131" y="878721"/>
                  </a:lnTo>
                  <a:lnTo>
                    <a:pt x="912292" y="912292"/>
                  </a:lnTo>
                  <a:lnTo>
                    <a:pt x="898533" y="924932"/>
                  </a:lnTo>
                  <a:close/>
                </a:path>
                <a:path w="1069339" h="1069339">
                  <a:moveTo>
                    <a:pt x="534408" y="832442"/>
                  </a:moveTo>
                  <a:lnTo>
                    <a:pt x="486064" y="828541"/>
                  </a:lnTo>
                  <a:lnTo>
                    <a:pt x="440204" y="817248"/>
                  </a:lnTo>
                  <a:lnTo>
                    <a:pt x="397441" y="799177"/>
                  </a:lnTo>
                  <a:lnTo>
                    <a:pt x="358390" y="774940"/>
                  </a:lnTo>
                  <a:lnTo>
                    <a:pt x="323664" y="745152"/>
                  </a:lnTo>
                  <a:lnTo>
                    <a:pt x="293875" y="710425"/>
                  </a:lnTo>
                  <a:lnTo>
                    <a:pt x="269638" y="671374"/>
                  </a:lnTo>
                  <a:lnTo>
                    <a:pt x="251567" y="628612"/>
                  </a:lnTo>
                  <a:lnTo>
                    <a:pt x="240274" y="582752"/>
                  </a:lnTo>
                  <a:lnTo>
                    <a:pt x="236374" y="534408"/>
                  </a:lnTo>
                  <a:lnTo>
                    <a:pt x="240274" y="486064"/>
                  </a:lnTo>
                  <a:lnTo>
                    <a:pt x="251567" y="440204"/>
                  </a:lnTo>
                  <a:lnTo>
                    <a:pt x="269638" y="397441"/>
                  </a:lnTo>
                  <a:lnTo>
                    <a:pt x="293875" y="358390"/>
                  </a:lnTo>
                  <a:lnTo>
                    <a:pt x="323664" y="323664"/>
                  </a:lnTo>
                  <a:lnTo>
                    <a:pt x="358390" y="293875"/>
                  </a:lnTo>
                  <a:lnTo>
                    <a:pt x="397441" y="269638"/>
                  </a:lnTo>
                  <a:lnTo>
                    <a:pt x="440204" y="251567"/>
                  </a:lnTo>
                  <a:lnTo>
                    <a:pt x="486064" y="240274"/>
                  </a:lnTo>
                  <a:lnTo>
                    <a:pt x="534408" y="236374"/>
                  </a:lnTo>
                  <a:lnTo>
                    <a:pt x="582752" y="240274"/>
                  </a:lnTo>
                  <a:lnTo>
                    <a:pt x="628612" y="251567"/>
                  </a:lnTo>
                  <a:lnTo>
                    <a:pt x="671374" y="269638"/>
                  </a:lnTo>
                  <a:lnTo>
                    <a:pt x="710425" y="293875"/>
                  </a:lnTo>
                  <a:lnTo>
                    <a:pt x="745152" y="323664"/>
                  </a:lnTo>
                  <a:lnTo>
                    <a:pt x="774940" y="358390"/>
                  </a:lnTo>
                  <a:lnTo>
                    <a:pt x="799177" y="397441"/>
                  </a:lnTo>
                  <a:lnTo>
                    <a:pt x="817248" y="440204"/>
                  </a:lnTo>
                  <a:lnTo>
                    <a:pt x="828541" y="486064"/>
                  </a:lnTo>
                  <a:lnTo>
                    <a:pt x="832442" y="534408"/>
                  </a:lnTo>
                  <a:lnTo>
                    <a:pt x="828541" y="582752"/>
                  </a:lnTo>
                  <a:lnTo>
                    <a:pt x="817248" y="628612"/>
                  </a:lnTo>
                  <a:lnTo>
                    <a:pt x="799177" y="671374"/>
                  </a:lnTo>
                  <a:lnTo>
                    <a:pt x="774940" y="710425"/>
                  </a:lnTo>
                  <a:lnTo>
                    <a:pt x="745152" y="745152"/>
                  </a:lnTo>
                  <a:lnTo>
                    <a:pt x="710425" y="774940"/>
                  </a:lnTo>
                  <a:lnTo>
                    <a:pt x="671374" y="799177"/>
                  </a:lnTo>
                  <a:lnTo>
                    <a:pt x="628612" y="817248"/>
                  </a:lnTo>
                  <a:lnTo>
                    <a:pt x="582752" y="828541"/>
                  </a:lnTo>
                  <a:lnTo>
                    <a:pt x="534408" y="83244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1019" y="3689017"/>
              <a:ext cx="621030" cy="677545"/>
            </a:xfrm>
            <a:custGeom>
              <a:avLst/>
              <a:gdLst/>
              <a:ahLst/>
              <a:cxnLst/>
              <a:rect l="l" t="t" r="r" b="b"/>
              <a:pathLst>
                <a:path w="621029" h="677545">
                  <a:moveTo>
                    <a:pt x="153600" y="676946"/>
                  </a:moveTo>
                  <a:lnTo>
                    <a:pt x="119402" y="649231"/>
                  </a:lnTo>
                  <a:lnTo>
                    <a:pt x="86423" y="592141"/>
                  </a:lnTo>
                  <a:lnTo>
                    <a:pt x="65822" y="550965"/>
                  </a:lnTo>
                  <a:lnTo>
                    <a:pt x="46114" y="509301"/>
                  </a:lnTo>
                  <a:lnTo>
                    <a:pt x="26854" y="467393"/>
                  </a:lnTo>
                  <a:lnTo>
                    <a:pt x="14985" y="435797"/>
                  </a:lnTo>
                  <a:lnTo>
                    <a:pt x="9233" y="419897"/>
                  </a:lnTo>
                  <a:lnTo>
                    <a:pt x="2140" y="404525"/>
                  </a:lnTo>
                  <a:lnTo>
                    <a:pt x="0" y="391186"/>
                  </a:lnTo>
                  <a:lnTo>
                    <a:pt x="2574" y="374554"/>
                  </a:lnTo>
                  <a:lnTo>
                    <a:pt x="23819" y="342090"/>
                  </a:lnTo>
                  <a:lnTo>
                    <a:pt x="47076" y="338615"/>
                  </a:lnTo>
                  <a:lnTo>
                    <a:pt x="63545" y="342470"/>
                  </a:lnTo>
                  <a:lnTo>
                    <a:pt x="76194" y="352747"/>
                  </a:lnTo>
                  <a:lnTo>
                    <a:pt x="84086" y="369405"/>
                  </a:lnTo>
                  <a:lnTo>
                    <a:pt x="89567" y="386471"/>
                  </a:lnTo>
                  <a:lnTo>
                    <a:pt x="96389" y="402845"/>
                  </a:lnTo>
                  <a:lnTo>
                    <a:pt x="103780" y="418975"/>
                  </a:lnTo>
                  <a:lnTo>
                    <a:pt x="110968" y="435309"/>
                  </a:lnTo>
                  <a:lnTo>
                    <a:pt x="118596" y="453119"/>
                  </a:lnTo>
                  <a:lnTo>
                    <a:pt x="126468" y="470808"/>
                  </a:lnTo>
                  <a:lnTo>
                    <a:pt x="134503" y="488415"/>
                  </a:lnTo>
                  <a:lnTo>
                    <a:pt x="142619" y="505981"/>
                  </a:lnTo>
                  <a:lnTo>
                    <a:pt x="145254" y="511936"/>
                  </a:lnTo>
                  <a:lnTo>
                    <a:pt x="148418" y="517851"/>
                  </a:lnTo>
                  <a:lnTo>
                    <a:pt x="152801" y="523358"/>
                  </a:lnTo>
                  <a:lnTo>
                    <a:pt x="159094" y="528094"/>
                  </a:lnTo>
                  <a:lnTo>
                    <a:pt x="162563" y="521590"/>
                  </a:lnTo>
                  <a:lnTo>
                    <a:pt x="166465" y="515954"/>
                  </a:lnTo>
                  <a:lnTo>
                    <a:pt x="189140" y="460382"/>
                  </a:lnTo>
                  <a:lnTo>
                    <a:pt x="213671" y="413034"/>
                  </a:lnTo>
                  <a:lnTo>
                    <a:pt x="241372" y="367393"/>
                  </a:lnTo>
                  <a:lnTo>
                    <a:pt x="271390" y="323013"/>
                  </a:lnTo>
                  <a:lnTo>
                    <a:pt x="312472" y="266323"/>
                  </a:lnTo>
                  <a:lnTo>
                    <a:pt x="355504" y="211584"/>
                  </a:lnTo>
                  <a:lnTo>
                    <a:pt x="383673" y="177047"/>
                  </a:lnTo>
                  <a:lnTo>
                    <a:pt x="412085" y="142754"/>
                  </a:lnTo>
                  <a:lnTo>
                    <a:pt x="441474" y="109274"/>
                  </a:lnTo>
                  <a:lnTo>
                    <a:pt x="472569" y="77176"/>
                  </a:lnTo>
                  <a:lnTo>
                    <a:pt x="502953" y="50674"/>
                  </a:lnTo>
                  <a:lnTo>
                    <a:pt x="535817" y="28724"/>
                  </a:lnTo>
                  <a:lnTo>
                    <a:pt x="571526" y="11814"/>
                  </a:lnTo>
                  <a:lnTo>
                    <a:pt x="610446" y="433"/>
                  </a:lnTo>
                  <a:lnTo>
                    <a:pt x="612180" y="0"/>
                  </a:lnTo>
                  <a:lnTo>
                    <a:pt x="614348" y="1300"/>
                  </a:lnTo>
                  <a:lnTo>
                    <a:pt x="616082" y="1734"/>
                  </a:lnTo>
                  <a:lnTo>
                    <a:pt x="620418" y="6503"/>
                  </a:lnTo>
                  <a:lnTo>
                    <a:pt x="616516" y="10839"/>
                  </a:lnTo>
                  <a:lnTo>
                    <a:pt x="614348" y="14741"/>
                  </a:lnTo>
                  <a:lnTo>
                    <a:pt x="596294" y="48919"/>
                  </a:lnTo>
                  <a:lnTo>
                    <a:pt x="575923" y="81349"/>
                  </a:lnTo>
                  <a:lnTo>
                    <a:pt x="553194" y="112234"/>
                  </a:lnTo>
                  <a:lnTo>
                    <a:pt x="528067" y="141779"/>
                  </a:lnTo>
                  <a:lnTo>
                    <a:pt x="508244" y="162658"/>
                  </a:lnTo>
                  <a:lnTo>
                    <a:pt x="488503" y="183618"/>
                  </a:lnTo>
                  <a:lnTo>
                    <a:pt x="469900" y="205555"/>
                  </a:lnTo>
                  <a:lnTo>
                    <a:pt x="453492" y="229361"/>
                  </a:lnTo>
                  <a:lnTo>
                    <a:pt x="444631" y="241989"/>
                  </a:lnTo>
                  <a:lnTo>
                    <a:pt x="434306" y="253641"/>
                  </a:lnTo>
                  <a:lnTo>
                    <a:pt x="423494" y="264968"/>
                  </a:lnTo>
                  <a:lnTo>
                    <a:pt x="413169" y="276620"/>
                  </a:lnTo>
                  <a:lnTo>
                    <a:pt x="383314" y="314307"/>
                  </a:lnTo>
                  <a:lnTo>
                    <a:pt x="354474" y="352767"/>
                  </a:lnTo>
                  <a:lnTo>
                    <a:pt x="327017" y="392283"/>
                  </a:lnTo>
                  <a:lnTo>
                    <a:pt x="301307" y="433141"/>
                  </a:lnTo>
                  <a:lnTo>
                    <a:pt x="280929" y="470754"/>
                  </a:lnTo>
                  <a:lnTo>
                    <a:pt x="271431" y="489966"/>
                  </a:lnTo>
                  <a:lnTo>
                    <a:pt x="258383" y="515954"/>
                  </a:lnTo>
                  <a:lnTo>
                    <a:pt x="256215" y="524192"/>
                  </a:lnTo>
                  <a:lnTo>
                    <a:pt x="251446" y="530262"/>
                  </a:lnTo>
                  <a:lnTo>
                    <a:pt x="243086" y="545213"/>
                  </a:lnTo>
                  <a:lnTo>
                    <a:pt x="237246" y="561100"/>
                  </a:lnTo>
                  <a:lnTo>
                    <a:pt x="232545" y="577393"/>
                  </a:lnTo>
                  <a:lnTo>
                    <a:pt x="227599" y="593564"/>
                  </a:lnTo>
                  <a:lnTo>
                    <a:pt x="224835" y="604240"/>
                  </a:lnTo>
                  <a:lnTo>
                    <a:pt x="221258" y="626244"/>
                  </a:lnTo>
                  <a:lnTo>
                    <a:pt x="218494" y="636921"/>
                  </a:lnTo>
                  <a:lnTo>
                    <a:pt x="195325" y="669846"/>
                  </a:lnTo>
                  <a:lnTo>
                    <a:pt x="169927" y="674723"/>
                  </a:lnTo>
                  <a:lnTo>
                    <a:pt x="161642" y="676160"/>
                  </a:lnTo>
                  <a:lnTo>
                    <a:pt x="153600" y="67694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636928" y="5215493"/>
            <a:ext cx="7885430" cy="1467485"/>
            <a:chOff x="2636928" y="5215493"/>
            <a:chExt cx="7885430" cy="1467485"/>
          </a:xfrm>
        </p:grpSpPr>
        <p:sp>
          <p:nvSpPr>
            <p:cNvPr id="8" name="object 8"/>
            <p:cNvSpPr/>
            <p:nvPr/>
          </p:nvSpPr>
          <p:spPr>
            <a:xfrm>
              <a:off x="2636928" y="5215493"/>
              <a:ext cx="7885430" cy="1467485"/>
            </a:xfrm>
            <a:custGeom>
              <a:avLst/>
              <a:gdLst/>
              <a:ahLst/>
              <a:cxnLst/>
              <a:rect l="l" t="t" r="r" b="b"/>
              <a:pathLst>
                <a:path w="7885430" h="1467484">
                  <a:moveTo>
                    <a:pt x="770782" y="1068816"/>
                  </a:moveTo>
                  <a:lnTo>
                    <a:pt x="722139" y="1066632"/>
                  </a:lnTo>
                  <a:lnTo>
                    <a:pt x="674720" y="1060206"/>
                  </a:lnTo>
                  <a:lnTo>
                    <a:pt x="628714" y="1049726"/>
                  </a:lnTo>
                  <a:lnTo>
                    <a:pt x="584308" y="1035382"/>
                  </a:lnTo>
                  <a:lnTo>
                    <a:pt x="541692" y="1017362"/>
                  </a:lnTo>
                  <a:lnTo>
                    <a:pt x="501054" y="995854"/>
                  </a:lnTo>
                  <a:lnTo>
                    <a:pt x="462584" y="971047"/>
                  </a:lnTo>
                  <a:lnTo>
                    <a:pt x="426468" y="943131"/>
                  </a:lnTo>
                  <a:lnTo>
                    <a:pt x="392897" y="912292"/>
                  </a:lnTo>
                  <a:lnTo>
                    <a:pt x="362059" y="878721"/>
                  </a:lnTo>
                  <a:lnTo>
                    <a:pt x="334142" y="842606"/>
                  </a:lnTo>
                  <a:lnTo>
                    <a:pt x="309335" y="804135"/>
                  </a:lnTo>
                  <a:lnTo>
                    <a:pt x="287828" y="763497"/>
                  </a:lnTo>
                  <a:lnTo>
                    <a:pt x="269807" y="720881"/>
                  </a:lnTo>
                  <a:lnTo>
                    <a:pt x="255463" y="676475"/>
                  </a:lnTo>
                  <a:lnTo>
                    <a:pt x="244983" y="630469"/>
                  </a:lnTo>
                  <a:lnTo>
                    <a:pt x="238557" y="583050"/>
                  </a:lnTo>
                  <a:lnTo>
                    <a:pt x="236374" y="534408"/>
                  </a:lnTo>
                  <a:lnTo>
                    <a:pt x="238557" y="485765"/>
                  </a:lnTo>
                  <a:lnTo>
                    <a:pt x="244983" y="438346"/>
                  </a:lnTo>
                  <a:lnTo>
                    <a:pt x="255463" y="392340"/>
                  </a:lnTo>
                  <a:lnTo>
                    <a:pt x="269807" y="347934"/>
                  </a:lnTo>
                  <a:lnTo>
                    <a:pt x="287828" y="305318"/>
                  </a:lnTo>
                  <a:lnTo>
                    <a:pt x="309335" y="264680"/>
                  </a:lnTo>
                  <a:lnTo>
                    <a:pt x="334142" y="226210"/>
                  </a:lnTo>
                  <a:lnTo>
                    <a:pt x="362059" y="190094"/>
                  </a:lnTo>
                  <a:lnTo>
                    <a:pt x="392897" y="156523"/>
                  </a:lnTo>
                  <a:lnTo>
                    <a:pt x="426468" y="125685"/>
                  </a:lnTo>
                  <a:lnTo>
                    <a:pt x="462584" y="97768"/>
                  </a:lnTo>
                  <a:lnTo>
                    <a:pt x="501054" y="72961"/>
                  </a:lnTo>
                  <a:lnTo>
                    <a:pt x="541692" y="51453"/>
                  </a:lnTo>
                  <a:lnTo>
                    <a:pt x="584308" y="33433"/>
                  </a:lnTo>
                  <a:lnTo>
                    <a:pt x="628714" y="19089"/>
                  </a:lnTo>
                  <a:lnTo>
                    <a:pt x="674720" y="8609"/>
                  </a:lnTo>
                  <a:lnTo>
                    <a:pt x="722139" y="2183"/>
                  </a:lnTo>
                  <a:lnTo>
                    <a:pt x="770782" y="0"/>
                  </a:lnTo>
                  <a:lnTo>
                    <a:pt x="819424" y="2183"/>
                  </a:lnTo>
                  <a:lnTo>
                    <a:pt x="866843" y="8609"/>
                  </a:lnTo>
                  <a:lnTo>
                    <a:pt x="912850" y="19089"/>
                  </a:lnTo>
                  <a:lnTo>
                    <a:pt x="957255" y="33433"/>
                  </a:lnTo>
                  <a:lnTo>
                    <a:pt x="999871" y="51453"/>
                  </a:lnTo>
                  <a:lnTo>
                    <a:pt x="1040509" y="72961"/>
                  </a:lnTo>
                  <a:lnTo>
                    <a:pt x="1078980" y="97768"/>
                  </a:lnTo>
                  <a:lnTo>
                    <a:pt x="1115095" y="125685"/>
                  </a:lnTo>
                  <a:lnTo>
                    <a:pt x="1148666" y="156523"/>
                  </a:lnTo>
                  <a:lnTo>
                    <a:pt x="1179505" y="190094"/>
                  </a:lnTo>
                  <a:lnTo>
                    <a:pt x="1207421" y="226210"/>
                  </a:lnTo>
                  <a:lnTo>
                    <a:pt x="1232228" y="264680"/>
                  </a:lnTo>
                  <a:lnTo>
                    <a:pt x="1253736" y="305318"/>
                  </a:lnTo>
                  <a:lnTo>
                    <a:pt x="1271756" y="347934"/>
                  </a:lnTo>
                  <a:lnTo>
                    <a:pt x="1286100" y="392340"/>
                  </a:lnTo>
                  <a:lnTo>
                    <a:pt x="1296580" y="438346"/>
                  </a:lnTo>
                  <a:lnTo>
                    <a:pt x="1303006" y="485765"/>
                  </a:lnTo>
                  <a:lnTo>
                    <a:pt x="1305190" y="534408"/>
                  </a:lnTo>
                  <a:lnTo>
                    <a:pt x="1303006" y="583050"/>
                  </a:lnTo>
                  <a:lnTo>
                    <a:pt x="1296580" y="630469"/>
                  </a:lnTo>
                  <a:lnTo>
                    <a:pt x="1286100" y="676475"/>
                  </a:lnTo>
                  <a:lnTo>
                    <a:pt x="1271700" y="721015"/>
                  </a:lnTo>
                  <a:lnTo>
                    <a:pt x="1253736" y="763497"/>
                  </a:lnTo>
                  <a:lnTo>
                    <a:pt x="1232228" y="804135"/>
                  </a:lnTo>
                  <a:lnTo>
                    <a:pt x="1207421" y="842606"/>
                  </a:lnTo>
                  <a:lnTo>
                    <a:pt x="1179505" y="878721"/>
                  </a:lnTo>
                  <a:lnTo>
                    <a:pt x="1148666" y="912292"/>
                  </a:lnTo>
                  <a:lnTo>
                    <a:pt x="1115095" y="943131"/>
                  </a:lnTo>
                  <a:lnTo>
                    <a:pt x="1078980" y="971047"/>
                  </a:lnTo>
                  <a:lnTo>
                    <a:pt x="1040509" y="995854"/>
                  </a:lnTo>
                  <a:lnTo>
                    <a:pt x="999871" y="1017362"/>
                  </a:lnTo>
                  <a:lnTo>
                    <a:pt x="957255" y="1035382"/>
                  </a:lnTo>
                  <a:lnTo>
                    <a:pt x="912850" y="1049726"/>
                  </a:lnTo>
                  <a:lnTo>
                    <a:pt x="866843" y="1060206"/>
                  </a:lnTo>
                  <a:lnTo>
                    <a:pt x="819424" y="1066632"/>
                  </a:lnTo>
                  <a:lnTo>
                    <a:pt x="770782" y="1068816"/>
                  </a:lnTo>
                  <a:close/>
                </a:path>
                <a:path w="7885430" h="1467484">
                  <a:moveTo>
                    <a:pt x="7884917" y="1467051"/>
                  </a:moveTo>
                  <a:lnTo>
                    <a:pt x="0" y="1467051"/>
                  </a:lnTo>
                  <a:lnTo>
                    <a:pt x="0" y="503578"/>
                  </a:lnTo>
                  <a:lnTo>
                    <a:pt x="175880" y="503578"/>
                  </a:lnTo>
                  <a:lnTo>
                    <a:pt x="175399" y="512522"/>
                  </a:lnTo>
                  <a:lnTo>
                    <a:pt x="175031" y="521498"/>
                  </a:lnTo>
                  <a:lnTo>
                    <a:pt x="174796" y="530506"/>
                  </a:lnTo>
                  <a:lnTo>
                    <a:pt x="174713" y="539549"/>
                  </a:lnTo>
                  <a:lnTo>
                    <a:pt x="176522" y="586532"/>
                  </a:lnTo>
                  <a:lnTo>
                    <a:pt x="181860" y="632527"/>
                  </a:lnTo>
                  <a:lnTo>
                    <a:pt x="190592" y="677399"/>
                  </a:lnTo>
                  <a:lnTo>
                    <a:pt x="202586" y="721015"/>
                  </a:lnTo>
                  <a:lnTo>
                    <a:pt x="217707" y="763241"/>
                  </a:lnTo>
                  <a:lnTo>
                    <a:pt x="235822" y="803943"/>
                  </a:lnTo>
                  <a:lnTo>
                    <a:pt x="256797" y="842988"/>
                  </a:lnTo>
                  <a:lnTo>
                    <a:pt x="280499" y="880243"/>
                  </a:lnTo>
                  <a:lnTo>
                    <a:pt x="306794" y="915572"/>
                  </a:lnTo>
                  <a:lnTo>
                    <a:pt x="335548" y="948844"/>
                  </a:lnTo>
                  <a:lnTo>
                    <a:pt x="366628" y="979923"/>
                  </a:lnTo>
                  <a:lnTo>
                    <a:pt x="399899" y="1008677"/>
                  </a:lnTo>
                  <a:lnTo>
                    <a:pt x="435229" y="1034972"/>
                  </a:lnTo>
                  <a:lnTo>
                    <a:pt x="472483" y="1058674"/>
                  </a:lnTo>
                  <a:lnTo>
                    <a:pt x="511528" y="1079649"/>
                  </a:lnTo>
                  <a:lnTo>
                    <a:pt x="552231" y="1097764"/>
                  </a:lnTo>
                  <a:lnTo>
                    <a:pt x="594457" y="1112886"/>
                  </a:lnTo>
                  <a:lnTo>
                    <a:pt x="638072" y="1124879"/>
                  </a:lnTo>
                  <a:lnTo>
                    <a:pt x="682945" y="1133612"/>
                  </a:lnTo>
                  <a:lnTo>
                    <a:pt x="728939" y="1138949"/>
                  </a:lnTo>
                  <a:lnTo>
                    <a:pt x="775923" y="1140758"/>
                  </a:lnTo>
                  <a:lnTo>
                    <a:pt x="7884917" y="1140758"/>
                  </a:lnTo>
                  <a:lnTo>
                    <a:pt x="7884917" y="1467051"/>
                  </a:lnTo>
                  <a:close/>
                </a:path>
                <a:path w="7885430" h="1467484">
                  <a:moveTo>
                    <a:pt x="7884917" y="1140758"/>
                  </a:moveTo>
                  <a:lnTo>
                    <a:pt x="775923" y="1140758"/>
                  </a:lnTo>
                  <a:lnTo>
                    <a:pt x="822906" y="1138949"/>
                  </a:lnTo>
                  <a:lnTo>
                    <a:pt x="868901" y="1133612"/>
                  </a:lnTo>
                  <a:lnTo>
                    <a:pt x="913773" y="1124879"/>
                  </a:lnTo>
                  <a:lnTo>
                    <a:pt x="957389" y="1112886"/>
                  </a:lnTo>
                  <a:lnTo>
                    <a:pt x="999615" y="1097764"/>
                  </a:lnTo>
                  <a:lnTo>
                    <a:pt x="1040317" y="1079649"/>
                  </a:lnTo>
                  <a:lnTo>
                    <a:pt x="1079362" y="1058674"/>
                  </a:lnTo>
                  <a:lnTo>
                    <a:pt x="1116617" y="1034972"/>
                  </a:lnTo>
                  <a:lnTo>
                    <a:pt x="1151946" y="1008677"/>
                  </a:lnTo>
                  <a:lnTo>
                    <a:pt x="1185218" y="979923"/>
                  </a:lnTo>
                  <a:lnTo>
                    <a:pt x="1216297" y="948844"/>
                  </a:lnTo>
                  <a:lnTo>
                    <a:pt x="1245051" y="915572"/>
                  </a:lnTo>
                  <a:lnTo>
                    <a:pt x="1271346" y="880243"/>
                  </a:lnTo>
                  <a:lnTo>
                    <a:pt x="1295048" y="842988"/>
                  </a:lnTo>
                  <a:lnTo>
                    <a:pt x="1316023" y="803943"/>
                  </a:lnTo>
                  <a:lnTo>
                    <a:pt x="1334139" y="763241"/>
                  </a:lnTo>
                  <a:lnTo>
                    <a:pt x="1349296" y="720881"/>
                  </a:lnTo>
                  <a:lnTo>
                    <a:pt x="1361253" y="677399"/>
                  </a:lnTo>
                  <a:lnTo>
                    <a:pt x="1369986" y="632527"/>
                  </a:lnTo>
                  <a:lnTo>
                    <a:pt x="1375323" y="586532"/>
                  </a:lnTo>
                  <a:lnTo>
                    <a:pt x="1377132" y="539549"/>
                  </a:lnTo>
                  <a:lnTo>
                    <a:pt x="1377049" y="530506"/>
                  </a:lnTo>
                  <a:lnTo>
                    <a:pt x="1376814" y="521498"/>
                  </a:lnTo>
                  <a:lnTo>
                    <a:pt x="1376447" y="512522"/>
                  </a:lnTo>
                  <a:lnTo>
                    <a:pt x="1375965" y="503578"/>
                  </a:lnTo>
                  <a:lnTo>
                    <a:pt x="7884917" y="503578"/>
                  </a:lnTo>
                  <a:lnTo>
                    <a:pt x="7884917" y="1140758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7186" y="5359377"/>
              <a:ext cx="781050" cy="781050"/>
            </a:xfrm>
            <a:custGeom>
              <a:avLst/>
              <a:gdLst/>
              <a:ahLst/>
              <a:cxnLst/>
              <a:rect l="l" t="t" r="r" b="b"/>
              <a:pathLst>
                <a:path w="781050" h="781050">
                  <a:moveTo>
                    <a:pt x="390524" y="781048"/>
                  </a:moveTo>
                  <a:lnTo>
                    <a:pt x="341536" y="778005"/>
                  </a:lnTo>
                  <a:lnTo>
                    <a:pt x="294365" y="769121"/>
                  </a:lnTo>
                  <a:lnTo>
                    <a:pt x="249376" y="754762"/>
                  </a:lnTo>
                  <a:lnTo>
                    <a:pt x="206935" y="735293"/>
                  </a:lnTo>
                  <a:lnTo>
                    <a:pt x="167407" y="711080"/>
                  </a:lnTo>
                  <a:lnTo>
                    <a:pt x="131160" y="682490"/>
                  </a:lnTo>
                  <a:lnTo>
                    <a:pt x="98558" y="649888"/>
                  </a:lnTo>
                  <a:lnTo>
                    <a:pt x="69967" y="613640"/>
                  </a:lnTo>
                  <a:lnTo>
                    <a:pt x="45755" y="574113"/>
                  </a:lnTo>
                  <a:lnTo>
                    <a:pt x="26286" y="531671"/>
                  </a:lnTo>
                  <a:lnTo>
                    <a:pt x="11926" y="486682"/>
                  </a:lnTo>
                  <a:lnTo>
                    <a:pt x="3042" y="439511"/>
                  </a:lnTo>
                  <a:lnTo>
                    <a:pt x="0" y="390524"/>
                  </a:lnTo>
                  <a:lnTo>
                    <a:pt x="3042" y="341536"/>
                  </a:lnTo>
                  <a:lnTo>
                    <a:pt x="11926" y="294365"/>
                  </a:lnTo>
                  <a:lnTo>
                    <a:pt x="26286" y="249376"/>
                  </a:lnTo>
                  <a:lnTo>
                    <a:pt x="45755" y="206935"/>
                  </a:lnTo>
                  <a:lnTo>
                    <a:pt x="69967" y="167407"/>
                  </a:lnTo>
                  <a:lnTo>
                    <a:pt x="98558" y="131160"/>
                  </a:lnTo>
                  <a:lnTo>
                    <a:pt x="131160" y="98558"/>
                  </a:lnTo>
                  <a:lnTo>
                    <a:pt x="167407" y="69967"/>
                  </a:lnTo>
                  <a:lnTo>
                    <a:pt x="206935" y="45755"/>
                  </a:lnTo>
                  <a:lnTo>
                    <a:pt x="249376" y="26286"/>
                  </a:lnTo>
                  <a:lnTo>
                    <a:pt x="294365" y="11926"/>
                  </a:lnTo>
                  <a:lnTo>
                    <a:pt x="341536" y="3042"/>
                  </a:lnTo>
                  <a:lnTo>
                    <a:pt x="390524" y="0"/>
                  </a:lnTo>
                  <a:lnTo>
                    <a:pt x="439511" y="3042"/>
                  </a:lnTo>
                  <a:lnTo>
                    <a:pt x="486682" y="11926"/>
                  </a:lnTo>
                  <a:lnTo>
                    <a:pt x="531671" y="26286"/>
                  </a:lnTo>
                  <a:lnTo>
                    <a:pt x="574113" y="45755"/>
                  </a:lnTo>
                  <a:lnTo>
                    <a:pt x="613640" y="69967"/>
                  </a:lnTo>
                  <a:lnTo>
                    <a:pt x="642194" y="92490"/>
                  </a:lnTo>
                  <a:lnTo>
                    <a:pt x="390524" y="92490"/>
                  </a:lnTo>
                  <a:lnTo>
                    <a:pt x="342180" y="96390"/>
                  </a:lnTo>
                  <a:lnTo>
                    <a:pt x="296320" y="107683"/>
                  </a:lnTo>
                  <a:lnTo>
                    <a:pt x="253557" y="125755"/>
                  </a:lnTo>
                  <a:lnTo>
                    <a:pt x="214506" y="149991"/>
                  </a:lnTo>
                  <a:lnTo>
                    <a:pt x="179780" y="179780"/>
                  </a:lnTo>
                  <a:lnTo>
                    <a:pt x="149991" y="214506"/>
                  </a:lnTo>
                  <a:lnTo>
                    <a:pt x="125755" y="253557"/>
                  </a:lnTo>
                  <a:lnTo>
                    <a:pt x="107683" y="296320"/>
                  </a:lnTo>
                  <a:lnTo>
                    <a:pt x="96390" y="342180"/>
                  </a:lnTo>
                  <a:lnTo>
                    <a:pt x="92490" y="390524"/>
                  </a:lnTo>
                  <a:lnTo>
                    <a:pt x="96390" y="438868"/>
                  </a:lnTo>
                  <a:lnTo>
                    <a:pt x="107683" y="484728"/>
                  </a:lnTo>
                  <a:lnTo>
                    <a:pt x="125755" y="527490"/>
                  </a:lnTo>
                  <a:lnTo>
                    <a:pt x="149991" y="566541"/>
                  </a:lnTo>
                  <a:lnTo>
                    <a:pt x="179780" y="601268"/>
                  </a:lnTo>
                  <a:lnTo>
                    <a:pt x="214506" y="631056"/>
                  </a:lnTo>
                  <a:lnTo>
                    <a:pt x="253557" y="655293"/>
                  </a:lnTo>
                  <a:lnTo>
                    <a:pt x="296320" y="673364"/>
                  </a:lnTo>
                  <a:lnTo>
                    <a:pt x="342180" y="684657"/>
                  </a:lnTo>
                  <a:lnTo>
                    <a:pt x="390524" y="688558"/>
                  </a:lnTo>
                  <a:lnTo>
                    <a:pt x="642194" y="688558"/>
                  </a:lnTo>
                  <a:lnTo>
                    <a:pt x="613640" y="711080"/>
                  </a:lnTo>
                  <a:lnTo>
                    <a:pt x="574113" y="735293"/>
                  </a:lnTo>
                  <a:lnTo>
                    <a:pt x="531671" y="754762"/>
                  </a:lnTo>
                  <a:lnTo>
                    <a:pt x="486682" y="769121"/>
                  </a:lnTo>
                  <a:lnTo>
                    <a:pt x="439511" y="778005"/>
                  </a:lnTo>
                  <a:lnTo>
                    <a:pt x="390524" y="781048"/>
                  </a:lnTo>
                  <a:close/>
                </a:path>
                <a:path w="781050" h="781050">
                  <a:moveTo>
                    <a:pt x="642194" y="688558"/>
                  </a:moveTo>
                  <a:lnTo>
                    <a:pt x="390524" y="688558"/>
                  </a:lnTo>
                  <a:lnTo>
                    <a:pt x="438868" y="684657"/>
                  </a:lnTo>
                  <a:lnTo>
                    <a:pt x="484728" y="673364"/>
                  </a:lnTo>
                  <a:lnTo>
                    <a:pt x="527490" y="655293"/>
                  </a:lnTo>
                  <a:lnTo>
                    <a:pt x="566541" y="631056"/>
                  </a:lnTo>
                  <a:lnTo>
                    <a:pt x="601268" y="601268"/>
                  </a:lnTo>
                  <a:lnTo>
                    <a:pt x="631056" y="566541"/>
                  </a:lnTo>
                  <a:lnTo>
                    <a:pt x="655293" y="527490"/>
                  </a:lnTo>
                  <a:lnTo>
                    <a:pt x="673364" y="484728"/>
                  </a:lnTo>
                  <a:lnTo>
                    <a:pt x="684657" y="438868"/>
                  </a:lnTo>
                  <a:lnTo>
                    <a:pt x="688558" y="390524"/>
                  </a:lnTo>
                  <a:lnTo>
                    <a:pt x="684657" y="342180"/>
                  </a:lnTo>
                  <a:lnTo>
                    <a:pt x="673364" y="296320"/>
                  </a:lnTo>
                  <a:lnTo>
                    <a:pt x="655293" y="253557"/>
                  </a:lnTo>
                  <a:lnTo>
                    <a:pt x="631056" y="214506"/>
                  </a:lnTo>
                  <a:lnTo>
                    <a:pt x="601268" y="179780"/>
                  </a:lnTo>
                  <a:lnTo>
                    <a:pt x="566541" y="149991"/>
                  </a:lnTo>
                  <a:lnTo>
                    <a:pt x="527490" y="125755"/>
                  </a:lnTo>
                  <a:lnTo>
                    <a:pt x="484728" y="107683"/>
                  </a:lnTo>
                  <a:lnTo>
                    <a:pt x="438868" y="96390"/>
                  </a:lnTo>
                  <a:lnTo>
                    <a:pt x="390524" y="92490"/>
                  </a:lnTo>
                  <a:lnTo>
                    <a:pt x="642194" y="92490"/>
                  </a:lnTo>
                  <a:lnTo>
                    <a:pt x="682490" y="131160"/>
                  </a:lnTo>
                  <a:lnTo>
                    <a:pt x="711080" y="167407"/>
                  </a:lnTo>
                  <a:lnTo>
                    <a:pt x="735293" y="206935"/>
                  </a:lnTo>
                  <a:lnTo>
                    <a:pt x="754762" y="249376"/>
                  </a:lnTo>
                  <a:lnTo>
                    <a:pt x="769121" y="294365"/>
                  </a:lnTo>
                  <a:lnTo>
                    <a:pt x="778005" y="341536"/>
                  </a:lnTo>
                  <a:lnTo>
                    <a:pt x="781048" y="390524"/>
                  </a:lnTo>
                  <a:lnTo>
                    <a:pt x="778005" y="439511"/>
                  </a:lnTo>
                  <a:lnTo>
                    <a:pt x="769121" y="486682"/>
                  </a:lnTo>
                  <a:lnTo>
                    <a:pt x="754762" y="531671"/>
                  </a:lnTo>
                  <a:lnTo>
                    <a:pt x="735293" y="574113"/>
                  </a:lnTo>
                  <a:lnTo>
                    <a:pt x="711080" y="613640"/>
                  </a:lnTo>
                  <a:lnTo>
                    <a:pt x="682490" y="649888"/>
                  </a:lnTo>
                  <a:lnTo>
                    <a:pt x="649888" y="682490"/>
                  </a:lnTo>
                  <a:lnTo>
                    <a:pt x="642194" y="68855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3302" y="5215493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39" h="1069339">
                  <a:moveTo>
                    <a:pt x="534408" y="1068816"/>
                  </a:moveTo>
                  <a:lnTo>
                    <a:pt x="485765" y="1066632"/>
                  </a:lnTo>
                  <a:lnTo>
                    <a:pt x="438346" y="1060206"/>
                  </a:lnTo>
                  <a:lnTo>
                    <a:pt x="392340" y="1049726"/>
                  </a:lnTo>
                  <a:lnTo>
                    <a:pt x="347934" y="1035382"/>
                  </a:lnTo>
                  <a:lnTo>
                    <a:pt x="305318" y="1017362"/>
                  </a:lnTo>
                  <a:lnTo>
                    <a:pt x="264680" y="995854"/>
                  </a:lnTo>
                  <a:lnTo>
                    <a:pt x="226210" y="971047"/>
                  </a:lnTo>
                  <a:lnTo>
                    <a:pt x="190094" y="943131"/>
                  </a:lnTo>
                  <a:lnTo>
                    <a:pt x="156523" y="912292"/>
                  </a:lnTo>
                  <a:lnTo>
                    <a:pt x="125685" y="878721"/>
                  </a:lnTo>
                  <a:lnTo>
                    <a:pt x="97768" y="842606"/>
                  </a:lnTo>
                  <a:lnTo>
                    <a:pt x="72961" y="804135"/>
                  </a:lnTo>
                  <a:lnTo>
                    <a:pt x="51453" y="763497"/>
                  </a:lnTo>
                  <a:lnTo>
                    <a:pt x="33433" y="720881"/>
                  </a:lnTo>
                  <a:lnTo>
                    <a:pt x="19089" y="676475"/>
                  </a:lnTo>
                  <a:lnTo>
                    <a:pt x="8609" y="630469"/>
                  </a:lnTo>
                  <a:lnTo>
                    <a:pt x="2230" y="583395"/>
                  </a:lnTo>
                  <a:lnTo>
                    <a:pt x="0" y="534408"/>
                  </a:lnTo>
                  <a:lnTo>
                    <a:pt x="2170" y="486064"/>
                  </a:lnTo>
                  <a:lnTo>
                    <a:pt x="8632" y="438249"/>
                  </a:lnTo>
                  <a:lnTo>
                    <a:pt x="19089" y="392340"/>
                  </a:lnTo>
                  <a:lnTo>
                    <a:pt x="33433" y="347934"/>
                  </a:lnTo>
                  <a:lnTo>
                    <a:pt x="51453" y="305318"/>
                  </a:lnTo>
                  <a:lnTo>
                    <a:pt x="72961" y="264680"/>
                  </a:lnTo>
                  <a:lnTo>
                    <a:pt x="97768" y="226210"/>
                  </a:lnTo>
                  <a:lnTo>
                    <a:pt x="125685" y="190094"/>
                  </a:lnTo>
                  <a:lnTo>
                    <a:pt x="156523" y="156523"/>
                  </a:lnTo>
                  <a:lnTo>
                    <a:pt x="190094" y="125685"/>
                  </a:lnTo>
                  <a:lnTo>
                    <a:pt x="226210" y="97768"/>
                  </a:lnTo>
                  <a:lnTo>
                    <a:pt x="264680" y="72961"/>
                  </a:lnTo>
                  <a:lnTo>
                    <a:pt x="305318" y="51453"/>
                  </a:lnTo>
                  <a:lnTo>
                    <a:pt x="347934" y="33433"/>
                  </a:lnTo>
                  <a:lnTo>
                    <a:pt x="392340" y="19089"/>
                  </a:lnTo>
                  <a:lnTo>
                    <a:pt x="438346" y="8609"/>
                  </a:lnTo>
                  <a:lnTo>
                    <a:pt x="485765" y="2183"/>
                  </a:lnTo>
                  <a:lnTo>
                    <a:pt x="534408" y="0"/>
                  </a:lnTo>
                  <a:lnTo>
                    <a:pt x="583050" y="2183"/>
                  </a:lnTo>
                  <a:lnTo>
                    <a:pt x="630469" y="8609"/>
                  </a:lnTo>
                  <a:lnTo>
                    <a:pt x="676475" y="19089"/>
                  </a:lnTo>
                  <a:lnTo>
                    <a:pt x="720881" y="33433"/>
                  </a:lnTo>
                  <a:lnTo>
                    <a:pt x="763497" y="51453"/>
                  </a:lnTo>
                  <a:lnTo>
                    <a:pt x="804135" y="72961"/>
                  </a:lnTo>
                  <a:lnTo>
                    <a:pt x="842606" y="97768"/>
                  </a:lnTo>
                  <a:lnTo>
                    <a:pt x="878721" y="125685"/>
                  </a:lnTo>
                  <a:lnTo>
                    <a:pt x="898533" y="143883"/>
                  </a:lnTo>
                  <a:lnTo>
                    <a:pt x="534408" y="143883"/>
                  </a:lnTo>
                  <a:lnTo>
                    <a:pt x="485420" y="146926"/>
                  </a:lnTo>
                  <a:lnTo>
                    <a:pt x="438249" y="155810"/>
                  </a:lnTo>
                  <a:lnTo>
                    <a:pt x="393260" y="170170"/>
                  </a:lnTo>
                  <a:lnTo>
                    <a:pt x="350819" y="189639"/>
                  </a:lnTo>
                  <a:lnTo>
                    <a:pt x="311291" y="213851"/>
                  </a:lnTo>
                  <a:lnTo>
                    <a:pt x="275044" y="242442"/>
                  </a:lnTo>
                  <a:lnTo>
                    <a:pt x="242442" y="275044"/>
                  </a:lnTo>
                  <a:lnTo>
                    <a:pt x="213851" y="311291"/>
                  </a:lnTo>
                  <a:lnTo>
                    <a:pt x="189639" y="350819"/>
                  </a:lnTo>
                  <a:lnTo>
                    <a:pt x="170170" y="393260"/>
                  </a:lnTo>
                  <a:lnTo>
                    <a:pt x="155792" y="438346"/>
                  </a:lnTo>
                  <a:lnTo>
                    <a:pt x="146926" y="485420"/>
                  </a:lnTo>
                  <a:lnTo>
                    <a:pt x="143883" y="534408"/>
                  </a:lnTo>
                  <a:lnTo>
                    <a:pt x="146926" y="583395"/>
                  </a:lnTo>
                  <a:lnTo>
                    <a:pt x="155810" y="630566"/>
                  </a:lnTo>
                  <a:lnTo>
                    <a:pt x="170170" y="675555"/>
                  </a:lnTo>
                  <a:lnTo>
                    <a:pt x="189639" y="717997"/>
                  </a:lnTo>
                  <a:lnTo>
                    <a:pt x="213851" y="757524"/>
                  </a:lnTo>
                  <a:lnTo>
                    <a:pt x="242442" y="793772"/>
                  </a:lnTo>
                  <a:lnTo>
                    <a:pt x="275044" y="826374"/>
                  </a:lnTo>
                  <a:lnTo>
                    <a:pt x="311291" y="854964"/>
                  </a:lnTo>
                  <a:lnTo>
                    <a:pt x="350819" y="879177"/>
                  </a:lnTo>
                  <a:lnTo>
                    <a:pt x="393260" y="898646"/>
                  </a:lnTo>
                  <a:lnTo>
                    <a:pt x="438249" y="913005"/>
                  </a:lnTo>
                  <a:lnTo>
                    <a:pt x="485420" y="921889"/>
                  </a:lnTo>
                  <a:lnTo>
                    <a:pt x="534408" y="924932"/>
                  </a:lnTo>
                  <a:lnTo>
                    <a:pt x="898533" y="924932"/>
                  </a:lnTo>
                  <a:lnTo>
                    <a:pt x="878721" y="943131"/>
                  </a:lnTo>
                  <a:lnTo>
                    <a:pt x="842606" y="971047"/>
                  </a:lnTo>
                  <a:lnTo>
                    <a:pt x="804135" y="995854"/>
                  </a:lnTo>
                  <a:lnTo>
                    <a:pt x="763497" y="1017362"/>
                  </a:lnTo>
                  <a:lnTo>
                    <a:pt x="720881" y="1035382"/>
                  </a:lnTo>
                  <a:lnTo>
                    <a:pt x="676475" y="1049726"/>
                  </a:lnTo>
                  <a:lnTo>
                    <a:pt x="630469" y="1060206"/>
                  </a:lnTo>
                  <a:lnTo>
                    <a:pt x="583050" y="1066632"/>
                  </a:lnTo>
                  <a:lnTo>
                    <a:pt x="534408" y="1068816"/>
                  </a:lnTo>
                  <a:close/>
                </a:path>
                <a:path w="1069339" h="1069339">
                  <a:moveTo>
                    <a:pt x="898533" y="924932"/>
                  </a:moveTo>
                  <a:lnTo>
                    <a:pt x="534408" y="924932"/>
                  </a:lnTo>
                  <a:lnTo>
                    <a:pt x="583395" y="921889"/>
                  </a:lnTo>
                  <a:lnTo>
                    <a:pt x="630566" y="913005"/>
                  </a:lnTo>
                  <a:lnTo>
                    <a:pt x="675555" y="898646"/>
                  </a:lnTo>
                  <a:lnTo>
                    <a:pt x="717997" y="879177"/>
                  </a:lnTo>
                  <a:lnTo>
                    <a:pt x="757524" y="854964"/>
                  </a:lnTo>
                  <a:lnTo>
                    <a:pt x="793772" y="826374"/>
                  </a:lnTo>
                  <a:lnTo>
                    <a:pt x="826374" y="793772"/>
                  </a:lnTo>
                  <a:lnTo>
                    <a:pt x="854964" y="757524"/>
                  </a:lnTo>
                  <a:lnTo>
                    <a:pt x="879177" y="717997"/>
                  </a:lnTo>
                  <a:lnTo>
                    <a:pt x="898646" y="675555"/>
                  </a:lnTo>
                  <a:lnTo>
                    <a:pt x="913023" y="630469"/>
                  </a:lnTo>
                  <a:lnTo>
                    <a:pt x="921889" y="583395"/>
                  </a:lnTo>
                  <a:lnTo>
                    <a:pt x="924932" y="534408"/>
                  </a:lnTo>
                  <a:lnTo>
                    <a:pt x="921889" y="485420"/>
                  </a:lnTo>
                  <a:lnTo>
                    <a:pt x="913005" y="438249"/>
                  </a:lnTo>
                  <a:lnTo>
                    <a:pt x="898646" y="393260"/>
                  </a:lnTo>
                  <a:lnTo>
                    <a:pt x="879177" y="350819"/>
                  </a:lnTo>
                  <a:lnTo>
                    <a:pt x="854964" y="311291"/>
                  </a:lnTo>
                  <a:lnTo>
                    <a:pt x="826374" y="275044"/>
                  </a:lnTo>
                  <a:lnTo>
                    <a:pt x="793772" y="242442"/>
                  </a:lnTo>
                  <a:lnTo>
                    <a:pt x="757524" y="213851"/>
                  </a:lnTo>
                  <a:lnTo>
                    <a:pt x="717997" y="189639"/>
                  </a:lnTo>
                  <a:lnTo>
                    <a:pt x="675555" y="170170"/>
                  </a:lnTo>
                  <a:lnTo>
                    <a:pt x="630566" y="155810"/>
                  </a:lnTo>
                  <a:lnTo>
                    <a:pt x="583395" y="146926"/>
                  </a:lnTo>
                  <a:lnTo>
                    <a:pt x="534408" y="143883"/>
                  </a:lnTo>
                  <a:lnTo>
                    <a:pt x="898533" y="143883"/>
                  </a:lnTo>
                  <a:lnTo>
                    <a:pt x="943131" y="190094"/>
                  </a:lnTo>
                  <a:lnTo>
                    <a:pt x="971047" y="226210"/>
                  </a:lnTo>
                  <a:lnTo>
                    <a:pt x="995854" y="264680"/>
                  </a:lnTo>
                  <a:lnTo>
                    <a:pt x="1017362" y="305318"/>
                  </a:lnTo>
                  <a:lnTo>
                    <a:pt x="1035382" y="347934"/>
                  </a:lnTo>
                  <a:lnTo>
                    <a:pt x="1049726" y="392340"/>
                  </a:lnTo>
                  <a:lnTo>
                    <a:pt x="1060206" y="438346"/>
                  </a:lnTo>
                  <a:lnTo>
                    <a:pt x="1066585" y="485420"/>
                  </a:lnTo>
                  <a:lnTo>
                    <a:pt x="1068816" y="534408"/>
                  </a:lnTo>
                  <a:lnTo>
                    <a:pt x="1066645" y="582752"/>
                  </a:lnTo>
                  <a:lnTo>
                    <a:pt x="1060184" y="630566"/>
                  </a:lnTo>
                  <a:lnTo>
                    <a:pt x="1049726" y="676475"/>
                  </a:lnTo>
                  <a:lnTo>
                    <a:pt x="1035382" y="720881"/>
                  </a:lnTo>
                  <a:lnTo>
                    <a:pt x="1017362" y="763497"/>
                  </a:lnTo>
                  <a:lnTo>
                    <a:pt x="995854" y="804135"/>
                  </a:lnTo>
                  <a:lnTo>
                    <a:pt x="971047" y="842606"/>
                  </a:lnTo>
                  <a:lnTo>
                    <a:pt x="943131" y="878721"/>
                  </a:lnTo>
                  <a:lnTo>
                    <a:pt x="912292" y="912292"/>
                  </a:lnTo>
                  <a:lnTo>
                    <a:pt x="898533" y="924932"/>
                  </a:lnTo>
                  <a:close/>
                </a:path>
                <a:path w="1069339" h="1069339">
                  <a:moveTo>
                    <a:pt x="534408" y="832442"/>
                  </a:moveTo>
                  <a:lnTo>
                    <a:pt x="486064" y="828541"/>
                  </a:lnTo>
                  <a:lnTo>
                    <a:pt x="440204" y="817248"/>
                  </a:lnTo>
                  <a:lnTo>
                    <a:pt x="397441" y="799177"/>
                  </a:lnTo>
                  <a:lnTo>
                    <a:pt x="358390" y="774940"/>
                  </a:lnTo>
                  <a:lnTo>
                    <a:pt x="323664" y="745152"/>
                  </a:lnTo>
                  <a:lnTo>
                    <a:pt x="293875" y="710425"/>
                  </a:lnTo>
                  <a:lnTo>
                    <a:pt x="269638" y="671374"/>
                  </a:lnTo>
                  <a:lnTo>
                    <a:pt x="251567" y="628612"/>
                  </a:lnTo>
                  <a:lnTo>
                    <a:pt x="240274" y="582752"/>
                  </a:lnTo>
                  <a:lnTo>
                    <a:pt x="236374" y="534408"/>
                  </a:lnTo>
                  <a:lnTo>
                    <a:pt x="240274" y="486064"/>
                  </a:lnTo>
                  <a:lnTo>
                    <a:pt x="251567" y="440204"/>
                  </a:lnTo>
                  <a:lnTo>
                    <a:pt x="269638" y="397441"/>
                  </a:lnTo>
                  <a:lnTo>
                    <a:pt x="293875" y="358390"/>
                  </a:lnTo>
                  <a:lnTo>
                    <a:pt x="323664" y="323664"/>
                  </a:lnTo>
                  <a:lnTo>
                    <a:pt x="358390" y="293875"/>
                  </a:lnTo>
                  <a:lnTo>
                    <a:pt x="397441" y="269638"/>
                  </a:lnTo>
                  <a:lnTo>
                    <a:pt x="440204" y="251567"/>
                  </a:lnTo>
                  <a:lnTo>
                    <a:pt x="486064" y="240274"/>
                  </a:lnTo>
                  <a:lnTo>
                    <a:pt x="534408" y="236374"/>
                  </a:lnTo>
                  <a:lnTo>
                    <a:pt x="582752" y="240274"/>
                  </a:lnTo>
                  <a:lnTo>
                    <a:pt x="628612" y="251567"/>
                  </a:lnTo>
                  <a:lnTo>
                    <a:pt x="671374" y="269638"/>
                  </a:lnTo>
                  <a:lnTo>
                    <a:pt x="710425" y="293875"/>
                  </a:lnTo>
                  <a:lnTo>
                    <a:pt x="745152" y="323664"/>
                  </a:lnTo>
                  <a:lnTo>
                    <a:pt x="774940" y="358390"/>
                  </a:lnTo>
                  <a:lnTo>
                    <a:pt x="799177" y="397441"/>
                  </a:lnTo>
                  <a:lnTo>
                    <a:pt x="817248" y="440204"/>
                  </a:lnTo>
                  <a:lnTo>
                    <a:pt x="828541" y="486064"/>
                  </a:lnTo>
                  <a:lnTo>
                    <a:pt x="832442" y="534408"/>
                  </a:lnTo>
                  <a:lnTo>
                    <a:pt x="828541" y="582752"/>
                  </a:lnTo>
                  <a:lnTo>
                    <a:pt x="817248" y="628612"/>
                  </a:lnTo>
                  <a:lnTo>
                    <a:pt x="799177" y="671374"/>
                  </a:lnTo>
                  <a:lnTo>
                    <a:pt x="774940" y="710425"/>
                  </a:lnTo>
                  <a:lnTo>
                    <a:pt x="745152" y="745152"/>
                  </a:lnTo>
                  <a:lnTo>
                    <a:pt x="710425" y="774940"/>
                  </a:lnTo>
                  <a:lnTo>
                    <a:pt x="671374" y="799177"/>
                  </a:lnTo>
                  <a:lnTo>
                    <a:pt x="628612" y="817248"/>
                  </a:lnTo>
                  <a:lnTo>
                    <a:pt x="582752" y="828541"/>
                  </a:lnTo>
                  <a:lnTo>
                    <a:pt x="534408" y="83244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5139" y="5284645"/>
              <a:ext cx="621030" cy="677545"/>
            </a:xfrm>
            <a:custGeom>
              <a:avLst/>
              <a:gdLst/>
              <a:ahLst/>
              <a:cxnLst/>
              <a:rect l="l" t="t" r="r" b="b"/>
              <a:pathLst>
                <a:path w="621029" h="677545">
                  <a:moveTo>
                    <a:pt x="153600" y="676946"/>
                  </a:moveTo>
                  <a:lnTo>
                    <a:pt x="119402" y="649231"/>
                  </a:lnTo>
                  <a:lnTo>
                    <a:pt x="86423" y="592141"/>
                  </a:lnTo>
                  <a:lnTo>
                    <a:pt x="65822" y="550965"/>
                  </a:lnTo>
                  <a:lnTo>
                    <a:pt x="46114" y="509301"/>
                  </a:lnTo>
                  <a:lnTo>
                    <a:pt x="26854" y="467393"/>
                  </a:lnTo>
                  <a:lnTo>
                    <a:pt x="14985" y="435797"/>
                  </a:lnTo>
                  <a:lnTo>
                    <a:pt x="9233" y="419897"/>
                  </a:lnTo>
                  <a:lnTo>
                    <a:pt x="2140" y="404525"/>
                  </a:lnTo>
                  <a:lnTo>
                    <a:pt x="0" y="391186"/>
                  </a:lnTo>
                  <a:lnTo>
                    <a:pt x="2574" y="374554"/>
                  </a:lnTo>
                  <a:lnTo>
                    <a:pt x="23819" y="342090"/>
                  </a:lnTo>
                  <a:lnTo>
                    <a:pt x="47076" y="338615"/>
                  </a:lnTo>
                  <a:lnTo>
                    <a:pt x="63545" y="342470"/>
                  </a:lnTo>
                  <a:lnTo>
                    <a:pt x="76194" y="352747"/>
                  </a:lnTo>
                  <a:lnTo>
                    <a:pt x="84086" y="369405"/>
                  </a:lnTo>
                  <a:lnTo>
                    <a:pt x="89567" y="386471"/>
                  </a:lnTo>
                  <a:lnTo>
                    <a:pt x="96389" y="402845"/>
                  </a:lnTo>
                  <a:lnTo>
                    <a:pt x="103780" y="418975"/>
                  </a:lnTo>
                  <a:lnTo>
                    <a:pt x="110968" y="435309"/>
                  </a:lnTo>
                  <a:lnTo>
                    <a:pt x="118596" y="453119"/>
                  </a:lnTo>
                  <a:lnTo>
                    <a:pt x="126468" y="470808"/>
                  </a:lnTo>
                  <a:lnTo>
                    <a:pt x="134503" y="488415"/>
                  </a:lnTo>
                  <a:lnTo>
                    <a:pt x="142619" y="505981"/>
                  </a:lnTo>
                  <a:lnTo>
                    <a:pt x="145254" y="511936"/>
                  </a:lnTo>
                  <a:lnTo>
                    <a:pt x="148418" y="517851"/>
                  </a:lnTo>
                  <a:lnTo>
                    <a:pt x="152801" y="523358"/>
                  </a:lnTo>
                  <a:lnTo>
                    <a:pt x="159094" y="528094"/>
                  </a:lnTo>
                  <a:lnTo>
                    <a:pt x="162563" y="521590"/>
                  </a:lnTo>
                  <a:lnTo>
                    <a:pt x="166465" y="515954"/>
                  </a:lnTo>
                  <a:lnTo>
                    <a:pt x="189140" y="460382"/>
                  </a:lnTo>
                  <a:lnTo>
                    <a:pt x="213671" y="413034"/>
                  </a:lnTo>
                  <a:lnTo>
                    <a:pt x="241372" y="367393"/>
                  </a:lnTo>
                  <a:lnTo>
                    <a:pt x="271390" y="323013"/>
                  </a:lnTo>
                  <a:lnTo>
                    <a:pt x="312472" y="266323"/>
                  </a:lnTo>
                  <a:lnTo>
                    <a:pt x="355504" y="211584"/>
                  </a:lnTo>
                  <a:lnTo>
                    <a:pt x="383673" y="177047"/>
                  </a:lnTo>
                  <a:lnTo>
                    <a:pt x="412085" y="142754"/>
                  </a:lnTo>
                  <a:lnTo>
                    <a:pt x="441474" y="109274"/>
                  </a:lnTo>
                  <a:lnTo>
                    <a:pt x="472569" y="77176"/>
                  </a:lnTo>
                  <a:lnTo>
                    <a:pt x="502953" y="50674"/>
                  </a:lnTo>
                  <a:lnTo>
                    <a:pt x="535817" y="28724"/>
                  </a:lnTo>
                  <a:lnTo>
                    <a:pt x="571526" y="11814"/>
                  </a:lnTo>
                  <a:lnTo>
                    <a:pt x="610446" y="433"/>
                  </a:lnTo>
                  <a:lnTo>
                    <a:pt x="612180" y="0"/>
                  </a:lnTo>
                  <a:lnTo>
                    <a:pt x="614348" y="1300"/>
                  </a:lnTo>
                  <a:lnTo>
                    <a:pt x="616082" y="1734"/>
                  </a:lnTo>
                  <a:lnTo>
                    <a:pt x="620418" y="6503"/>
                  </a:lnTo>
                  <a:lnTo>
                    <a:pt x="616516" y="10839"/>
                  </a:lnTo>
                  <a:lnTo>
                    <a:pt x="614348" y="14741"/>
                  </a:lnTo>
                  <a:lnTo>
                    <a:pt x="596294" y="48919"/>
                  </a:lnTo>
                  <a:lnTo>
                    <a:pt x="575923" y="81349"/>
                  </a:lnTo>
                  <a:lnTo>
                    <a:pt x="553194" y="112234"/>
                  </a:lnTo>
                  <a:lnTo>
                    <a:pt x="528067" y="141779"/>
                  </a:lnTo>
                  <a:lnTo>
                    <a:pt x="508244" y="162658"/>
                  </a:lnTo>
                  <a:lnTo>
                    <a:pt x="488503" y="183618"/>
                  </a:lnTo>
                  <a:lnTo>
                    <a:pt x="469900" y="205555"/>
                  </a:lnTo>
                  <a:lnTo>
                    <a:pt x="453492" y="229361"/>
                  </a:lnTo>
                  <a:lnTo>
                    <a:pt x="444631" y="241989"/>
                  </a:lnTo>
                  <a:lnTo>
                    <a:pt x="434306" y="253641"/>
                  </a:lnTo>
                  <a:lnTo>
                    <a:pt x="423494" y="264968"/>
                  </a:lnTo>
                  <a:lnTo>
                    <a:pt x="413169" y="276620"/>
                  </a:lnTo>
                  <a:lnTo>
                    <a:pt x="383314" y="314307"/>
                  </a:lnTo>
                  <a:lnTo>
                    <a:pt x="354474" y="352767"/>
                  </a:lnTo>
                  <a:lnTo>
                    <a:pt x="327017" y="392283"/>
                  </a:lnTo>
                  <a:lnTo>
                    <a:pt x="301307" y="433141"/>
                  </a:lnTo>
                  <a:lnTo>
                    <a:pt x="280929" y="470754"/>
                  </a:lnTo>
                  <a:lnTo>
                    <a:pt x="271431" y="489966"/>
                  </a:lnTo>
                  <a:lnTo>
                    <a:pt x="258383" y="515954"/>
                  </a:lnTo>
                  <a:lnTo>
                    <a:pt x="256215" y="524192"/>
                  </a:lnTo>
                  <a:lnTo>
                    <a:pt x="251446" y="530262"/>
                  </a:lnTo>
                  <a:lnTo>
                    <a:pt x="243086" y="545213"/>
                  </a:lnTo>
                  <a:lnTo>
                    <a:pt x="237246" y="561100"/>
                  </a:lnTo>
                  <a:lnTo>
                    <a:pt x="232545" y="577393"/>
                  </a:lnTo>
                  <a:lnTo>
                    <a:pt x="227599" y="593564"/>
                  </a:lnTo>
                  <a:lnTo>
                    <a:pt x="224835" y="604240"/>
                  </a:lnTo>
                  <a:lnTo>
                    <a:pt x="221258" y="626244"/>
                  </a:lnTo>
                  <a:lnTo>
                    <a:pt x="218494" y="636921"/>
                  </a:lnTo>
                  <a:lnTo>
                    <a:pt x="195325" y="669846"/>
                  </a:lnTo>
                  <a:lnTo>
                    <a:pt x="169927" y="674723"/>
                  </a:lnTo>
                  <a:lnTo>
                    <a:pt x="161642" y="676160"/>
                  </a:lnTo>
                  <a:lnTo>
                    <a:pt x="153600" y="67694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36928" y="6829653"/>
            <a:ext cx="7885430" cy="1467485"/>
            <a:chOff x="2636928" y="6829653"/>
            <a:chExt cx="7885430" cy="1467485"/>
          </a:xfrm>
        </p:grpSpPr>
        <p:sp>
          <p:nvSpPr>
            <p:cNvPr id="13" name="object 13"/>
            <p:cNvSpPr/>
            <p:nvPr/>
          </p:nvSpPr>
          <p:spPr>
            <a:xfrm>
              <a:off x="2636928" y="6829653"/>
              <a:ext cx="7885430" cy="1467485"/>
            </a:xfrm>
            <a:custGeom>
              <a:avLst/>
              <a:gdLst/>
              <a:ahLst/>
              <a:cxnLst/>
              <a:rect l="l" t="t" r="r" b="b"/>
              <a:pathLst>
                <a:path w="7885430" h="1467484">
                  <a:moveTo>
                    <a:pt x="770782" y="1068816"/>
                  </a:moveTo>
                  <a:lnTo>
                    <a:pt x="722139" y="1066632"/>
                  </a:lnTo>
                  <a:lnTo>
                    <a:pt x="674720" y="1060206"/>
                  </a:lnTo>
                  <a:lnTo>
                    <a:pt x="628714" y="1049726"/>
                  </a:lnTo>
                  <a:lnTo>
                    <a:pt x="584308" y="1035382"/>
                  </a:lnTo>
                  <a:lnTo>
                    <a:pt x="541692" y="1017362"/>
                  </a:lnTo>
                  <a:lnTo>
                    <a:pt x="501054" y="995854"/>
                  </a:lnTo>
                  <a:lnTo>
                    <a:pt x="462584" y="971047"/>
                  </a:lnTo>
                  <a:lnTo>
                    <a:pt x="426468" y="943131"/>
                  </a:lnTo>
                  <a:lnTo>
                    <a:pt x="392897" y="912292"/>
                  </a:lnTo>
                  <a:lnTo>
                    <a:pt x="362059" y="878721"/>
                  </a:lnTo>
                  <a:lnTo>
                    <a:pt x="334142" y="842606"/>
                  </a:lnTo>
                  <a:lnTo>
                    <a:pt x="309335" y="804135"/>
                  </a:lnTo>
                  <a:lnTo>
                    <a:pt x="287828" y="763497"/>
                  </a:lnTo>
                  <a:lnTo>
                    <a:pt x="269807" y="720881"/>
                  </a:lnTo>
                  <a:lnTo>
                    <a:pt x="255463" y="676475"/>
                  </a:lnTo>
                  <a:lnTo>
                    <a:pt x="244983" y="630469"/>
                  </a:lnTo>
                  <a:lnTo>
                    <a:pt x="238557" y="583050"/>
                  </a:lnTo>
                  <a:lnTo>
                    <a:pt x="236374" y="534408"/>
                  </a:lnTo>
                  <a:lnTo>
                    <a:pt x="238557" y="485765"/>
                  </a:lnTo>
                  <a:lnTo>
                    <a:pt x="244983" y="438346"/>
                  </a:lnTo>
                  <a:lnTo>
                    <a:pt x="255463" y="392340"/>
                  </a:lnTo>
                  <a:lnTo>
                    <a:pt x="269807" y="347934"/>
                  </a:lnTo>
                  <a:lnTo>
                    <a:pt x="287828" y="305318"/>
                  </a:lnTo>
                  <a:lnTo>
                    <a:pt x="309335" y="264680"/>
                  </a:lnTo>
                  <a:lnTo>
                    <a:pt x="334142" y="226210"/>
                  </a:lnTo>
                  <a:lnTo>
                    <a:pt x="362059" y="190094"/>
                  </a:lnTo>
                  <a:lnTo>
                    <a:pt x="392897" y="156523"/>
                  </a:lnTo>
                  <a:lnTo>
                    <a:pt x="426468" y="125685"/>
                  </a:lnTo>
                  <a:lnTo>
                    <a:pt x="462584" y="97768"/>
                  </a:lnTo>
                  <a:lnTo>
                    <a:pt x="501054" y="72961"/>
                  </a:lnTo>
                  <a:lnTo>
                    <a:pt x="541692" y="51453"/>
                  </a:lnTo>
                  <a:lnTo>
                    <a:pt x="584308" y="33433"/>
                  </a:lnTo>
                  <a:lnTo>
                    <a:pt x="628714" y="19089"/>
                  </a:lnTo>
                  <a:lnTo>
                    <a:pt x="674720" y="8609"/>
                  </a:lnTo>
                  <a:lnTo>
                    <a:pt x="722139" y="2183"/>
                  </a:lnTo>
                  <a:lnTo>
                    <a:pt x="770782" y="0"/>
                  </a:lnTo>
                  <a:lnTo>
                    <a:pt x="819424" y="2183"/>
                  </a:lnTo>
                  <a:lnTo>
                    <a:pt x="866843" y="8609"/>
                  </a:lnTo>
                  <a:lnTo>
                    <a:pt x="912850" y="19089"/>
                  </a:lnTo>
                  <a:lnTo>
                    <a:pt x="957255" y="33433"/>
                  </a:lnTo>
                  <a:lnTo>
                    <a:pt x="999871" y="51453"/>
                  </a:lnTo>
                  <a:lnTo>
                    <a:pt x="1040509" y="72961"/>
                  </a:lnTo>
                  <a:lnTo>
                    <a:pt x="1078980" y="97768"/>
                  </a:lnTo>
                  <a:lnTo>
                    <a:pt x="1115095" y="125685"/>
                  </a:lnTo>
                  <a:lnTo>
                    <a:pt x="1148666" y="156523"/>
                  </a:lnTo>
                  <a:lnTo>
                    <a:pt x="1179505" y="190094"/>
                  </a:lnTo>
                  <a:lnTo>
                    <a:pt x="1207421" y="226210"/>
                  </a:lnTo>
                  <a:lnTo>
                    <a:pt x="1232228" y="264680"/>
                  </a:lnTo>
                  <a:lnTo>
                    <a:pt x="1253736" y="305318"/>
                  </a:lnTo>
                  <a:lnTo>
                    <a:pt x="1271756" y="347934"/>
                  </a:lnTo>
                  <a:lnTo>
                    <a:pt x="1286100" y="392340"/>
                  </a:lnTo>
                  <a:lnTo>
                    <a:pt x="1296580" y="438346"/>
                  </a:lnTo>
                  <a:lnTo>
                    <a:pt x="1303006" y="485765"/>
                  </a:lnTo>
                  <a:lnTo>
                    <a:pt x="1305190" y="534408"/>
                  </a:lnTo>
                  <a:lnTo>
                    <a:pt x="1303006" y="583050"/>
                  </a:lnTo>
                  <a:lnTo>
                    <a:pt x="1296580" y="630469"/>
                  </a:lnTo>
                  <a:lnTo>
                    <a:pt x="1286100" y="676475"/>
                  </a:lnTo>
                  <a:lnTo>
                    <a:pt x="1271700" y="721015"/>
                  </a:lnTo>
                  <a:lnTo>
                    <a:pt x="1253736" y="763497"/>
                  </a:lnTo>
                  <a:lnTo>
                    <a:pt x="1232228" y="804135"/>
                  </a:lnTo>
                  <a:lnTo>
                    <a:pt x="1207421" y="842606"/>
                  </a:lnTo>
                  <a:lnTo>
                    <a:pt x="1179505" y="878721"/>
                  </a:lnTo>
                  <a:lnTo>
                    <a:pt x="1148666" y="912292"/>
                  </a:lnTo>
                  <a:lnTo>
                    <a:pt x="1115095" y="943131"/>
                  </a:lnTo>
                  <a:lnTo>
                    <a:pt x="1078980" y="971047"/>
                  </a:lnTo>
                  <a:lnTo>
                    <a:pt x="1040509" y="995854"/>
                  </a:lnTo>
                  <a:lnTo>
                    <a:pt x="999871" y="1017362"/>
                  </a:lnTo>
                  <a:lnTo>
                    <a:pt x="957255" y="1035382"/>
                  </a:lnTo>
                  <a:lnTo>
                    <a:pt x="912850" y="1049726"/>
                  </a:lnTo>
                  <a:lnTo>
                    <a:pt x="866843" y="1060206"/>
                  </a:lnTo>
                  <a:lnTo>
                    <a:pt x="819424" y="1066632"/>
                  </a:lnTo>
                  <a:lnTo>
                    <a:pt x="770782" y="1068816"/>
                  </a:lnTo>
                  <a:close/>
                </a:path>
                <a:path w="7885430" h="1467484">
                  <a:moveTo>
                    <a:pt x="7884917" y="1467051"/>
                  </a:moveTo>
                  <a:lnTo>
                    <a:pt x="0" y="1467051"/>
                  </a:lnTo>
                  <a:lnTo>
                    <a:pt x="0" y="503578"/>
                  </a:lnTo>
                  <a:lnTo>
                    <a:pt x="175880" y="503578"/>
                  </a:lnTo>
                  <a:lnTo>
                    <a:pt x="175399" y="512522"/>
                  </a:lnTo>
                  <a:lnTo>
                    <a:pt x="175031" y="521498"/>
                  </a:lnTo>
                  <a:lnTo>
                    <a:pt x="174796" y="530506"/>
                  </a:lnTo>
                  <a:lnTo>
                    <a:pt x="174713" y="539549"/>
                  </a:lnTo>
                  <a:lnTo>
                    <a:pt x="176522" y="586532"/>
                  </a:lnTo>
                  <a:lnTo>
                    <a:pt x="181860" y="632527"/>
                  </a:lnTo>
                  <a:lnTo>
                    <a:pt x="190592" y="677399"/>
                  </a:lnTo>
                  <a:lnTo>
                    <a:pt x="202586" y="721015"/>
                  </a:lnTo>
                  <a:lnTo>
                    <a:pt x="217707" y="763241"/>
                  </a:lnTo>
                  <a:lnTo>
                    <a:pt x="235822" y="803943"/>
                  </a:lnTo>
                  <a:lnTo>
                    <a:pt x="256797" y="842988"/>
                  </a:lnTo>
                  <a:lnTo>
                    <a:pt x="280499" y="880243"/>
                  </a:lnTo>
                  <a:lnTo>
                    <a:pt x="306794" y="915572"/>
                  </a:lnTo>
                  <a:lnTo>
                    <a:pt x="335548" y="948844"/>
                  </a:lnTo>
                  <a:lnTo>
                    <a:pt x="366628" y="979923"/>
                  </a:lnTo>
                  <a:lnTo>
                    <a:pt x="399899" y="1008677"/>
                  </a:lnTo>
                  <a:lnTo>
                    <a:pt x="435229" y="1034972"/>
                  </a:lnTo>
                  <a:lnTo>
                    <a:pt x="472483" y="1058674"/>
                  </a:lnTo>
                  <a:lnTo>
                    <a:pt x="511528" y="1079649"/>
                  </a:lnTo>
                  <a:lnTo>
                    <a:pt x="552231" y="1097764"/>
                  </a:lnTo>
                  <a:lnTo>
                    <a:pt x="594457" y="1112886"/>
                  </a:lnTo>
                  <a:lnTo>
                    <a:pt x="638072" y="1124879"/>
                  </a:lnTo>
                  <a:lnTo>
                    <a:pt x="682945" y="1133612"/>
                  </a:lnTo>
                  <a:lnTo>
                    <a:pt x="728939" y="1138949"/>
                  </a:lnTo>
                  <a:lnTo>
                    <a:pt x="775923" y="1140758"/>
                  </a:lnTo>
                  <a:lnTo>
                    <a:pt x="7884917" y="1140758"/>
                  </a:lnTo>
                  <a:lnTo>
                    <a:pt x="7884917" y="1467051"/>
                  </a:lnTo>
                  <a:close/>
                </a:path>
                <a:path w="7885430" h="1467484">
                  <a:moveTo>
                    <a:pt x="7884917" y="1140758"/>
                  </a:moveTo>
                  <a:lnTo>
                    <a:pt x="775923" y="1140758"/>
                  </a:lnTo>
                  <a:lnTo>
                    <a:pt x="822906" y="1138949"/>
                  </a:lnTo>
                  <a:lnTo>
                    <a:pt x="868901" y="1133612"/>
                  </a:lnTo>
                  <a:lnTo>
                    <a:pt x="913773" y="1124879"/>
                  </a:lnTo>
                  <a:lnTo>
                    <a:pt x="957389" y="1112886"/>
                  </a:lnTo>
                  <a:lnTo>
                    <a:pt x="999615" y="1097764"/>
                  </a:lnTo>
                  <a:lnTo>
                    <a:pt x="1040317" y="1079649"/>
                  </a:lnTo>
                  <a:lnTo>
                    <a:pt x="1079362" y="1058674"/>
                  </a:lnTo>
                  <a:lnTo>
                    <a:pt x="1116617" y="1034972"/>
                  </a:lnTo>
                  <a:lnTo>
                    <a:pt x="1151946" y="1008677"/>
                  </a:lnTo>
                  <a:lnTo>
                    <a:pt x="1185218" y="979923"/>
                  </a:lnTo>
                  <a:lnTo>
                    <a:pt x="1216297" y="948844"/>
                  </a:lnTo>
                  <a:lnTo>
                    <a:pt x="1245051" y="915572"/>
                  </a:lnTo>
                  <a:lnTo>
                    <a:pt x="1271346" y="880243"/>
                  </a:lnTo>
                  <a:lnTo>
                    <a:pt x="1295048" y="842988"/>
                  </a:lnTo>
                  <a:lnTo>
                    <a:pt x="1316023" y="803943"/>
                  </a:lnTo>
                  <a:lnTo>
                    <a:pt x="1334139" y="763241"/>
                  </a:lnTo>
                  <a:lnTo>
                    <a:pt x="1349296" y="720881"/>
                  </a:lnTo>
                  <a:lnTo>
                    <a:pt x="1361253" y="677399"/>
                  </a:lnTo>
                  <a:lnTo>
                    <a:pt x="1369986" y="632527"/>
                  </a:lnTo>
                  <a:lnTo>
                    <a:pt x="1375323" y="586532"/>
                  </a:lnTo>
                  <a:lnTo>
                    <a:pt x="1377132" y="539549"/>
                  </a:lnTo>
                  <a:lnTo>
                    <a:pt x="1377049" y="530506"/>
                  </a:lnTo>
                  <a:lnTo>
                    <a:pt x="1376814" y="521498"/>
                  </a:lnTo>
                  <a:lnTo>
                    <a:pt x="1376447" y="512522"/>
                  </a:lnTo>
                  <a:lnTo>
                    <a:pt x="1375965" y="503578"/>
                  </a:lnTo>
                  <a:lnTo>
                    <a:pt x="7884917" y="503578"/>
                  </a:lnTo>
                  <a:lnTo>
                    <a:pt x="7884917" y="1140758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17186" y="6973537"/>
              <a:ext cx="781050" cy="781050"/>
            </a:xfrm>
            <a:custGeom>
              <a:avLst/>
              <a:gdLst/>
              <a:ahLst/>
              <a:cxnLst/>
              <a:rect l="l" t="t" r="r" b="b"/>
              <a:pathLst>
                <a:path w="781050" h="781050">
                  <a:moveTo>
                    <a:pt x="390524" y="781048"/>
                  </a:moveTo>
                  <a:lnTo>
                    <a:pt x="341536" y="778005"/>
                  </a:lnTo>
                  <a:lnTo>
                    <a:pt x="294365" y="769121"/>
                  </a:lnTo>
                  <a:lnTo>
                    <a:pt x="249376" y="754762"/>
                  </a:lnTo>
                  <a:lnTo>
                    <a:pt x="206935" y="735293"/>
                  </a:lnTo>
                  <a:lnTo>
                    <a:pt x="167407" y="711080"/>
                  </a:lnTo>
                  <a:lnTo>
                    <a:pt x="131160" y="682490"/>
                  </a:lnTo>
                  <a:lnTo>
                    <a:pt x="98558" y="649888"/>
                  </a:lnTo>
                  <a:lnTo>
                    <a:pt x="69967" y="613640"/>
                  </a:lnTo>
                  <a:lnTo>
                    <a:pt x="45755" y="574113"/>
                  </a:lnTo>
                  <a:lnTo>
                    <a:pt x="26286" y="531671"/>
                  </a:lnTo>
                  <a:lnTo>
                    <a:pt x="11926" y="486682"/>
                  </a:lnTo>
                  <a:lnTo>
                    <a:pt x="3042" y="439511"/>
                  </a:lnTo>
                  <a:lnTo>
                    <a:pt x="0" y="390524"/>
                  </a:lnTo>
                  <a:lnTo>
                    <a:pt x="3042" y="341536"/>
                  </a:lnTo>
                  <a:lnTo>
                    <a:pt x="11926" y="294365"/>
                  </a:lnTo>
                  <a:lnTo>
                    <a:pt x="26286" y="249376"/>
                  </a:lnTo>
                  <a:lnTo>
                    <a:pt x="45755" y="206935"/>
                  </a:lnTo>
                  <a:lnTo>
                    <a:pt x="69967" y="167407"/>
                  </a:lnTo>
                  <a:lnTo>
                    <a:pt x="98558" y="131160"/>
                  </a:lnTo>
                  <a:lnTo>
                    <a:pt x="131160" y="98558"/>
                  </a:lnTo>
                  <a:lnTo>
                    <a:pt x="167407" y="69967"/>
                  </a:lnTo>
                  <a:lnTo>
                    <a:pt x="206935" y="45755"/>
                  </a:lnTo>
                  <a:lnTo>
                    <a:pt x="249376" y="26286"/>
                  </a:lnTo>
                  <a:lnTo>
                    <a:pt x="294365" y="11926"/>
                  </a:lnTo>
                  <a:lnTo>
                    <a:pt x="341536" y="3042"/>
                  </a:lnTo>
                  <a:lnTo>
                    <a:pt x="390524" y="0"/>
                  </a:lnTo>
                  <a:lnTo>
                    <a:pt x="439511" y="3042"/>
                  </a:lnTo>
                  <a:lnTo>
                    <a:pt x="486682" y="11926"/>
                  </a:lnTo>
                  <a:lnTo>
                    <a:pt x="531671" y="26286"/>
                  </a:lnTo>
                  <a:lnTo>
                    <a:pt x="574113" y="45755"/>
                  </a:lnTo>
                  <a:lnTo>
                    <a:pt x="613640" y="69967"/>
                  </a:lnTo>
                  <a:lnTo>
                    <a:pt x="642194" y="92490"/>
                  </a:lnTo>
                  <a:lnTo>
                    <a:pt x="390524" y="92490"/>
                  </a:lnTo>
                  <a:lnTo>
                    <a:pt x="342180" y="96390"/>
                  </a:lnTo>
                  <a:lnTo>
                    <a:pt x="296320" y="107683"/>
                  </a:lnTo>
                  <a:lnTo>
                    <a:pt x="253557" y="125755"/>
                  </a:lnTo>
                  <a:lnTo>
                    <a:pt x="214506" y="149991"/>
                  </a:lnTo>
                  <a:lnTo>
                    <a:pt x="179780" y="179780"/>
                  </a:lnTo>
                  <a:lnTo>
                    <a:pt x="149991" y="214506"/>
                  </a:lnTo>
                  <a:lnTo>
                    <a:pt x="125755" y="253557"/>
                  </a:lnTo>
                  <a:lnTo>
                    <a:pt x="107683" y="296320"/>
                  </a:lnTo>
                  <a:lnTo>
                    <a:pt x="96390" y="342180"/>
                  </a:lnTo>
                  <a:lnTo>
                    <a:pt x="92490" y="390524"/>
                  </a:lnTo>
                  <a:lnTo>
                    <a:pt x="96390" y="438868"/>
                  </a:lnTo>
                  <a:lnTo>
                    <a:pt x="107683" y="484728"/>
                  </a:lnTo>
                  <a:lnTo>
                    <a:pt x="125755" y="527490"/>
                  </a:lnTo>
                  <a:lnTo>
                    <a:pt x="149991" y="566541"/>
                  </a:lnTo>
                  <a:lnTo>
                    <a:pt x="179780" y="601268"/>
                  </a:lnTo>
                  <a:lnTo>
                    <a:pt x="214506" y="631056"/>
                  </a:lnTo>
                  <a:lnTo>
                    <a:pt x="253557" y="655293"/>
                  </a:lnTo>
                  <a:lnTo>
                    <a:pt x="296320" y="673364"/>
                  </a:lnTo>
                  <a:lnTo>
                    <a:pt x="342180" y="684657"/>
                  </a:lnTo>
                  <a:lnTo>
                    <a:pt x="390524" y="688558"/>
                  </a:lnTo>
                  <a:lnTo>
                    <a:pt x="642194" y="688558"/>
                  </a:lnTo>
                  <a:lnTo>
                    <a:pt x="613640" y="711080"/>
                  </a:lnTo>
                  <a:lnTo>
                    <a:pt x="574113" y="735293"/>
                  </a:lnTo>
                  <a:lnTo>
                    <a:pt x="531671" y="754762"/>
                  </a:lnTo>
                  <a:lnTo>
                    <a:pt x="486682" y="769121"/>
                  </a:lnTo>
                  <a:lnTo>
                    <a:pt x="439511" y="778005"/>
                  </a:lnTo>
                  <a:lnTo>
                    <a:pt x="390524" y="781048"/>
                  </a:lnTo>
                  <a:close/>
                </a:path>
                <a:path w="781050" h="781050">
                  <a:moveTo>
                    <a:pt x="642194" y="688558"/>
                  </a:moveTo>
                  <a:lnTo>
                    <a:pt x="390524" y="688558"/>
                  </a:lnTo>
                  <a:lnTo>
                    <a:pt x="438868" y="684657"/>
                  </a:lnTo>
                  <a:lnTo>
                    <a:pt x="484728" y="673364"/>
                  </a:lnTo>
                  <a:lnTo>
                    <a:pt x="527490" y="655293"/>
                  </a:lnTo>
                  <a:lnTo>
                    <a:pt x="566541" y="631056"/>
                  </a:lnTo>
                  <a:lnTo>
                    <a:pt x="601268" y="601268"/>
                  </a:lnTo>
                  <a:lnTo>
                    <a:pt x="631056" y="566541"/>
                  </a:lnTo>
                  <a:lnTo>
                    <a:pt x="655293" y="527490"/>
                  </a:lnTo>
                  <a:lnTo>
                    <a:pt x="673364" y="484728"/>
                  </a:lnTo>
                  <a:lnTo>
                    <a:pt x="684657" y="438868"/>
                  </a:lnTo>
                  <a:lnTo>
                    <a:pt x="688558" y="390524"/>
                  </a:lnTo>
                  <a:lnTo>
                    <a:pt x="684657" y="342180"/>
                  </a:lnTo>
                  <a:lnTo>
                    <a:pt x="673364" y="296320"/>
                  </a:lnTo>
                  <a:lnTo>
                    <a:pt x="655293" y="253557"/>
                  </a:lnTo>
                  <a:lnTo>
                    <a:pt x="631056" y="214506"/>
                  </a:lnTo>
                  <a:lnTo>
                    <a:pt x="601268" y="179780"/>
                  </a:lnTo>
                  <a:lnTo>
                    <a:pt x="566541" y="149991"/>
                  </a:lnTo>
                  <a:lnTo>
                    <a:pt x="527490" y="125755"/>
                  </a:lnTo>
                  <a:lnTo>
                    <a:pt x="484728" y="107683"/>
                  </a:lnTo>
                  <a:lnTo>
                    <a:pt x="438868" y="96390"/>
                  </a:lnTo>
                  <a:lnTo>
                    <a:pt x="390524" y="92490"/>
                  </a:lnTo>
                  <a:lnTo>
                    <a:pt x="642194" y="92490"/>
                  </a:lnTo>
                  <a:lnTo>
                    <a:pt x="682490" y="131160"/>
                  </a:lnTo>
                  <a:lnTo>
                    <a:pt x="711080" y="167407"/>
                  </a:lnTo>
                  <a:lnTo>
                    <a:pt x="735293" y="206935"/>
                  </a:lnTo>
                  <a:lnTo>
                    <a:pt x="754762" y="249376"/>
                  </a:lnTo>
                  <a:lnTo>
                    <a:pt x="769121" y="294365"/>
                  </a:lnTo>
                  <a:lnTo>
                    <a:pt x="778005" y="341536"/>
                  </a:lnTo>
                  <a:lnTo>
                    <a:pt x="781048" y="390524"/>
                  </a:lnTo>
                  <a:lnTo>
                    <a:pt x="778005" y="439511"/>
                  </a:lnTo>
                  <a:lnTo>
                    <a:pt x="769121" y="486682"/>
                  </a:lnTo>
                  <a:lnTo>
                    <a:pt x="754762" y="531671"/>
                  </a:lnTo>
                  <a:lnTo>
                    <a:pt x="735293" y="574113"/>
                  </a:lnTo>
                  <a:lnTo>
                    <a:pt x="711080" y="613640"/>
                  </a:lnTo>
                  <a:lnTo>
                    <a:pt x="682490" y="649888"/>
                  </a:lnTo>
                  <a:lnTo>
                    <a:pt x="649888" y="682490"/>
                  </a:lnTo>
                  <a:lnTo>
                    <a:pt x="642194" y="68855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73302" y="6829653"/>
              <a:ext cx="1069340" cy="1069340"/>
            </a:xfrm>
            <a:custGeom>
              <a:avLst/>
              <a:gdLst/>
              <a:ahLst/>
              <a:cxnLst/>
              <a:rect l="l" t="t" r="r" b="b"/>
              <a:pathLst>
                <a:path w="1069339" h="1069340">
                  <a:moveTo>
                    <a:pt x="534408" y="1068816"/>
                  </a:moveTo>
                  <a:lnTo>
                    <a:pt x="485765" y="1066632"/>
                  </a:lnTo>
                  <a:lnTo>
                    <a:pt x="438346" y="1060206"/>
                  </a:lnTo>
                  <a:lnTo>
                    <a:pt x="392340" y="1049726"/>
                  </a:lnTo>
                  <a:lnTo>
                    <a:pt x="347934" y="1035382"/>
                  </a:lnTo>
                  <a:lnTo>
                    <a:pt x="305318" y="1017362"/>
                  </a:lnTo>
                  <a:lnTo>
                    <a:pt x="264680" y="995854"/>
                  </a:lnTo>
                  <a:lnTo>
                    <a:pt x="226210" y="971047"/>
                  </a:lnTo>
                  <a:lnTo>
                    <a:pt x="190094" y="943131"/>
                  </a:lnTo>
                  <a:lnTo>
                    <a:pt x="156523" y="912292"/>
                  </a:lnTo>
                  <a:lnTo>
                    <a:pt x="125685" y="878721"/>
                  </a:lnTo>
                  <a:lnTo>
                    <a:pt x="97768" y="842606"/>
                  </a:lnTo>
                  <a:lnTo>
                    <a:pt x="72961" y="804135"/>
                  </a:lnTo>
                  <a:lnTo>
                    <a:pt x="51453" y="763497"/>
                  </a:lnTo>
                  <a:lnTo>
                    <a:pt x="33433" y="720881"/>
                  </a:lnTo>
                  <a:lnTo>
                    <a:pt x="19089" y="676475"/>
                  </a:lnTo>
                  <a:lnTo>
                    <a:pt x="8609" y="630469"/>
                  </a:lnTo>
                  <a:lnTo>
                    <a:pt x="2230" y="583395"/>
                  </a:lnTo>
                  <a:lnTo>
                    <a:pt x="0" y="534408"/>
                  </a:lnTo>
                  <a:lnTo>
                    <a:pt x="2170" y="486064"/>
                  </a:lnTo>
                  <a:lnTo>
                    <a:pt x="8632" y="438249"/>
                  </a:lnTo>
                  <a:lnTo>
                    <a:pt x="19089" y="392340"/>
                  </a:lnTo>
                  <a:lnTo>
                    <a:pt x="33433" y="347934"/>
                  </a:lnTo>
                  <a:lnTo>
                    <a:pt x="51453" y="305318"/>
                  </a:lnTo>
                  <a:lnTo>
                    <a:pt x="72961" y="264680"/>
                  </a:lnTo>
                  <a:lnTo>
                    <a:pt x="97768" y="226210"/>
                  </a:lnTo>
                  <a:lnTo>
                    <a:pt x="125685" y="190094"/>
                  </a:lnTo>
                  <a:lnTo>
                    <a:pt x="156523" y="156523"/>
                  </a:lnTo>
                  <a:lnTo>
                    <a:pt x="190094" y="125685"/>
                  </a:lnTo>
                  <a:lnTo>
                    <a:pt x="226210" y="97768"/>
                  </a:lnTo>
                  <a:lnTo>
                    <a:pt x="264680" y="72961"/>
                  </a:lnTo>
                  <a:lnTo>
                    <a:pt x="305318" y="51453"/>
                  </a:lnTo>
                  <a:lnTo>
                    <a:pt x="347934" y="33433"/>
                  </a:lnTo>
                  <a:lnTo>
                    <a:pt x="392340" y="19089"/>
                  </a:lnTo>
                  <a:lnTo>
                    <a:pt x="438346" y="8609"/>
                  </a:lnTo>
                  <a:lnTo>
                    <a:pt x="485765" y="2183"/>
                  </a:lnTo>
                  <a:lnTo>
                    <a:pt x="534408" y="0"/>
                  </a:lnTo>
                  <a:lnTo>
                    <a:pt x="583050" y="2183"/>
                  </a:lnTo>
                  <a:lnTo>
                    <a:pt x="630469" y="8609"/>
                  </a:lnTo>
                  <a:lnTo>
                    <a:pt x="676475" y="19089"/>
                  </a:lnTo>
                  <a:lnTo>
                    <a:pt x="720881" y="33433"/>
                  </a:lnTo>
                  <a:lnTo>
                    <a:pt x="763497" y="51453"/>
                  </a:lnTo>
                  <a:lnTo>
                    <a:pt x="804135" y="72961"/>
                  </a:lnTo>
                  <a:lnTo>
                    <a:pt x="842606" y="97768"/>
                  </a:lnTo>
                  <a:lnTo>
                    <a:pt x="878721" y="125685"/>
                  </a:lnTo>
                  <a:lnTo>
                    <a:pt x="898533" y="143883"/>
                  </a:lnTo>
                  <a:lnTo>
                    <a:pt x="534408" y="143883"/>
                  </a:lnTo>
                  <a:lnTo>
                    <a:pt x="485420" y="146926"/>
                  </a:lnTo>
                  <a:lnTo>
                    <a:pt x="438249" y="155810"/>
                  </a:lnTo>
                  <a:lnTo>
                    <a:pt x="393260" y="170170"/>
                  </a:lnTo>
                  <a:lnTo>
                    <a:pt x="350819" y="189639"/>
                  </a:lnTo>
                  <a:lnTo>
                    <a:pt x="311291" y="213851"/>
                  </a:lnTo>
                  <a:lnTo>
                    <a:pt x="275044" y="242442"/>
                  </a:lnTo>
                  <a:lnTo>
                    <a:pt x="242442" y="275044"/>
                  </a:lnTo>
                  <a:lnTo>
                    <a:pt x="213851" y="311291"/>
                  </a:lnTo>
                  <a:lnTo>
                    <a:pt x="189639" y="350819"/>
                  </a:lnTo>
                  <a:lnTo>
                    <a:pt x="170170" y="393260"/>
                  </a:lnTo>
                  <a:lnTo>
                    <a:pt x="155792" y="438346"/>
                  </a:lnTo>
                  <a:lnTo>
                    <a:pt x="146926" y="485420"/>
                  </a:lnTo>
                  <a:lnTo>
                    <a:pt x="143883" y="534408"/>
                  </a:lnTo>
                  <a:lnTo>
                    <a:pt x="146926" y="583395"/>
                  </a:lnTo>
                  <a:lnTo>
                    <a:pt x="155810" y="630566"/>
                  </a:lnTo>
                  <a:lnTo>
                    <a:pt x="170170" y="675555"/>
                  </a:lnTo>
                  <a:lnTo>
                    <a:pt x="189639" y="717997"/>
                  </a:lnTo>
                  <a:lnTo>
                    <a:pt x="213851" y="757524"/>
                  </a:lnTo>
                  <a:lnTo>
                    <a:pt x="242442" y="793772"/>
                  </a:lnTo>
                  <a:lnTo>
                    <a:pt x="275044" y="826374"/>
                  </a:lnTo>
                  <a:lnTo>
                    <a:pt x="311291" y="854964"/>
                  </a:lnTo>
                  <a:lnTo>
                    <a:pt x="350819" y="879177"/>
                  </a:lnTo>
                  <a:lnTo>
                    <a:pt x="393260" y="898646"/>
                  </a:lnTo>
                  <a:lnTo>
                    <a:pt x="438249" y="913005"/>
                  </a:lnTo>
                  <a:lnTo>
                    <a:pt x="485420" y="921889"/>
                  </a:lnTo>
                  <a:lnTo>
                    <a:pt x="534408" y="924932"/>
                  </a:lnTo>
                  <a:lnTo>
                    <a:pt x="898533" y="924932"/>
                  </a:lnTo>
                  <a:lnTo>
                    <a:pt x="878721" y="943131"/>
                  </a:lnTo>
                  <a:lnTo>
                    <a:pt x="842606" y="971047"/>
                  </a:lnTo>
                  <a:lnTo>
                    <a:pt x="804135" y="995854"/>
                  </a:lnTo>
                  <a:lnTo>
                    <a:pt x="763497" y="1017362"/>
                  </a:lnTo>
                  <a:lnTo>
                    <a:pt x="720881" y="1035382"/>
                  </a:lnTo>
                  <a:lnTo>
                    <a:pt x="676475" y="1049726"/>
                  </a:lnTo>
                  <a:lnTo>
                    <a:pt x="630469" y="1060206"/>
                  </a:lnTo>
                  <a:lnTo>
                    <a:pt x="583050" y="1066632"/>
                  </a:lnTo>
                  <a:lnTo>
                    <a:pt x="534408" y="1068816"/>
                  </a:lnTo>
                  <a:close/>
                </a:path>
                <a:path w="1069339" h="1069340">
                  <a:moveTo>
                    <a:pt x="898533" y="924932"/>
                  </a:moveTo>
                  <a:lnTo>
                    <a:pt x="534408" y="924932"/>
                  </a:lnTo>
                  <a:lnTo>
                    <a:pt x="583395" y="921889"/>
                  </a:lnTo>
                  <a:lnTo>
                    <a:pt x="630566" y="913005"/>
                  </a:lnTo>
                  <a:lnTo>
                    <a:pt x="675555" y="898646"/>
                  </a:lnTo>
                  <a:lnTo>
                    <a:pt x="717997" y="879177"/>
                  </a:lnTo>
                  <a:lnTo>
                    <a:pt x="757524" y="854964"/>
                  </a:lnTo>
                  <a:lnTo>
                    <a:pt x="793772" y="826374"/>
                  </a:lnTo>
                  <a:lnTo>
                    <a:pt x="826374" y="793772"/>
                  </a:lnTo>
                  <a:lnTo>
                    <a:pt x="854964" y="757524"/>
                  </a:lnTo>
                  <a:lnTo>
                    <a:pt x="879177" y="717997"/>
                  </a:lnTo>
                  <a:lnTo>
                    <a:pt x="898646" y="675555"/>
                  </a:lnTo>
                  <a:lnTo>
                    <a:pt x="913023" y="630469"/>
                  </a:lnTo>
                  <a:lnTo>
                    <a:pt x="921889" y="583395"/>
                  </a:lnTo>
                  <a:lnTo>
                    <a:pt x="924932" y="534408"/>
                  </a:lnTo>
                  <a:lnTo>
                    <a:pt x="921889" y="485420"/>
                  </a:lnTo>
                  <a:lnTo>
                    <a:pt x="913005" y="438249"/>
                  </a:lnTo>
                  <a:lnTo>
                    <a:pt x="898646" y="393260"/>
                  </a:lnTo>
                  <a:lnTo>
                    <a:pt x="879177" y="350819"/>
                  </a:lnTo>
                  <a:lnTo>
                    <a:pt x="854964" y="311291"/>
                  </a:lnTo>
                  <a:lnTo>
                    <a:pt x="826374" y="275044"/>
                  </a:lnTo>
                  <a:lnTo>
                    <a:pt x="793772" y="242442"/>
                  </a:lnTo>
                  <a:lnTo>
                    <a:pt x="757524" y="213851"/>
                  </a:lnTo>
                  <a:lnTo>
                    <a:pt x="717997" y="189639"/>
                  </a:lnTo>
                  <a:lnTo>
                    <a:pt x="675555" y="170170"/>
                  </a:lnTo>
                  <a:lnTo>
                    <a:pt x="630566" y="155810"/>
                  </a:lnTo>
                  <a:lnTo>
                    <a:pt x="583395" y="146926"/>
                  </a:lnTo>
                  <a:lnTo>
                    <a:pt x="534408" y="143883"/>
                  </a:lnTo>
                  <a:lnTo>
                    <a:pt x="898533" y="143883"/>
                  </a:lnTo>
                  <a:lnTo>
                    <a:pt x="943131" y="190094"/>
                  </a:lnTo>
                  <a:lnTo>
                    <a:pt x="971047" y="226210"/>
                  </a:lnTo>
                  <a:lnTo>
                    <a:pt x="995854" y="264680"/>
                  </a:lnTo>
                  <a:lnTo>
                    <a:pt x="1017362" y="305318"/>
                  </a:lnTo>
                  <a:lnTo>
                    <a:pt x="1035382" y="347934"/>
                  </a:lnTo>
                  <a:lnTo>
                    <a:pt x="1049726" y="392340"/>
                  </a:lnTo>
                  <a:lnTo>
                    <a:pt x="1060206" y="438346"/>
                  </a:lnTo>
                  <a:lnTo>
                    <a:pt x="1066585" y="485420"/>
                  </a:lnTo>
                  <a:lnTo>
                    <a:pt x="1068816" y="534408"/>
                  </a:lnTo>
                  <a:lnTo>
                    <a:pt x="1066645" y="582752"/>
                  </a:lnTo>
                  <a:lnTo>
                    <a:pt x="1060184" y="630566"/>
                  </a:lnTo>
                  <a:lnTo>
                    <a:pt x="1049726" y="676475"/>
                  </a:lnTo>
                  <a:lnTo>
                    <a:pt x="1035382" y="720881"/>
                  </a:lnTo>
                  <a:lnTo>
                    <a:pt x="1017362" y="763497"/>
                  </a:lnTo>
                  <a:lnTo>
                    <a:pt x="995854" y="804135"/>
                  </a:lnTo>
                  <a:lnTo>
                    <a:pt x="971047" y="842606"/>
                  </a:lnTo>
                  <a:lnTo>
                    <a:pt x="943131" y="878721"/>
                  </a:lnTo>
                  <a:lnTo>
                    <a:pt x="912292" y="912292"/>
                  </a:lnTo>
                  <a:lnTo>
                    <a:pt x="898533" y="924932"/>
                  </a:lnTo>
                  <a:close/>
                </a:path>
                <a:path w="1069339" h="1069340">
                  <a:moveTo>
                    <a:pt x="534408" y="832442"/>
                  </a:moveTo>
                  <a:lnTo>
                    <a:pt x="486064" y="828541"/>
                  </a:lnTo>
                  <a:lnTo>
                    <a:pt x="440204" y="817248"/>
                  </a:lnTo>
                  <a:lnTo>
                    <a:pt x="397441" y="799177"/>
                  </a:lnTo>
                  <a:lnTo>
                    <a:pt x="358390" y="774940"/>
                  </a:lnTo>
                  <a:lnTo>
                    <a:pt x="323664" y="745152"/>
                  </a:lnTo>
                  <a:lnTo>
                    <a:pt x="293875" y="710425"/>
                  </a:lnTo>
                  <a:lnTo>
                    <a:pt x="269638" y="671374"/>
                  </a:lnTo>
                  <a:lnTo>
                    <a:pt x="251567" y="628612"/>
                  </a:lnTo>
                  <a:lnTo>
                    <a:pt x="240274" y="582752"/>
                  </a:lnTo>
                  <a:lnTo>
                    <a:pt x="236374" y="534408"/>
                  </a:lnTo>
                  <a:lnTo>
                    <a:pt x="240274" y="486064"/>
                  </a:lnTo>
                  <a:lnTo>
                    <a:pt x="251567" y="440204"/>
                  </a:lnTo>
                  <a:lnTo>
                    <a:pt x="269638" y="397441"/>
                  </a:lnTo>
                  <a:lnTo>
                    <a:pt x="293875" y="358390"/>
                  </a:lnTo>
                  <a:lnTo>
                    <a:pt x="323664" y="323664"/>
                  </a:lnTo>
                  <a:lnTo>
                    <a:pt x="358390" y="293875"/>
                  </a:lnTo>
                  <a:lnTo>
                    <a:pt x="397441" y="269638"/>
                  </a:lnTo>
                  <a:lnTo>
                    <a:pt x="440204" y="251567"/>
                  </a:lnTo>
                  <a:lnTo>
                    <a:pt x="486064" y="240274"/>
                  </a:lnTo>
                  <a:lnTo>
                    <a:pt x="534408" y="236374"/>
                  </a:lnTo>
                  <a:lnTo>
                    <a:pt x="582752" y="240274"/>
                  </a:lnTo>
                  <a:lnTo>
                    <a:pt x="628612" y="251567"/>
                  </a:lnTo>
                  <a:lnTo>
                    <a:pt x="671374" y="269638"/>
                  </a:lnTo>
                  <a:lnTo>
                    <a:pt x="710425" y="293875"/>
                  </a:lnTo>
                  <a:lnTo>
                    <a:pt x="745152" y="323664"/>
                  </a:lnTo>
                  <a:lnTo>
                    <a:pt x="774940" y="358390"/>
                  </a:lnTo>
                  <a:lnTo>
                    <a:pt x="799177" y="397441"/>
                  </a:lnTo>
                  <a:lnTo>
                    <a:pt x="817248" y="440204"/>
                  </a:lnTo>
                  <a:lnTo>
                    <a:pt x="828541" y="486064"/>
                  </a:lnTo>
                  <a:lnTo>
                    <a:pt x="832442" y="534408"/>
                  </a:lnTo>
                  <a:lnTo>
                    <a:pt x="828541" y="582752"/>
                  </a:lnTo>
                  <a:lnTo>
                    <a:pt x="817248" y="628612"/>
                  </a:lnTo>
                  <a:lnTo>
                    <a:pt x="799177" y="671374"/>
                  </a:lnTo>
                  <a:lnTo>
                    <a:pt x="774940" y="710425"/>
                  </a:lnTo>
                  <a:lnTo>
                    <a:pt x="745152" y="745152"/>
                  </a:lnTo>
                  <a:lnTo>
                    <a:pt x="710425" y="774940"/>
                  </a:lnTo>
                  <a:lnTo>
                    <a:pt x="671374" y="799177"/>
                  </a:lnTo>
                  <a:lnTo>
                    <a:pt x="628612" y="817248"/>
                  </a:lnTo>
                  <a:lnTo>
                    <a:pt x="582752" y="828541"/>
                  </a:lnTo>
                  <a:lnTo>
                    <a:pt x="534408" y="83244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5139" y="6898805"/>
              <a:ext cx="621030" cy="677545"/>
            </a:xfrm>
            <a:custGeom>
              <a:avLst/>
              <a:gdLst/>
              <a:ahLst/>
              <a:cxnLst/>
              <a:rect l="l" t="t" r="r" b="b"/>
              <a:pathLst>
                <a:path w="621029" h="677545">
                  <a:moveTo>
                    <a:pt x="153600" y="676946"/>
                  </a:moveTo>
                  <a:lnTo>
                    <a:pt x="119402" y="649231"/>
                  </a:lnTo>
                  <a:lnTo>
                    <a:pt x="86423" y="592141"/>
                  </a:lnTo>
                  <a:lnTo>
                    <a:pt x="65822" y="550965"/>
                  </a:lnTo>
                  <a:lnTo>
                    <a:pt x="46114" y="509301"/>
                  </a:lnTo>
                  <a:lnTo>
                    <a:pt x="26854" y="467393"/>
                  </a:lnTo>
                  <a:lnTo>
                    <a:pt x="14985" y="435797"/>
                  </a:lnTo>
                  <a:lnTo>
                    <a:pt x="9233" y="419897"/>
                  </a:lnTo>
                  <a:lnTo>
                    <a:pt x="2140" y="404525"/>
                  </a:lnTo>
                  <a:lnTo>
                    <a:pt x="0" y="391186"/>
                  </a:lnTo>
                  <a:lnTo>
                    <a:pt x="2574" y="374554"/>
                  </a:lnTo>
                  <a:lnTo>
                    <a:pt x="23819" y="342090"/>
                  </a:lnTo>
                  <a:lnTo>
                    <a:pt x="47076" y="338615"/>
                  </a:lnTo>
                  <a:lnTo>
                    <a:pt x="63545" y="342470"/>
                  </a:lnTo>
                  <a:lnTo>
                    <a:pt x="76194" y="352747"/>
                  </a:lnTo>
                  <a:lnTo>
                    <a:pt x="84086" y="369405"/>
                  </a:lnTo>
                  <a:lnTo>
                    <a:pt x="89567" y="386471"/>
                  </a:lnTo>
                  <a:lnTo>
                    <a:pt x="96389" y="402845"/>
                  </a:lnTo>
                  <a:lnTo>
                    <a:pt x="103780" y="418975"/>
                  </a:lnTo>
                  <a:lnTo>
                    <a:pt x="110968" y="435309"/>
                  </a:lnTo>
                  <a:lnTo>
                    <a:pt x="118596" y="453119"/>
                  </a:lnTo>
                  <a:lnTo>
                    <a:pt x="126468" y="470808"/>
                  </a:lnTo>
                  <a:lnTo>
                    <a:pt x="134503" y="488415"/>
                  </a:lnTo>
                  <a:lnTo>
                    <a:pt x="142619" y="505981"/>
                  </a:lnTo>
                  <a:lnTo>
                    <a:pt x="145254" y="511936"/>
                  </a:lnTo>
                  <a:lnTo>
                    <a:pt x="148418" y="517851"/>
                  </a:lnTo>
                  <a:lnTo>
                    <a:pt x="152801" y="523358"/>
                  </a:lnTo>
                  <a:lnTo>
                    <a:pt x="159094" y="528094"/>
                  </a:lnTo>
                  <a:lnTo>
                    <a:pt x="162563" y="521590"/>
                  </a:lnTo>
                  <a:lnTo>
                    <a:pt x="166465" y="515954"/>
                  </a:lnTo>
                  <a:lnTo>
                    <a:pt x="189140" y="460382"/>
                  </a:lnTo>
                  <a:lnTo>
                    <a:pt x="213671" y="413034"/>
                  </a:lnTo>
                  <a:lnTo>
                    <a:pt x="241372" y="367393"/>
                  </a:lnTo>
                  <a:lnTo>
                    <a:pt x="271390" y="323013"/>
                  </a:lnTo>
                  <a:lnTo>
                    <a:pt x="312472" y="266323"/>
                  </a:lnTo>
                  <a:lnTo>
                    <a:pt x="355504" y="211584"/>
                  </a:lnTo>
                  <a:lnTo>
                    <a:pt x="383673" y="177047"/>
                  </a:lnTo>
                  <a:lnTo>
                    <a:pt x="412085" y="142754"/>
                  </a:lnTo>
                  <a:lnTo>
                    <a:pt x="441474" y="109274"/>
                  </a:lnTo>
                  <a:lnTo>
                    <a:pt x="472569" y="77176"/>
                  </a:lnTo>
                  <a:lnTo>
                    <a:pt x="502953" y="50674"/>
                  </a:lnTo>
                  <a:lnTo>
                    <a:pt x="535817" y="28724"/>
                  </a:lnTo>
                  <a:lnTo>
                    <a:pt x="571526" y="11814"/>
                  </a:lnTo>
                  <a:lnTo>
                    <a:pt x="610446" y="433"/>
                  </a:lnTo>
                  <a:lnTo>
                    <a:pt x="612180" y="0"/>
                  </a:lnTo>
                  <a:lnTo>
                    <a:pt x="614348" y="1300"/>
                  </a:lnTo>
                  <a:lnTo>
                    <a:pt x="616082" y="1734"/>
                  </a:lnTo>
                  <a:lnTo>
                    <a:pt x="620418" y="6503"/>
                  </a:lnTo>
                  <a:lnTo>
                    <a:pt x="616516" y="10839"/>
                  </a:lnTo>
                  <a:lnTo>
                    <a:pt x="614348" y="14741"/>
                  </a:lnTo>
                  <a:lnTo>
                    <a:pt x="596294" y="48919"/>
                  </a:lnTo>
                  <a:lnTo>
                    <a:pt x="575923" y="81349"/>
                  </a:lnTo>
                  <a:lnTo>
                    <a:pt x="553194" y="112234"/>
                  </a:lnTo>
                  <a:lnTo>
                    <a:pt x="528067" y="141779"/>
                  </a:lnTo>
                  <a:lnTo>
                    <a:pt x="508244" y="162658"/>
                  </a:lnTo>
                  <a:lnTo>
                    <a:pt x="488503" y="183618"/>
                  </a:lnTo>
                  <a:lnTo>
                    <a:pt x="469900" y="205555"/>
                  </a:lnTo>
                  <a:lnTo>
                    <a:pt x="453492" y="229361"/>
                  </a:lnTo>
                  <a:lnTo>
                    <a:pt x="444631" y="241989"/>
                  </a:lnTo>
                  <a:lnTo>
                    <a:pt x="434306" y="253641"/>
                  </a:lnTo>
                  <a:lnTo>
                    <a:pt x="423494" y="264968"/>
                  </a:lnTo>
                  <a:lnTo>
                    <a:pt x="413169" y="276620"/>
                  </a:lnTo>
                  <a:lnTo>
                    <a:pt x="383314" y="314307"/>
                  </a:lnTo>
                  <a:lnTo>
                    <a:pt x="354474" y="352767"/>
                  </a:lnTo>
                  <a:lnTo>
                    <a:pt x="327017" y="392283"/>
                  </a:lnTo>
                  <a:lnTo>
                    <a:pt x="301307" y="433141"/>
                  </a:lnTo>
                  <a:lnTo>
                    <a:pt x="280929" y="470754"/>
                  </a:lnTo>
                  <a:lnTo>
                    <a:pt x="271431" y="489966"/>
                  </a:lnTo>
                  <a:lnTo>
                    <a:pt x="258383" y="515954"/>
                  </a:lnTo>
                  <a:lnTo>
                    <a:pt x="256215" y="524192"/>
                  </a:lnTo>
                  <a:lnTo>
                    <a:pt x="251446" y="530262"/>
                  </a:lnTo>
                  <a:lnTo>
                    <a:pt x="243086" y="545213"/>
                  </a:lnTo>
                  <a:lnTo>
                    <a:pt x="237246" y="561100"/>
                  </a:lnTo>
                  <a:lnTo>
                    <a:pt x="232545" y="577393"/>
                  </a:lnTo>
                  <a:lnTo>
                    <a:pt x="227599" y="593564"/>
                  </a:lnTo>
                  <a:lnTo>
                    <a:pt x="224835" y="604240"/>
                  </a:lnTo>
                  <a:lnTo>
                    <a:pt x="221258" y="626244"/>
                  </a:lnTo>
                  <a:lnTo>
                    <a:pt x="218494" y="636921"/>
                  </a:lnTo>
                  <a:lnTo>
                    <a:pt x="195325" y="669846"/>
                  </a:lnTo>
                  <a:lnTo>
                    <a:pt x="169927" y="674723"/>
                  </a:lnTo>
                  <a:lnTo>
                    <a:pt x="161642" y="676160"/>
                  </a:lnTo>
                  <a:lnTo>
                    <a:pt x="153600" y="676946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81439" y="4359361"/>
            <a:ext cx="580326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-60" dirty="0">
                <a:solidFill>
                  <a:srgbClr val="FFFFFF"/>
                </a:solidFill>
                <a:latin typeface="Calibri"/>
                <a:cs typeface="Calibri"/>
              </a:rPr>
              <a:t>Idoneidad</a:t>
            </a:r>
            <a:r>
              <a:rPr sz="2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70" dirty="0">
                <a:solidFill>
                  <a:srgbClr val="FFFFFF"/>
                </a:solidFill>
                <a:latin typeface="Calibri"/>
                <a:cs typeface="Calibri"/>
              </a:rPr>
              <a:t>(Fin</a:t>
            </a:r>
            <a:r>
              <a:rPr sz="2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55" dirty="0">
                <a:solidFill>
                  <a:srgbClr val="FFFFFF"/>
                </a:solidFill>
                <a:latin typeface="Calibri"/>
                <a:cs typeface="Calibri"/>
              </a:rPr>
              <a:t>constitucional</a:t>
            </a:r>
            <a:r>
              <a:rPr sz="26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2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dirty="0">
                <a:solidFill>
                  <a:srgbClr val="FFFFFF"/>
                </a:solidFill>
                <a:latin typeface="Calibri"/>
                <a:cs typeface="Calibri"/>
              </a:rPr>
              <a:t>válido)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1439" y="5872541"/>
            <a:ext cx="505015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90" dirty="0">
                <a:solidFill>
                  <a:srgbClr val="FFFFFF"/>
                </a:solidFill>
                <a:latin typeface="Calibri"/>
                <a:cs typeface="Calibri"/>
              </a:rPr>
              <a:t>(Elegir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sanción</a:t>
            </a:r>
            <a:r>
              <a:rPr sz="26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30" dirty="0">
                <a:solidFill>
                  <a:srgbClr val="FFFFFF"/>
                </a:solidFill>
                <a:latin typeface="Calibri"/>
                <a:cs typeface="Calibri"/>
              </a:rPr>
              <a:t>acorde)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1439" y="7538359"/>
            <a:ext cx="4813935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Proporcionalidad</a:t>
            </a:r>
            <a:r>
              <a:rPr sz="2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sentido</a:t>
            </a:r>
            <a:r>
              <a:rPr sz="2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estricto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41731" y="2088241"/>
            <a:ext cx="8783955" cy="11722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620"/>
              </a:spcBef>
            </a:pPr>
            <a:r>
              <a:rPr sz="3950" spc="484" dirty="0">
                <a:solidFill>
                  <a:srgbClr val="FF904D"/>
                </a:solidFill>
              </a:rPr>
              <a:t>A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55" dirty="0">
                <a:solidFill>
                  <a:srgbClr val="FF904D"/>
                </a:solidFill>
              </a:rPr>
              <a:t>l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80" dirty="0">
                <a:solidFill>
                  <a:srgbClr val="FF904D"/>
                </a:solidFill>
              </a:rPr>
              <a:t>c</a:t>
            </a:r>
            <a:r>
              <a:rPr sz="3950" spc="585" dirty="0">
                <a:solidFill>
                  <a:srgbClr val="FF904D"/>
                </a:solidFill>
              </a:rPr>
              <a:t>a</a:t>
            </a:r>
            <a:r>
              <a:rPr sz="3950" spc="380" dirty="0">
                <a:solidFill>
                  <a:srgbClr val="FF904D"/>
                </a:solidFill>
              </a:rPr>
              <a:t>c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280" dirty="0">
                <a:solidFill>
                  <a:srgbClr val="FF904D"/>
                </a:solidFill>
              </a:rPr>
              <a:t>ó</a:t>
            </a:r>
            <a:r>
              <a:rPr sz="3950" spc="375" dirty="0">
                <a:solidFill>
                  <a:srgbClr val="FF904D"/>
                </a:solidFill>
              </a:rPr>
              <a:t>n</a:t>
            </a:r>
            <a:r>
              <a:rPr sz="3950" spc="-420" dirty="0">
                <a:solidFill>
                  <a:srgbClr val="FF904D"/>
                </a:solidFill>
              </a:rPr>
              <a:t> </a:t>
            </a:r>
            <a:r>
              <a:rPr sz="3950" spc="395" dirty="0">
                <a:solidFill>
                  <a:srgbClr val="FF904D"/>
                </a:solidFill>
              </a:rPr>
              <a:t>d</a:t>
            </a:r>
            <a:r>
              <a:rPr sz="3950" spc="165" dirty="0">
                <a:solidFill>
                  <a:srgbClr val="FF904D"/>
                </a:solidFill>
              </a:rPr>
              <a:t>e</a:t>
            </a:r>
            <a:r>
              <a:rPr sz="3950" spc="50" dirty="0">
                <a:solidFill>
                  <a:srgbClr val="FF904D"/>
                </a:solidFill>
              </a:rPr>
              <a:t>l</a:t>
            </a:r>
            <a:r>
              <a:rPr sz="3950" spc="-420" dirty="0">
                <a:solidFill>
                  <a:srgbClr val="FF904D"/>
                </a:solidFill>
              </a:rPr>
              <a:t> 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80" dirty="0">
                <a:solidFill>
                  <a:srgbClr val="FF904D"/>
                </a:solidFill>
              </a:rPr>
              <a:t>r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80" dirty="0">
                <a:solidFill>
                  <a:srgbClr val="FF904D"/>
                </a:solidFill>
              </a:rPr>
              <a:t>nc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275" dirty="0">
                <a:solidFill>
                  <a:srgbClr val="FF904D"/>
                </a:solidFill>
              </a:rPr>
              <a:t>o</a:t>
            </a:r>
            <a:r>
              <a:rPr sz="3950" spc="-420" dirty="0">
                <a:solidFill>
                  <a:srgbClr val="FF904D"/>
                </a:solidFill>
              </a:rPr>
              <a:t> </a:t>
            </a:r>
            <a:r>
              <a:rPr sz="3950" spc="395" dirty="0">
                <a:solidFill>
                  <a:srgbClr val="FF904D"/>
                </a:solidFill>
              </a:rPr>
              <a:t>d</a:t>
            </a:r>
            <a:r>
              <a:rPr sz="3950" spc="110" dirty="0">
                <a:solidFill>
                  <a:srgbClr val="FF904D"/>
                </a:solidFill>
              </a:rPr>
              <a:t>e  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80" dirty="0">
                <a:solidFill>
                  <a:srgbClr val="FF904D"/>
                </a:solidFill>
              </a:rPr>
              <a:t>r</a:t>
            </a:r>
            <a:r>
              <a:rPr sz="3950" spc="280" dirty="0">
                <a:solidFill>
                  <a:srgbClr val="FF904D"/>
                </a:solidFill>
              </a:rPr>
              <a:t>o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280" dirty="0">
                <a:solidFill>
                  <a:srgbClr val="FF904D"/>
                </a:solidFill>
              </a:rPr>
              <a:t>o</a:t>
            </a:r>
            <a:r>
              <a:rPr sz="3950" spc="80" dirty="0">
                <a:solidFill>
                  <a:srgbClr val="FF904D"/>
                </a:solidFill>
              </a:rPr>
              <a:t>r</a:t>
            </a:r>
            <a:r>
              <a:rPr sz="3950" spc="380" dirty="0">
                <a:solidFill>
                  <a:srgbClr val="FF904D"/>
                </a:solidFill>
              </a:rPr>
              <a:t>c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280" dirty="0">
                <a:solidFill>
                  <a:srgbClr val="FF904D"/>
                </a:solidFill>
              </a:rPr>
              <a:t>o</a:t>
            </a:r>
            <a:r>
              <a:rPr sz="3950" spc="380" dirty="0">
                <a:solidFill>
                  <a:srgbClr val="FF904D"/>
                </a:solidFill>
              </a:rPr>
              <a:t>n</a:t>
            </a:r>
            <a:r>
              <a:rPr sz="3950" spc="585" dirty="0">
                <a:solidFill>
                  <a:srgbClr val="FF904D"/>
                </a:solidFill>
              </a:rPr>
              <a:t>a</a:t>
            </a:r>
            <a:r>
              <a:rPr sz="3950" spc="55" dirty="0">
                <a:solidFill>
                  <a:srgbClr val="FF904D"/>
                </a:solidFill>
              </a:rPr>
              <a:t>l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95" dirty="0">
                <a:solidFill>
                  <a:srgbClr val="FF904D"/>
                </a:solidFill>
              </a:rPr>
              <a:t>d</a:t>
            </a:r>
            <a:r>
              <a:rPr sz="3950" spc="585" dirty="0">
                <a:solidFill>
                  <a:srgbClr val="FF904D"/>
                </a:solidFill>
              </a:rPr>
              <a:t>a</a:t>
            </a:r>
            <a:r>
              <a:rPr sz="3950" spc="390" dirty="0">
                <a:solidFill>
                  <a:srgbClr val="FF904D"/>
                </a:solidFill>
              </a:rPr>
              <a:t>d</a:t>
            </a:r>
            <a:r>
              <a:rPr sz="3950" spc="-420" dirty="0">
                <a:solidFill>
                  <a:srgbClr val="FF904D"/>
                </a:solidFill>
              </a:rPr>
              <a:t> </a:t>
            </a:r>
            <a:r>
              <a:rPr sz="3950" spc="409" dirty="0">
                <a:solidFill>
                  <a:srgbClr val="FF904D"/>
                </a:solidFill>
              </a:rPr>
              <a:t>(</a:t>
            </a:r>
            <a:r>
              <a:rPr sz="3950" spc="545" dirty="0">
                <a:solidFill>
                  <a:srgbClr val="FF904D"/>
                </a:solidFill>
              </a:rPr>
              <a:t>s</a:t>
            </a:r>
            <a:r>
              <a:rPr sz="3950" spc="380" dirty="0">
                <a:solidFill>
                  <a:srgbClr val="FF904D"/>
                </a:solidFill>
              </a:rPr>
              <a:t>u</a:t>
            </a:r>
            <a:r>
              <a:rPr sz="3950" spc="390" dirty="0">
                <a:solidFill>
                  <a:srgbClr val="FF904D"/>
                </a:solidFill>
              </a:rPr>
              <a:t>bp</a:t>
            </a:r>
            <a:r>
              <a:rPr sz="3950" spc="80" dirty="0">
                <a:solidFill>
                  <a:srgbClr val="FF904D"/>
                </a:solidFill>
              </a:rPr>
              <a:t>r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80" dirty="0">
                <a:solidFill>
                  <a:srgbClr val="FF904D"/>
                </a:solidFill>
              </a:rPr>
              <a:t>nc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390" dirty="0">
                <a:solidFill>
                  <a:srgbClr val="FF904D"/>
                </a:solidFill>
              </a:rPr>
              <a:t>p</a:t>
            </a:r>
            <a:r>
              <a:rPr sz="3950" spc="40" dirty="0">
                <a:solidFill>
                  <a:srgbClr val="FF904D"/>
                </a:solidFill>
              </a:rPr>
              <a:t>i</a:t>
            </a:r>
            <a:r>
              <a:rPr sz="3950" spc="280" dirty="0">
                <a:solidFill>
                  <a:srgbClr val="FF904D"/>
                </a:solidFill>
              </a:rPr>
              <a:t>o</a:t>
            </a:r>
            <a:r>
              <a:rPr sz="3950" spc="545" dirty="0">
                <a:solidFill>
                  <a:srgbClr val="FF904D"/>
                </a:solidFill>
              </a:rPr>
              <a:t>s</a:t>
            </a:r>
            <a:r>
              <a:rPr sz="3950" spc="405" dirty="0">
                <a:solidFill>
                  <a:srgbClr val="FF904D"/>
                </a:solidFill>
              </a:rPr>
              <a:t>)</a:t>
            </a:r>
            <a:endParaRPr sz="39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594" y="2431356"/>
            <a:ext cx="12008396" cy="6558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298" y="1590039"/>
            <a:ext cx="8862695" cy="24542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6360"/>
              </a:lnSpc>
              <a:spcBef>
                <a:spcPts val="355"/>
              </a:spcBef>
            </a:pPr>
            <a:r>
              <a:rPr sz="5350" spc="-165" dirty="0">
                <a:latin typeface="Tahoma"/>
                <a:cs typeface="Tahoma"/>
              </a:rPr>
              <a:t>¿</a:t>
            </a:r>
            <a:r>
              <a:rPr sz="5350" spc="85" dirty="0">
                <a:latin typeface="Tahoma"/>
                <a:cs typeface="Tahoma"/>
              </a:rPr>
              <a:t>Q</a:t>
            </a:r>
            <a:r>
              <a:rPr sz="5350" spc="290" dirty="0">
                <a:latin typeface="Tahoma"/>
                <a:cs typeface="Tahoma"/>
              </a:rPr>
              <a:t>u</a:t>
            </a:r>
            <a:r>
              <a:rPr sz="5350" spc="110" dirty="0">
                <a:latin typeface="Tahoma"/>
                <a:cs typeface="Tahoma"/>
              </a:rPr>
              <a:t>é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90" dirty="0">
                <a:latin typeface="Tahoma"/>
                <a:cs typeface="Tahoma"/>
              </a:rPr>
              <a:t>o</a:t>
            </a:r>
            <a:r>
              <a:rPr sz="5350" spc="425" dirty="0">
                <a:latin typeface="Tahoma"/>
                <a:cs typeface="Tahoma"/>
              </a:rPr>
              <a:t>c</a:t>
            </a:r>
            <a:r>
              <a:rPr sz="5350" spc="290" dirty="0">
                <a:latin typeface="Tahoma"/>
                <a:cs typeface="Tahoma"/>
              </a:rPr>
              <a:t>u</a:t>
            </a:r>
            <a:r>
              <a:rPr sz="5350" spc="170" dirty="0">
                <a:latin typeface="Tahoma"/>
                <a:cs typeface="Tahoma"/>
              </a:rPr>
              <a:t>rr</a:t>
            </a:r>
            <a:r>
              <a:rPr sz="5350" spc="110" dirty="0">
                <a:latin typeface="Tahoma"/>
                <a:cs typeface="Tahoma"/>
              </a:rPr>
              <a:t>e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335" dirty="0">
                <a:latin typeface="Tahoma"/>
                <a:cs typeface="Tahoma"/>
              </a:rPr>
              <a:t>s</a:t>
            </a:r>
            <a:r>
              <a:rPr sz="5350" spc="105" dirty="0">
                <a:latin typeface="Tahoma"/>
                <a:cs typeface="Tahoma"/>
              </a:rPr>
              <a:t>i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90" dirty="0">
                <a:latin typeface="Tahoma"/>
                <a:cs typeface="Tahoma"/>
              </a:rPr>
              <a:t>h</a:t>
            </a:r>
            <a:r>
              <a:rPr sz="5350" spc="430" dirty="0">
                <a:latin typeface="Tahoma"/>
                <a:cs typeface="Tahoma"/>
              </a:rPr>
              <a:t>a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60" dirty="0">
                <a:latin typeface="Tahoma"/>
                <a:cs typeface="Tahoma"/>
              </a:rPr>
              <a:t>p</a:t>
            </a:r>
            <a:r>
              <a:rPr sz="5350" spc="425" dirty="0">
                <a:latin typeface="Tahoma"/>
                <a:cs typeface="Tahoma"/>
              </a:rPr>
              <a:t>a</a:t>
            </a:r>
            <a:r>
              <a:rPr sz="5350" spc="335" dirty="0">
                <a:latin typeface="Tahoma"/>
                <a:cs typeface="Tahoma"/>
              </a:rPr>
              <a:t>s</a:t>
            </a:r>
            <a:r>
              <a:rPr sz="5350" spc="425" dirty="0">
                <a:latin typeface="Tahoma"/>
                <a:cs typeface="Tahoma"/>
              </a:rPr>
              <a:t>a</a:t>
            </a:r>
            <a:r>
              <a:rPr sz="5350" spc="260" dirty="0">
                <a:latin typeface="Tahoma"/>
                <a:cs typeface="Tahoma"/>
              </a:rPr>
              <a:t>d</a:t>
            </a:r>
            <a:r>
              <a:rPr sz="5350" spc="60" dirty="0">
                <a:latin typeface="Tahoma"/>
                <a:cs typeface="Tahoma"/>
              </a:rPr>
              <a:t>o  </a:t>
            </a:r>
            <a:r>
              <a:rPr sz="5350" spc="105" dirty="0">
                <a:latin typeface="Tahoma"/>
                <a:cs typeface="Tahoma"/>
              </a:rPr>
              <a:t>el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100" dirty="0">
                <a:latin typeface="Tahoma"/>
                <a:cs typeface="Tahoma"/>
              </a:rPr>
              <a:t>t</a:t>
            </a:r>
            <a:r>
              <a:rPr sz="5350" spc="105" dirty="0">
                <a:latin typeface="Tahoma"/>
                <a:cs typeface="Tahoma"/>
              </a:rPr>
              <a:t>é</a:t>
            </a:r>
            <a:r>
              <a:rPr sz="5350" spc="170" dirty="0">
                <a:latin typeface="Tahoma"/>
                <a:cs typeface="Tahoma"/>
              </a:rPr>
              <a:t>r</a:t>
            </a:r>
            <a:r>
              <a:rPr sz="5350" spc="640" dirty="0">
                <a:latin typeface="Tahoma"/>
                <a:cs typeface="Tahoma"/>
              </a:rPr>
              <a:t>m</a:t>
            </a:r>
            <a:r>
              <a:rPr sz="5350" spc="100" dirty="0">
                <a:latin typeface="Tahoma"/>
                <a:cs typeface="Tahoma"/>
              </a:rPr>
              <a:t>i</a:t>
            </a:r>
            <a:r>
              <a:rPr sz="5350" spc="290" dirty="0">
                <a:latin typeface="Tahoma"/>
                <a:cs typeface="Tahoma"/>
              </a:rPr>
              <a:t>n</a:t>
            </a:r>
            <a:r>
              <a:rPr sz="5350" spc="95" dirty="0">
                <a:latin typeface="Tahoma"/>
                <a:cs typeface="Tahoma"/>
              </a:rPr>
              <a:t>o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60" dirty="0">
                <a:latin typeface="Tahoma"/>
                <a:cs typeface="Tahoma"/>
              </a:rPr>
              <a:t>d</a:t>
            </a:r>
            <a:r>
              <a:rPr sz="5350" spc="110" dirty="0">
                <a:latin typeface="Tahoma"/>
                <a:cs typeface="Tahoma"/>
              </a:rPr>
              <a:t>e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100" dirty="0">
                <a:latin typeface="Tahoma"/>
                <a:cs typeface="Tahoma"/>
              </a:rPr>
              <a:t>l</a:t>
            </a:r>
            <a:r>
              <a:rPr sz="5350" spc="430" dirty="0">
                <a:latin typeface="Tahoma"/>
                <a:cs typeface="Tahoma"/>
              </a:rPr>
              <a:t>a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-55" dirty="0">
                <a:latin typeface="Tahoma"/>
                <a:cs typeface="Tahoma"/>
              </a:rPr>
              <a:t>S</a:t>
            </a:r>
            <a:r>
              <a:rPr sz="5350" spc="-50" dirty="0">
                <a:latin typeface="Tahoma"/>
                <a:cs typeface="Tahoma"/>
              </a:rPr>
              <a:t>P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535" dirty="0">
                <a:latin typeface="Tahoma"/>
                <a:cs typeface="Tahoma"/>
              </a:rPr>
              <a:t>y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90" dirty="0">
                <a:latin typeface="Tahoma"/>
                <a:cs typeface="Tahoma"/>
              </a:rPr>
              <a:t>n</a:t>
            </a:r>
            <a:r>
              <a:rPr sz="5350" spc="95" dirty="0">
                <a:latin typeface="Tahoma"/>
                <a:cs typeface="Tahoma"/>
              </a:rPr>
              <a:t>o</a:t>
            </a:r>
            <a:endParaRPr sz="5350">
              <a:latin typeface="Tahoma"/>
              <a:cs typeface="Tahoma"/>
            </a:endParaRPr>
          </a:p>
          <a:p>
            <a:pPr algn="ctr">
              <a:lnSpc>
                <a:spcPts val="6150"/>
              </a:lnSpc>
            </a:pPr>
            <a:r>
              <a:rPr sz="5350" spc="335" dirty="0">
                <a:latin typeface="Tahoma"/>
                <a:cs typeface="Tahoma"/>
              </a:rPr>
              <a:t>s</a:t>
            </a:r>
            <a:r>
              <a:rPr sz="5350" spc="110" dirty="0">
                <a:latin typeface="Tahoma"/>
                <a:cs typeface="Tahoma"/>
              </a:rPr>
              <a:t>e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90" dirty="0">
                <a:latin typeface="Tahoma"/>
                <a:cs typeface="Tahoma"/>
              </a:rPr>
              <a:t>h</a:t>
            </a:r>
            <a:r>
              <a:rPr sz="5350" spc="430" dirty="0">
                <a:latin typeface="Tahoma"/>
                <a:cs typeface="Tahoma"/>
              </a:rPr>
              <a:t>a</a:t>
            </a:r>
            <a:r>
              <a:rPr sz="5350" spc="-660" dirty="0">
                <a:latin typeface="Tahoma"/>
                <a:cs typeface="Tahoma"/>
              </a:rPr>
              <a:t> </a:t>
            </a:r>
            <a:r>
              <a:rPr sz="5350" spc="260" dirty="0">
                <a:latin typeface="Tahoma"/>
                <a:cs typeface="Tahoma"/>
              </a:rPr>
              <a:t>d</a:t>
            </a:r>
            <a:r>
              <a:rPr sz="5350" spc="105" dirty="0">
                <a:latin typeface="Tahoma"/>
                <a:cs typeface="Tahoma"/>
              </a:rPr>
              <a:t>e</a:t>
            </a:r>
            <a:r>
              <a:rPr sz="5350" spc="425" dirty="0">
                <a:latin typeface="Tahoma"/>
                <a:cs typeface="Tahoma"/>
              </a:rPr>
              <a:t>c</a:t>
            </a:r>
            <a:r>
              <a:rPr sz="5350" spc="100" dirty="0">
                <a:latin typeface="Tahoma"/>
                <a:cs typeface="Tahoma"/>
              </a:rPr>
              <a:t>i</a:t>
            </a:r>
            <a:r>
              <a:rPr sz="5350" spc="260" dirty="0">
                <a:latin typeface="Tahoma"/>
                <a:cs typeface="Tahoma"/>
              </a:rPr>
              <a:t>d</a:t>
            </a:r>
            <a:r>
              <a:rPr sz="5350" spc="100" dirty="0">
                <a:latin typeface="Tahoma"/>
                <a:cs typeface="Tahoma"/>
              </a:rPr>
              <a:t>i</a:t>
            </a:r>
            <a:r>
              <a:rPr sz="5350" spc="260" dirty="0">
                <a:latin typeface="Tahoma"/>
                <a:cs typeface="Tahoma"/>
              </a:rPr>
              <a:t>d</a:t>
            </a:r>
            <a:r>
              <a:rPr sz="5350" spc="90" dirty="0">
                <a:latin typeface="Tahoma"/>
                <a:cs typeface="Tahoma"/>
              </a:rPr>
              <a:t>o</a:t>
            </a:r>
            <a:r>
              <a:rPr sz="5350" spc="-160" dirty="0">
                <a:latin typeface="Tahoma"/>
                <a:cs typeface="Tahoma"/>
              </a:rPr>
              <a:t>?</a:t>
            </a:r>
            <a:endParaRPr sz="53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425" y="4363150"/>
            <a:ext cx="6724649" cy="43052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334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7162" y="1964460"/>
            <a:ext cx="3506470" cy="167893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algn="ctr">
              <a:lnSpc>
                <a:spcPts val="3080"/>
              </a:lnSpc>
              <a:spcBef>
                <a:spcPts val="770"/>
              </a:spcBef>
            </a:pPr>
            <a:r>
              <a:rPr sz="3100" spc="85" dirty="0">
                <a:latin typeface="Verdana"/>
                <a:cs typeface="Verdana"/>
              </a:rPr>
              <a:t>¿El </a:t>
            </a:r>
            <a:r>
              <a:rPr sz="3100" spc="100" dirty="0">
                <a:latin typeface="Verdana"/>
                <a:cs typeface="Verdana"/>
              </a:rPr>
              <a:t>suspendido </a:t>
            </a:r>
            <a:r>
              <a:rPr sz="3100" spc="105" dirty="0">
                <a:latin typeface="Verdana"/>
                <a:cs typeface="Verdana"/>
              </a:rPr>
              <a:t> </a:t>
            </a:r>
            <a:r>
              <a:rPr sz="3100" spc="40" dirty="0">
                <a:latin typeface="Verdana"/>
                <a:cs typeface="Verdana"/>
              </a:rPr>
              <a:t>conserva </a:t>
            </a:r>
            <a:r>
              <a:rPr sz="3100" spc="15" dirty="0">
                <a:latin typeface="Verdana"/>
                <a:cs typeface="Verdana"/>
              </a:rPr>
              <a:t>la </a:t>
            </a:r>
            <a:r>
              <a:rPr sz="3100" spc="20" dirty="0">
                <a:latin typeface="Verdana"/>
                <a:cs typeface="Verdana"/>
              </a:rPr>
              <a:t> </a:t>
            </a:r>
            <a:r>
              <a:rPr sz="3100" spc="125" dirty="0">
                <a:latin typeface="Verdana"/>
                <a:cs typeface="Verdana"/>
              </a:rPr>
              <a:t>condición </a:t>
            </a:r>
            <a:r>
              <a:rPr sz="3100" spc="135" dirty="0">
                <a:latin typeface="Verdana"/>
                <a:cs typeface="Verdana"/>
              </a:rPr>
              <a:t>de </a:t>
            </a:r>
            <a:r>
              <a:rPr sz="3100" spc="140" dirty="0">
                <a:latin typeface="Verdana"/>
                <a:cs typeface="Verdana"/>
              </a:rPr>
              <a:t> </a:t>
            </a:r>
            <a:r>
              <a:rPr sz="3100" spc="-50" dirty="0">
                <a:latin typeface="Verdana"/>
                <a:cs typeface="Verdana"/>
              </a:rPr>
              <a:t>s</a:t>
            </a:r>
            <a:r>
              <a:rPr sz="3100" spc="65" dirty="0">
                <a:latin typeface="Verdana"/>
                <a:cs typeface="Verdana"/>
              </a:rPr>
              <a:t>e</a:t>
            </a:r>
            <a:r>
              <a:rPr sz="3100" spc="-45" dirty="0">
                <a:latin typeface="Verdana"/>
                <a:cs typeface="Verdana"/>
              </a:rPr>
              <a:t>r</a:t>
            </a:r>
            <a:r>
              <a:rPr sz="3100" spc="-90" dirty="0">
                <a:latin typeface="Verdana"/>
                <a:cs typeface="Verdana"/>
              </a:rPr>
              <a:t>v</a:t>
            </a:r>
            <a:r>
              <a:rPr sz="3100" spc="15" dirty="0">
                <a:latin typeface="Verdana"/>
                <a:cs typeface="Verdana"/>
              </a:rPr>
              <a:t>i</a:t>
            </a:r>
            <a:r>
              <a:rPr sz="3100" spc="200" dirty="0">
                <a:latin typeface="Verdana"/>
                <a:cs typeface="Verdana"/>
              </a:rPr>
              <a:t>d</a:t>
            </a:r>
            <a:r>
              <a:rPr sz="3100" spc="105" dirty="0">
                <a:latin typeface="Verdana"/>
                <a:cs typeface="Verdana"/>
              </a:rPr>
              <a:t>o</a:t>
            </a:r>
            <a:r>
              <a:rPr sz="3100" spc="-40" dirty="0">
                <a:latin typeface="Verdana"/>
                <a:cs typeface="Verdana"/>
              </a:rPr>
              <a:t>r</a:t>
            </a:r>
            <a:r>
              <a:rPr sz="3100" spc="-250" dirty="0">
                <a:latin typeface="Verdana"/>
                <a:cs typeface="Verdana"/>
              </a:rPr>
              <a:t> </a:t>
            </a:r>
            <a:r>
              <a:rPr sz="3100" spc="200" dirty="0">
                <a:latin typeface="Verdana"/>
                <a:cs typeface="Verdana"/>
              </a:rPr>
              <a:t>p</a:t>
            </a:r>
            <a:r>
              <a:rPr sz="3100" spc="155" dirty="0">
                <a:latin typeface="Verdana"/>
                <a:cs typeface="Verdana"/>
              </a:rPr>
              <a:t>ú</a:t>
            </a:r>
            <a:r>
              <a:rPr sz="3100" spc="200" dirty="0">
                <a:latin typeface="Verdana"/>
                <a:cs typeface="Verdana"/>
              </a:rPr>
              <a:t>b</a:t>
            </a:r>
            <a:r>
              <a:rPr sz="3100" spc="15" dirty="0">
                <a:latin typeface="Verdana"/>
                <a:cs typeface="Verdana"/>
              </a:rPr>
              <a:t>li</a:t>
            </a:r>
            <a:r>
              <a:rPr sz="3100" spc="170" dirty="0">
                <a:latin typeface="Verdana"/>
                <a:cs typeface="Verdana"/>
              </a:rPr>
              <a:t>c</a:t>
            </a:r>
            <a:r>
              <a:rPr sz="3100" spc="105" dirty="0">
                <a:latin typeface="Verdana"/>
                <a:cs typeface="Verdana"/>
              </a:rPr>
              <a:t>o?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8354" y="2181349"/>
            <a:ext cx="4058285" cy="20345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755"/>
              </a:spcBef>
            </a:pPr>
            <a:r>
              <a:rPr sz="3050" spc="95" dirty="0">
                <a:latin typeface="Verdana"/>
                <a:cs typeface="Verdana"/>
              </a:rPr>
              <a:t>¿</a:t>
            </a:r>
            <a:r>
              <a:rPr sz="3050" spc="380" dirty="0">
                <a:latin typeface="Verdana"/>
                <a:cs typeface="Verdana"/>
              </a:rPr>
              <a:t>P</a:t>
            </a:r>
            <a:r>
              <a:rPr sz="3050" spc="150" dirty="0">
                <a:latin typeface="Verdana"/>
                <a:cs typeface="Verdana"/>
              </a:rPr>
              <a:t>u</a:t>
            </a:r>
            <a:r>
              <a:rPr sz="3050" spc="60" dirty="0">
                <a:latin typeface="Verdana"/>
                <a:cs typeface="Verdana"/>
              </a:rPr>
              <a:t>e</a:t>
            </a:r>
            <a:r>
              <a:rPr sz="3050" spc="195" dirty="0">
                <a:latin typeface="Verdana"/>
                <a:cs typeface="Verdana"/>
              </a:rPr>
              <a:t>d</a:t>
            </a:r>
            <a:r>
              <a:rPr sz="3050" spc="65" dirty="0">
                <a:latin typeface="Verdana"/>
                <a:cs typeface="Verdana"/>
              </a:rPr>
              <a:t>e</a:t>
            </a:r>
            <a:r>
              <a:rPr sz="3050" spc="-245" dirty="0">
                <a:latin typeface="Verdana"/>
                <a:cs typeface="Verdana"/>
              </a:rPr>
              <a:t> </a:t>
            </a:r>
            <a:r>
              <a:rPr sz="3050" spc="165" dirty="0">
                <a:latin typeface="Verdana"/>
                <a:cs typeface="Verdana"/>
              </a:rPr>
              <a:t>c</a:t>
            </a:r>
            <a:r>
              <a:rPr sz="3050" spc="100" dirty="0">
                <a:latin typeface="Verdana"/>
                <a:cs typeface="Verdana"/>
              </a:rPr>
              <a:t>o</a:t>
            </a:r>
            <a:r>
              <a:rPr sz="3050" spc="160" dirty="0">
                <a:latin typeface="Verdana"/>
                <a:cs typeface="Verdana"/>
              </a:rPr>
              <a:t>n</a:t>
            </a:r>
            <a:r>
              <a:rPr sz="3050" spc="285" dirty="0">
                <a:latin typeface="Verdana"/>
                <a:cs typeface="Verdana"/>
              </a:rPr>
              <a:t>m</a:t>
            </a:r>
            <a:r>
              <a:rPr sz="3050" spc="150" dirty="0">
                <a:latin typeface="Verdana"/>
                <a:cs typeface="Verdana"/>
              </a:rPr>
              <a:t>u</a:t>
            </a:r>
            <a:r>
              <a:rPr sz="3050" spc="65" dirty="0">
                <a:latin typeface="Verdana"/>
                <a:cs typeface="Verdana"/>
              </a:rPr>
              <a:t>t</a:t>
            </a:r>
            <a:r>
              <a:rPr sz="3050" spc="5" dirty="0">
                <a:latin typeface="Verdana"/>
                <a:cs typeface="Verdana"/>
              </a:rPr>
              <a:t>a</a:t>
            </a:r>
            <a:r>
              <a:rPr sz="3050" spc="-45" dirty="0">
                <a:latin typeface="Verdana"/>
                <a:cs typeface="Verdana"/>
              </a:rPr>
              <a:t>r</a:t>
            </a:r>
            <a:r>
              <a:rPr sz="3050" spc="-50" dirty="0">
                <a:latin typeface="Verdana"/>
                <a:cs typeface="Verdana"/>
              </a:rPr>
              <a:t>s</a:t>
            </a:r>
            <a:r>
              <a:rPr sz="3050" spc="50" dirty="0">
                <a:latin typeface="Verdana"/>
                <a:cs typeface="Verdana"/>
              </a:rPr>
              <a:t>e  </a:t>
            </a:r>
            <a:r>
              <a:rPr sz="3050" spc="60" dirty="0">
                <a:latin typeface="Verdana"/>
                <a:cs typeface="Verdana"/>
              </a:rPr>
              <a:t>e</a:t>
            </a:r>
            <a:r>
              <a:rPr sz="3050" spc="20" dirty="0">
                <a:latin typeface="Verdana"/>
                <a:cs typeface="Verdana"/>
              </a:rPr>
              <a:t>l</a:t>
            </a:r>
            <a:r>
              <a:rPr sz="3050" spc="-245" dirty="0">
                <a:latin typeface="Verdana"/>
                <a:cs typeface="Verdana"/>
              </a:rPr>
              <a:t> </a:t>
            </a:r>
            <a:r>
              <a:rPr sz="3050" spc="65" dirty="0">
                <a:latin typeface="Verdana"/>
                <a:cs typeface="Verdana"/>
              </a:rPr>
              <a:t>t</a:t>
            </a:r>
            <a:r>
              <a:rPr sz="3050" spc="15" dirty="0">
                <a:latin typeface="Verdana"/>
                <a:cs typeface="Verdana"/>
              </a:rPr>
              <a:t>i</a:t>
            </a:r>
            <a:r>
              <a:rPr sz="3050" spc="60" dirty="0">
                <a:latin typeface="Verdana"/>
                <a:cs typeface="Verdana"/>
              </a:rPr>
              <a:t>e</a:t>
            </a:r>
            <a:r>
              <a:rPr sz="3050" spc="285" dirty="0">
                <a:latin typeface="Verdana"/>
                <a:cs typeface="Verdana"/>
              </a:rPr>
              <a:t>m</a:t>
            </a:r>
            <a:r>
              <a:rPr sz="3050" spc="195" dirty="0">
                <a:latin typeface="Verdana"/>
                <a:cs typeface="Verdana"/>
              </a:rPr>
              <a:t>p</a:t>
            </a:r>
            <a:r>
              <a:rPr sz="3050" spc="105" dirty="0">
                <a:latin typeface="Verdana"/>
                <a:cs typeface="Verdana"/>
              </a:rPr>
              <a:t>o</a:t>
            </a:r>
            <a:r>
              <a:rPr sz="3050" spc="-245" dirty="0">
                <a:latin typeface="Verdana"/>
                <a:cs typeface="Verdana"/>
              </a:rPr>
              <a:t> </a:t>
            </a:r>
            <a:r>
              <a:rPr sz="3050" spc="195" dirty="0">
                <a:latin typeface="Verdana"/>
                <a:cs typeface="Verdana"/>
              </a:rPr>
              <a:t>d</a:t>
            </a:r>
            <a:r>
              <a:rPr sz="3050" spc="65" dirty="0">
                <a:latin typeface="Verdana"/>
                <a:cs typeface="Verdana"/>
              </a:rPr>
              <a:t>e</a:t>
            </a:r>
            <a:r>
              <a:rPr sz="3050" spc="-245" dirty="0">
                <a:latin typeface="Verdana"/>
                <a:cs typeface="Verdana"/>
              </a:rPr>
              <a:t> </a:t>
            </a:r>
            <a:r>
              <a:rPr sz="3050" spc="-180" dirty="0">
                <a:latin typeface="Verdana"/>
                <a:cs typeface="Verdana"/>
              </a:rPr>
              <a:t>S</a:t>
            </a:r>
            <a:r>
              <a:rPr sz="3050" spc="380" dirty="0">
                <a:latin typeface="Verdana"/>
                <a:cs typeface="Verdana"/>
              </a:rPr>
              <a:t>P</a:t>
            </a:r>
            <a:r>
              <a:rPr sz="3050" spc="-409" dirty="0">
                <a:latin typeface="Verdana"/>
                <a:cs typeface="Verdana"/>
              </a:rPr>
              <a:t>,</a:t>
            </a:r>
            <a:r>
              <a:rPr sz="3050" spc="-245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e</a:t>
            </a:r>
            <a:r>
              <a:rPr sz="3050" spc="114" dirty="0">
                <a:latin typeface="Verdana"/>
                <a:cs typeface="Verdana"/>
              </a:rPr>
              <a:t>n  </a:t>
            </a:r>
            <a:r>
              <a:rPr sz="3050" spc="55" dirty="0">
                <a:latin typeface="Verdana"/>
                <a:cs typeface="Verdana"/>
              </a:rPr>
              <a:t>caso </a:t>
            </a:r>
            <a:r>
              <a:rPr sz="3050" spc="130" dirty="0">
                <a:latin typeface="Verdana"/>
                <a:cs typeface="Verdana"/>
              </a:rPr>
              <a:t>de </a:t>
            </a:r>
            <a:r>
              <a:rPr sz="3050" spc="-10" dirty="0">
                <a:latin typeface="Verdana"/>
                <a:cs typeface="Verdana"/>
              </a:rPr>
              <a:t>ser </a:t>
            </a:r>
            <a:r>
              <a:rPr sz="3050" spc="-5" dirty="0">
                <a:latin typeface="Verdana"/>
                <a:cs typeface="Verdana"/>
              </a:rPr>
              <a:t> </a:t>
            </a:r>
            <a:r>
              <a:rPr sz="3050" spc="85" dirty="0">
                <a:latin typeface="Verdana"/>
                <a:cs typeface="Verdana"/>
              </a:rPr>
              <a:t>sancionado </a:t>
            </a:r>
            <a:r>
              <a:rPr sz="3050" spc="145" dirty="0">
                <a:latin typeface="Verdana"/>
                <a:cs typeface="Verdana"/>
              </a:rPr>
              <a:t>con </a:t>
            </a:r>
            <a:r>
              <a:rPr sz="3050" spc="150" dirty="0">
                <a:latin typeface="Verdana"/>
                <a:cs typeface="Verdana"/>
              </a:rPr>
              <a:t> </a:t>
            </a:r>
            <a:r>
              <a:rPr sz="3050" spc="70" dirty="0">
                <a:latin typeface="Verdana"/>
                <a:cs typeface="Verdana"/>
              </a:rPr>
              <a:t>suspensión?</a:t>
            </a:r>
            <a:endParaRPr sz="30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0867" y="2613028"/>
            <a:ext cx="3519804" cy="4079875"/>
            <a:chOff x="5370867" y="2613028"/>
            <a:chExt cx="3519804" cy="4079875"/>
          </a:xfrm>
        </p:grpSpPr>
        <p:sp>
          <p:nvSpPr>
            <p:cNvPr id="6" name="object 6"/>
            <p:cNvSpPr/>
            <p:nvPr/>
          </p:nvSpPr>
          <p:spPr>
            <a:xfrm>
              <a:off x="5370855" y="2613037"/>
              <a:ext cx="3519804" cy="4029075"/>
            </a:xfrm>
            <a:custGeom>
              <a:avLst/>
              <a:gdLst/>
              <a:ahLst/>
              <a:cxnLst/>
              <a:rect l="l" t="t" r="r" b="b"/>
              <a:pathLst>
                <a:path w="3519804" h="4029075">
                  <a:moveTo>
                    <a:pt x="61899" y="0"/>
                  </a:moveTo>
                  <a:lnTo>
                    <a:pt x="0" y="55372"/>
                  </a:lnTo>
                  <a:lnTo>
                    <a:pt x="61899" y="117449"/>
                  </a:lnTo>
                  <a:lnTo>
                    <a:pt x="61899" y="0"/>
                  </a:lnTo>
                  <a:close/>
                </a:path>
                <a:path w="3519804" h="4029075">
                  <a:moveTo>
                    <a:pt x="131660" y="56476"/>
                  </a:moveTo>
                  <a:lnTo>
                    <a:pt x="130810" y="54635"/>
                  </a:lnTo>
                  <a:lnTo>
                    <a:pt x="127393" y="51727"/>
                  </a:lnTo>
                  <a:lnTo>
                    <a:pt x="125425" y="51181"/>
                  </a:lnTo>
                  <a:lnTo>
                    <a:pt x="123215" y="51536"/>
                  </a:lnTo>
                  <a:lnTo>
                    <a:pt x="94462" y="51536"/>
                  </a:lnTo>
                  <a:lnTo>
                    <a:pt x="92710" y="51828"/>
                  </a:lnTo>
                  <a:lnTo>
                    <a:pt x="91249" y="52654"/>
                  </a:lnTo>
                  <a:lnTo>
                    <a:pt x="88938" y="55372"/>
                  </a:lnTo>
                  <a:lnTo>
                    <a:pt x="88366" y="56946"/>
                  </a:lnTo>
                  <a:lnTo>
                    <a:pt x="88366" y="60502"/>
                  </a:lnTo>
                  <a:lnTo>
                    <a:pt x="88938" y="62077"/>
                  </a:lnTo>
                  <a:lnTo>
                    <a:pt x="91249" y="64795"/>
                  </a:lnTo>
                  <a:lnTo>
                    <a:pt x="92710" y="65620"/>
                  </a:lnTo>
                  <a:lnTo>
                    <a:pt x="94462" y="65913"/>
                  </a:lnTo>
                  <a:lnTo>
                    <a:pt x="123215" y="65913"/>
                  </a:lnTo>
                  <a:lnTo>
                    <a:pt x="125425" y="66268"/>
                  </a:lnTo>
                  <a:lnTo>
                    <a:pt x="127393" y="65722"/>
                  </a:lnTo>
                  <a:lnTo>
                    <a:pt x="130810" y="62826"/>
                  </a:lnTo>
                  <a:lnTo>
                    <a:pt x="131660" y="60972"/>
                  </a:lnTo>
                  <a:lnTo>
                    <a:pt x="131660" y="56476"/>
                  </a:lnTo>
                  <a:close/>
                </a:path>
                <a:path w="3519804" h="4029075">
                  <a:moveTo>
                    <a:pt x="289407" y="4019232"/>
                  </a:moveTo>
                  <a:lnTo>
                    <a:pt x="288569" y="4017403"/>
                  </a:lnTo>
                  <a:lnTo>
                    <a:pt x="285191" y="4014546"/>
                  </a:lnTo>
                  <a:lnTo>
                    <a:pt x="283260" y="4014000"/>
                  </a:lnTo>
                  <a:lnTo>
                    <a:pt x="281076" y="4014355"/>
                  </a:lnTo>
                  <a:lnTo>
                    <a:pt x="252742" y="4014355"/>
                  </a:lnTo>
                  <a:lnTo>
                    <a:pt x="251002" y="4014647"/>
                  </a:lnTo>
                  <a:lnTo>
                    <a:pt x="249567" y="4015460"/>
                  </a:lnTo>
                  <a:lnTo>
                    <a:pt x="247294" y="4018140"/>
                  </a:lnTo>
                  <a:lnTo>
                    <a:pt x="246722" y="4019689"/>
                  </a:lnTo>
                  <a:lnTo>
                    <a:pt x="246722" y="4023207"/>
                  </a:lnTo>
                  <a:lnTo>
                    <a:pt x="247294" y="4024757"/>
                  </a:lnTo>
                  <a:lnTo>
                    <a:pt x="249567" y="4027436"/>
                  </a:lnTo>
                  <a:lnTo>
                    <a:pt x="251002" y="4028249"/>
                  </a:lnTo>
                  <a:lnTo>
                    <a:pt x="252742" y="4028529"/>
                  </a:lnTo>
                  <a:lnTo>
                    <a:pt x="281076" y="4028529"/>
                  </a:lnTo>
                  <a:lnTo>
                    <a:pt x="283260" y="4028884"/>
                  </a:lnTo>
                  <a:lnTo>
                    <a:pt x="285191" y="4028351"/>
                  </a:lnTo>
                  <a:lnTo>
                    <a:pt x="288569" y="4025481"/>
                  </a:lnTo>
                  <a:lnTo>
                    <a:pt x="289407" y="4023652"/>
                  </a:lnTo>
                  <a:lnTo>
                    <a:pt x="289407" y="4019232"/>
                  </a:lnTo>
                  <a:close/>
                </a:path>
                <a:path w="3519804" h="4029075">
                  <a:moveTo>
                    <a:pt x="401980" y="4019232"/>
                  </a:moveTo>
                  <a:lnTo>
                    <a:pt x="401142" y="4017403"/>
                  </a:lnTo>
                  <a:lnTo>
                    <a:pt x="397764" y="4014546"/>
                  </a:lnTo>
                  <a:lnTo>
                    <a:pt x="395833" y="4014000"/>
                  </a:lnTo>
                  <a:lnTo>
                    <a:pt x="393636" y="4014355"/>
                  </a:lnTo>
                  <a:lnTo>
                    <a:pt x="336981" y="4014355"/>
                  </a:lnTo>
                  <a:lnTo>
                    <a:pt x="335241" y="4014647"/>
                  </a:lnTo>
                  <a:lnTo>
                    <a:pt x="333806" y="4015460"/>
                  </a:lnTo>
                  <a:lnTo>
                    <a:pt x="331533" y="4018140"/>
                  </a:lnTo>
                  <a:lnTo>
                    <a:pt x="330962" y="4019689"/>
                  </a:lnTo>
                  <a:lnTo>
                    <a:pt x="330962" y="4023207"/>
                  </a:lnTo>
                  <a:lnTo>
                    <a:pt x="331533" y="4024757"/>
                  </a:lnTo>
                  <a:lnTo>
                    <a:pt x="333806" y="4027436"/>
                  </a:lnTo>
                  <a:lnTo>
                    <a:pt x="335241" y="4028249"/>
                  </a:lnTo>
                  <a:lnTo>
                    <a:pt x="336981" y="4028529"/>
                  </a:lnTo>
                  <a:lnTo>
                    <a:pt x="393636" y="4028529"/>
                  </a:lnTo>
                  <a:lnTo>
                    <a:pt x="395833" y="4028884"/>
                  </a:lnTo>
                  <a:lnTo>
                    <a:pt x="397764" y="4028351"/>
                  </a:lnTo>
                  <a:lnTo>
                    <a:pt x="401142" y="4025481"/>
                  </a:lnTo>
                  <a:lnTo>
                    <a:pt x="401980" y="4023652"/>
                  </a:lnTo>
                  <a:lnTo>
                    <a:pt x="401980" y="4019232"/>
                  </a:lnTo>
                  <a:close/>
                </a:path>
                <a:path w="3519804" h="4029075">
                  <a:moveTo>
                    <a:pt x="513791" y="4019232"/>
                  </a:moveTo>
                  <a:lnTo>
                    <a:pt x="512953" y="4017403"/>
                  </a:lnTo>
                  <a:lnTo>
                    <a:pt x="509574" y="4014546"/>
                  </a:lnTo>
                  <a:lnTo>
                    <a:pt x="507644" y="4014000"/>
                  </a:lnTo>
                  <a:lnTo>
                    <a:pt x="505460" y="4014355"/>
                  </a:lnTo>
                  <a:lnTo>
                    <a:pt x="448792" y="4014355"/>
                  </a:lnTo>
                  <a:lnTo>
                    <a:pt x="447065" y="4014647"/>
                  </a:lnTo>
                  <a:lnTo>
                    <a:pt x="445617" y="4015460"/>
                  </a:lnTo>
                  <a:lnTo>
                    <a:pt x="443344" y="4018140"/>
                  </a:lnTo>
                  <a:lnTo>
                    <a:pt x="442772" y="4019689"/>
                  </a:lnTo>
                  <a:lnTo>
                    <a:pt x="442772" y="4023207"/>
                  </a:lnTo>
                  <a:lnTo>
                    <a:pt x="443344" y="4024757"/>
                  </a:lnTo>
                  <a:lnTo>
                    <a:pt x="445617" y="4027436"/>
                  </a:lnTo>
                  <a:lnTo>
                    <a:pt x="447065" y="4028249"/>
                  </a:lnTo>
                  <a:lnTo>
                    <a:pt x="448792" y="4028529"/>
                  </a:lnTo>
                  <a:lnTo>
                    <a:pt x="505460" y="4028529"/>
                  </a:lnTo>
                  <a:lnTo>
                    <a:pt x="507644" y="4028884"/>
                  </a:lnTo>
                  <a:lnTo>
                    <a:pt x="509574" y="4028351"/>
                  </a:lnTo>
                  <a:lnTo>
                    <a:pt x="512953" y="4025481"/>
                  </a:lnTo>
                  <a:lnTo>
                    <a:pt x="513791" y="4023652"/>
                  </a:lnTo>
                  <a:lnTo>
                    <a:pt x="513791" y="4019232"/>
                  </a:lnTo>
                  <a:close/>
                </a:path>
                <a:path w="3519804" h="4029075">
                  <a:moveTo>
                    <a:pt x="623290" y="4019689"/>
                  </a:moveTo>
                  <a:lnTo>
                    <a:pt x="622719" y="4018140"/>
                  </a:lnTo>
                  <a:lnTo>
                    <a:pt x="620445" y="4015460"/>
                  </a:lnTo>
                  <a:lnTo>
                    <a:pt x="619010" y="4014647"/>
                  </a:lnTo>
                  <a:lnTo>
                    <a:pt x="617270" y="4014355"/>
                  </a:lnTo>
                  <a:lnTo>
                    <a:pt x="560616" y="4014355"/>
                  </a:lnTo>
                  <a:lnTo>
                    <a:pt x="558876" y="4014647"/>
                  </a:lnTo>
                  <a:lnTo>
                    <a:pt x="557441" y="4015460"/>
                  </a:lnTo>
                  <a:lnTo>
                    <a:pt x="555167" y="4018140"/>
                  </a:lnTo>
                  <a:lnTo>
                    <a:pt x="554596" y="4019689"/>
                  </a:lnTo>
                  <a:lnTo>
                    <a:pt x="554596" y="4023207"/>
                  </a:lnTo>
                  <a:lnTo>
                    <a:pt x="555167" y="4024757"/>
                  </a:lnTo>
                  <a:lnTo>
                    <a:pt x="557441" y="4027436"/>
                  </a:lnTo>
                  <a:lnTo>
                    <a:pt x="558876" y="4028249"/>
                  </a:lnTo>
                  <a:lnTo>
                    <a:pt x="560616" y="4028529"/>
                  </a:lnTo>
                  <a:lnTo>
                    <a:pt x="617270" y="4028529"/>
                  </a:lnTo>
                  <a:lnTo>
                    <a:pt x="619010" y="4028249"/>
                  </a:lnTo>
                  <a:lnTo>
                    <a:pt x="620445" y="4027436"/>
                  </a:lnTo>
                  <a:lnTo>
                    <a:pt x="622719" y="4024757"/>
                  </a:lnTo>
                  <a:lnTo>
                    <a:pt x="623290" y="4023207"/>
                  </a:lnTo>
                  <a:lnTo>
                    <a:pt x="623290" y="4019689"/>
                  </a:lnTo>
                  <a:close/>
                </a:path>
                <a:path w="3519804" h="4029075">
                  <a:moveTo>
                    <a:pt x="735114" y="4019689"/>
                  </a:moveTo>
                  <a:lnTo>
                    <a:pt x="734542" y="4018140"/>
                  </a:lnTo>
                  <a:lnTo>
                    <a:pt x="732256" y="4015460"/>
                  </a:lnTo>
                  <a:lnTo>
                    <a:pt x="730821" y="4014647"/>
                  </a:lnTo>
                  <a:lnTo>
                    <a:pt x="729094" y="4014355"/>
                  </a:lnTo>
                  <a:lnTo>
                    <a:pt x="672426" y="4014355"/>
                  </a:lnTo>
                  <a:lnTo>
                    <a:pt x="670242" y="4014000"/>
                  </a:lnTo>
                  <a:lnTo>
                    <a:pt x="668312" y="4014546"/>
                  </a:lnTo>
                  <a:lnTo>
                    <a:pt x="664933" y="4017403"/>
                  </a:lnTo>
                  <a:lnTo>
                    <a:pt x="664095" y="4019232"/>
                  </a:lnTo>
                  <a:lnTo>
                    <a:pt x="664095" y="4023652"/>
                  </a:lnTo>
                  <a:lnTo>
                    <a:pt x="664933" y="4025481"/>
                  </a:lnTo>
                  <a:lnTo>
                    <a:pt x="668312" y="4028351"/>
                  </a:lnTo>
                  <a:lnTo>
                    <a:pt x="670242" y="4028884"/>
                  </a:lnTo>
                  <a:lnTo>
                    <a:pt x="672426" y="4028529"/>
                  </a:lnTo>
                  <a:lnTo>
                    <a:pt x="729094" y="4028529"/>
                  </a:lnTo>
                  <a:lnTo>
                    <a:pt x="730821" y="4028249"/>
                  </a:lnTo>
                  <a:lnTo>
                    <a:pt x="732256" y="4027436"/>
                  </a:lnTo>
                  <a:lnTo>
                    <a:pt x="734542" y="4024757"/>
                  </a:lnTo>
                  <a:lnTo>
                    <a:pt x="735114" y="4023207"/>
                  </a:lnTo>
                  <a:lnTo>
                    <a:pt x="735114" y="4019689"/>
                  </a:lnTo>
                  <a:close/>
                </a:path>
                <a:path w="3519804" h="4029075">
                  <a:moveTo>
                    <a:pt x="846924" y="4019689"/>
                  </a:moveTo>
                  <a:lnTo>
                    <a:pt x="846353" y="4018140"/>
                  </a:lnTo>
                  <a:lnTo>
                    <a:pt x="844080" y="4015460"/>
                  </a:lnTo>
                  <a:lnTo>
                    <a:pt x="842645" y="4014647"/>
                  </a:lnTo>
                  <a:lnTo>
                    <a:pt x="840905" y="4014355"/>
                  </a:lnTo>
                  <a:lnTo>
                    <a:pt x="784237" y="4014355"/>
                  </a:lnTo>
                  <a:lnTo>
                    <a:pt x="782053" y="4014000"/>
                  </a:lnTo>
                  <a:lnTo>
                    <a:pt x="780122" y="4014546"/>
                  </a:lnTo>
                  <a:lnTo>
                    <a:pt x="776744" y="4017403"/>
                  </a:lnTo>
                  <a:lnTo>
                    <a:pt x="775906" y="4019232"/>
                  </a:lnTo>
                  <a:lnTo>
                    <a:pt x="775906" y="4023652"/>
                  </a:lnTo>
                  <a:lnTo>
                    <a:pt x="776744" y="4025481"/>
                  </a:lnTo>
                  <a:lnTo>
                    <a:pt x="780122" y="4028351"/>
                  </a:lnTo>
                  <a:lnTo>
                    <a:pt x="782053" y="4028884"/>
                  </a:lnTo>
                  <a:lnTo>
                    <a:pt x="784237" y="4028529"/>
                  </a:lnTo>
                  <a:lnTo>
                    <a:pt x="840905" y="4028529"/>
                  </a:lnTo>
                  <a:lnTo>
                    <a:pt x="842645" y="4028249"/>
                  </a:lnTo>
                  <a:lnTo>
                    <a:pt x="844080" y="4027436"/>
                  </a:lnTo>
                  <a:lnTo>
                    <a:pt x="846353" y="4024757"/>
                  </a:lnTo>
                  <a:lnTo>
                    <a:pt x="846924" y="4023207"/>
                  </a:lnTo>
                  <a:lnTo>
                    <a:pt x="846924" y="4019689"/>
                  </a:lnTo>
                  <a:close/>
                </a:path>
                <a:path w="3519804" h="4029075">
                  <a:moveTo>
                    <a:pt x="958735" y="4019689"/>
                  </a:moveTo>
                  <a:lnTo>
                    <a:pt x="958164" y="4018140"/>
                  </a:lnTo>
                  <a:lnTo>
                    <a:pt x="955890" y="4015460"/>
                  </a:lnTo>
                  <a:lnTo>
                    <a:pt x="954455" y="4014647"/>
                  </a:lnTo>
                  <a:lnTo>
                    <a:pt x="952728" y="4014355"/>
                  </a:lnTo>
                  <a:lnTo>
                    <a:pt x="896061" y="4014355"/>
                  </a:lnTo>
                  <a:lnTo>
                    <a:pt x="893876" y="4014000"/>
                  </a:lnTo>
                  <a:lnTo>
                    <a:pt x="891933" y="4014546"/>
                  </a:lnTo>
                  <a:lnTo>
                    <a:pt x="888568" y="4017403"/>
                  </a:lnTo>
                  <a:lnTo>
                    <a:pt x="887717" y="4019232"/>
                  </a:lnTo>
                  <a:lnTo>
                    <a:pt x="887717" y="4023652"/>
                  </a:lnTo>
                  <a:lnTo>
                    <a:pt x="888568" y="4025481"/>
                  </a:lnTo>
                  <a:lnTo>
                    <a:pt x="891933" y="4028351"/>
                  </a:lnTo>
                  <a:lnTo>
                    <a:pt x="893876" y="4028884"/>
                  </a:lnTo>
                  <a:lnTo>
                    <a:pt x="896061" y="4028529"/>
                  </a:lnTo>
                  <a:lnTo>
                    <a:pt x="952728" y="4028529"/>
                  </a:lnTo>
                  <a:lnTo>
                    <a:pt x="954455" y="4028249"/>
                  </a:lnTo>
                  <a:lnTo>
                    <a:pt x="955890" y="4027436"/>
                  </a:lnTo>
                  <a:lnTo>
                    <a:pt x="958164" y="4024757"/>
                  </a:lnTo>
                  <a:lnTo>
                    <a:pt x="958735" y="4023207"/>
                  </a:lnTo>
                  <a:lnTo>
                    <a:pt x="958735" y="4019689"/>
                  </a:lnTo>
                  <a:close/>
                </a:path>
                <a:path w="3519804" h="4029075">
                  <a:moveTo>
                    <a:pt x="1070559" y="4019689"/>
                  </a:moveTo>
                  <a:lnTo>
                    <a:pt x="1069987" y="4018140"/>
                  </a:lnTo>
                  <a:lnTo>
                    <a:pt x="1067714" y="4015460"/>
                  </a:lnTo>
                  <a:lnTo>
                    <a:pt x="1066266" y="4014647"/>
                  </a:lnTo>
                  <a:lnTo>
                    <a:pt x="1064539" y="4014355"/>
                  </a:lnTo>
                  <a:lnTo>
                    <a:pt x="1007872" y="4014355"/>
                  </a:lnTo>
                  <a:lnTo>
                    <a:pt x="1005687" y="4014000"/>
                  </a:lnTo>
                  <a:lnTo>
                    <a:pt x="1003757" y="4014546"/>
                  </a:lnTo>
                  <a:lnTo>
                    <a:pt x="1000379" y="4017403"/>
                  </a:lnTo>
                  <a:lnTo>
                    <a:pt x="999540" y="4019232"/>
                  </a:lnTo>
                  <a:lnTo>
                    <a:pt x="999540" y="4023652"/>
                  </a:lnTo>
                  <a:lnTo>
                    <a:pt x="1000379" y="4025481"/>
                  </a:lnTo>
                  <a:lnTo>
                    <a:pt x="1003757" y="4028351"/>
                  </a:lnTo>
                  <a:lnTo>
                    <a:pt x="1005687" y="4028884"/>
                  </a:lnTo>
                  <a:lnTo>
                    <a:pt x="1007872" y="4028529"/>
                  </a:lnTo>
                  <a:lnTo>
                    <a:pt x="1064539" y="4028529"/>
                  </a:lnTo>
                  <a:lnTo>
                    <a:pt x="1066266" y="4028249"/>
                  </a:lnTo>
                  <a:lnTo>
                    <a:pt x="1067714" y="4027436"/>
                  </a:lnTo>
                  <a:lnTo>
                    <a:pt x="1069987" y="4024757"/>
                  </a:lnTo>
                  <a:lnTo>
                    <a:pt x="1070559" y="4023207"/>
                  </a:lnTo>
                  <a:lnTo>
                    <a:pt x="1070559" y="4019689"/>
                  </a:lnTo>
                  <a:close/>
                </a:path>
                <a:path w="3519804" h="4029075">
                  <a:moveTo>
                    <a:pt x="1182370" y="4019689"/>
                  </a:moveTo>
                  <a:lnTo>
                    <a:pt x="1181798" y="4018140"/>
                  </a:lnTo>
                  <a:lnTo>
                    <a:pt x="1179525" y="4015460"/>
                  </a:lnTo>
                  <a:lnTo>
                    <a:pt x="1178090" y="4014647"/>
                  </a:lnTo>
                  <a:lnTo>
                    <a:pt x="1176350" y="4014355"/>
                  </a:lnTo>
                  <a:lnTo>
                    <a:pt x="1119695" y="4014355"/>
                  </a:lnTo>
                  <a:lnTo>
                    <a:pt x="1117511" y="4014000"/>
                  </a:lnTo>
                  <a:lnTo>
                    <a:pt x="1115568" y="4014546"/>
                  </a:lnTo>
                  <a:lnTo>
                    <a:pt x="1112202" y="4017403"/>
                  </a:lnTo>
                  <a:lnTo>
                    <a:pt x="1111351" y="4019232"/>
                  </a:lnTo>
                  <a:lnTo>
                    <a:pt x="1111351" y="4023652"/>
                  </a:lnTo>
                  <a:lnTo>
                    <a:pt x="1112202" y="4025481"/>
                  </a:lnTo>
                  <a:lnTo>
                    <a:pt x="1115568" y="4028351"/>
                  </a:lnTo>
                  <a:lnTo>
                    <a:pt x="1117511" y="4028884"/>
                  </a:lnTo>
                  <a:lnTo>
                    <a:pt x="1119695" y="4028529"/>
                  </a:lnTo>
                  <a:lnTo>
                    <a:pt x="1176350" y="4028529"/>
                  </a:lnTo>
                  <a:lnTo>
                    <a:pt x="1178090" y="4028249"/>
                  </a:lnTo>
                  <a:lnTo>
                    <a:pt x="1179525" y="4027436"/>
                  </a:lnTo>
                  <a:lnTo>
                    <a:pt x="1181798" y="4024757"/>
                  </a:lnTo>
                  <a:lnTo>
                    <a:pt x="1182370" y="4023207"/>
                  </a:lnTo>
                  <a:lnTo>
                    <a:pt x="1182370" y="4019689"/>
                  </a:lnTo>
                  <a:close/>
                </a:path>
                <a:path w="3519804" h="4029075">
                  <a:moveTo>
                    <a:pt x="1292682" y="4019689"/>
                  </a:moveTo>
                  <a:lnTo>
                    <a:pt x="1292110" y="4018140"/>
                  </a:lnTo>
                  <a:lnTo>
                    <a:pt x="1289837" y="4015460"/>
                  </a:lnTo>
                  <a:lnTo>
                    <a:pt x="1288389" y="4014647"/>
                  </a:lnTo>
                  <a:lnTo>
                    <a:pt x="1286662" y="4014355"/>
                  </a:lnTo>
                  <a:lnTo>
                    <a:pt x="1231125" y="4014355"/>
                  </a:lnTo>
                  <a:lnTo>
                    <a:pt x="1228940" y="4014000"/>
                  </a:lnTo>
                  <a:lnTo>
                    <a:pt x="1227010" y="4014546"/>
                  </a:lnTo>
                  <a:lnTo>
                    <a:pt x="1223632" y="4017403"/>
                  </a:lnTo>
                  <a:lnTo>
                    <a:pt x="1222794" y="4019232"/>
                  </a:lnTo>
                  <a:lnTo>
                    <a:pt x="1222794" y="4023652"/>
                  </a:lnTo>
                  <a:lnTo>
                    <a:pt x="1223632" y="4025481"/>
                  </a:lnTo>
                  <a:lnTo>
                    <a:pt x="1227010" y="4028351"/>
                  </a:lnTo>
                  <a:lnTo>
                    <a:pt x="1228940" y="4028884"/>
                  </a:lnTo>
                  <a:lnTo>
                    <a:pt x="1231125" y="4028529"/>
                  </a:lnTo>
                  <a:lnTo>
                    <a:pt x="1286662" y="4028529"/>
                  </a:lnTo>
                  <a:lnTo>
                    <a:pt x="1288389" y="4028249"/>
                  </a:lnTo>
                  <a:lnTo>
                    <a:pt x="1289837" y="4027436"/>
                  </a:lnTo>
                  <a:lnTo>
                    <a:pt x="1292110" y="4024757"/>
                  </a:lnTo>
                  <a:lnTo>
                    <a:pt x="1292682" y="4023207"/>
                  </a:lnTo>
                  <a:lnTo>
                    <a:pt x="1292682" y="4019689"/>
                  </a:lnTo>
                  <a:close/>
                </a:path>
                <a:path w="3519804" h="4029075">
                  <a:moveTo>
                    <a:pt x="1404632" y="4002468"/>
                  </a:moveTo>
                  <a:lnTo>
                    <a:pt x="1397012" y="3996194"/>
                  </a:lnTo>
                  <a:lnTo>
                    <a:pt x="1395260" y="3996791"/>
                  </a:lnTo>
                  <a:lnTo>
                    <a:pt x="1381988" y="4000449"/>
                  </a:lnTo>
                  <a:lnTo>
                    <a:pt x="1368628" y="4003725"/>
                  </a:lnTo>
                  <a:lnTo>
                    <a:pt x="1355166" y="4006596"/>
                  </a:lnTo>
                  <a:lnTo>
                    <a:pt x="1339710" y="4009402"/>
                  </a:lnTo>
                  <a:lnTo>
                    <a:pt x="1338186" y="4010368"/>
                  </a:lnTo>
                  <a:lnTo>
                    <a:pt x="1335913" y="4013517"/>
                  </a:lnTo>
                  <a:lnTo>
                    <a:pt x="1335481" y="4015270"/>
                  </a:lnTo>
                  <a:lnTo>
                    <a:pt x="1335773" y="4017200"/>
                  </a:lnTo>
                  <a:lnTo>
                    <a:pt x="1336890" y="4020553"/>
                  </a:lnTo>
                  <a:lnTo>
                    <a:pt x="1339215" y="4022191"/>
                  </a:lnTo>
                  <a:lnTo>
                    <a:pt x="1342758" y="4022102"/>
                  </a:lnTo>
                  <a:lnTo>
                    <a:pt x="1344079" y="4022102"/>
                  </a:lnTo>
                  <a:lnTo>
                    <a:pt x="1385582" y="4013200"/>
                  </a:lnTo>
                  <a:lnTo>
                    <a:pt x="1404404" y="4004272"/>
                  </a:lnTo>
                  <a:lnTo>
                    <a:pt x="1404632" y="4002468"/>
                  </a:lnTo>
                  <a:close/>
                </a:path>
                <a:path w="3519804" h="4029075">
                  <a:moveTo>
                    <a:pt x="1507020" y="3958869"/>
                  </a:moveTo>
                  <a:lnTo>
                    <a:pt x="1506766" y="3957104"/>
                  </a:lnTo>
                  <a:lnTo>
                    <a:pt x="1505762" y="3955427"/>
                  </a:lnTo>
                  <a:lnTo>
                    <a:pt x="1504810" y="3953713"/>
                  </a:lnTo>
                  <a:lnTo>
                    <a:pt x="1503387" y="3952595"/>
                  </a:lnTo>
                  <a:lnTo>
                    <a:pt x="1499603" y="3951567"/>
                  </a:lnTo>
                  <a:lnTo>
                    <a:pt x="1497812" y="3951795"/>
                  </a:lnTo>
                  <a:lnTo>
                    <a:pt x="1496123" y="3952786"/>
                  </a:lnTo>
                  <a:lnTo>
                    <a:pt x="1484122" y="3959593"/>
                  </a:lnTo>
                  <a:lnTo>
                    <a:pt x="1471930" y="3966057"/>
                  </a:lnTo>
                  <a:lnTo>
                    <a:pt x="1459560" y="3972153"/>
                  </a:lnTo>
                  <a:lnTo>
                    <a:pt x="1447012" y="3977906"/>
                  </a:lnTo>
                  <a:lnTo>
                    <a:pt x="1445488" y="3978567"/>
                  </a:lnTo>
                  <a:lnTo>
                    <a:pt x="1444332" y="3979634"/>
                  </a:lnTo>
                  <a:lnTo>
                    <a:pt x="1442796" y="3982593"/>
                  </a:lnTo>
                  <a:lnTo>
                    <a:pt x="1442720" y="3984739"/>
                  </a:lnTo>
                  <a:lnTo>
                    <a:pt x="1443278" y="3987406"/>
                  </a:lnTo>
                  <a:lnTo>
                    <a:pt x="1444104" y="3988739"/>
                  </a:lnTo>
                  <a:lnTo>
                    <a:pt x="1446707" y="3990822"/>
                  </a:lnTo>
                  <a:lnTo>
                    <a:pt x="1448181" y="3991343"/>
                  </a:lnTo>
                  <a:lnTo>
                    <a:pt x="1449857" y="3991318"/>
                  </a:lnTo>
                  <a:lnTo>
                    <a:pt x="1449857" y="3990568"/>
                  </a:lnTo>
                  <a:lnTo>
                    <a:pt x="1452689" y="3990568"/>
                  </a:lnTo>
                  <a:lnTo>
                    <a:pt x="1490929" y="3971988"/>
                  </a:lnTo>
                  <a:lnTo>
                    <a:pt x="1506067" y="3962641"/>
                  </a:lnTo>
                  <a:lnTo>
                    <a:pt x="1507020" y="3958869"/>
                  </a:lnTo>
                  <a:close/>
                </a:path>
                <a:path w="3519804" h="4029075">
                  <a:moveTo>
                    <a:pt x="1595602" y="3888638"/>
                  </a:moveTo>
                  <a:lnTo>
                    <a:pt x="1594942" y="3886949"/>
                  </a:lnTo>
                  <a:lnTo>
                    <a:pt x="1592237" y="3884142"/>
                  </a:lnTo>
                  <a:lnTo>
                    <a:pt x="1590573" y="3883418"/>
                  </a:lnTo>
                  <a:lnTo>
                    <a:pt x="1586661" y="3883342"/>
                  </a:lnTo>
                  <a:lnTo>
                    <a:pt x="1584985" y="3884003"/>
                  </a:lnTo>
                  <a:lnTo>
                    <a:pt x="1583575" y="3885361"/>
                  </a:lnTo>
                  <a:lnTo>
                    <a:pt x="1573555" y="3894810"/>
                  </a:lnTo>
                  <a:lnTo>
                    <a:pt x="1563268" y="3903954"/>
                  </a:lnTo>
                  <a:lnTo>
                    <a:pt x="1552689" y="3912755"/>
                  </a:lnTo>
                  <a:lnTo>
                    <a:pt x="1540281" y="3922445"/>
                  </a:lnTo>
                  <a:lnTo>
                    <a:pt x="1539379" y="3924020"/>
                  </a:lnTo>
                  <a:lnTo>
                    <a:pt x="1538859" y="3927932"/>
                  </a:lnTo>
                  <a:lnTo>
                    <a:pt x="1539328" y="3929684"/>
                  </a:lnTo>
                  <a:lnTo>
                    <a:pt x="1540510" y="3931259"/>
                  </a:lnTo>
                  <a:lnTo>
                    <a:pt x="1541818" y="3933355"/>
                  </a:lnTo>
                  <a:lnTo>
                    <a:pt x="1543710" y="3934422"/>
                  </a:lnTo>
                  <a:lnTo>
                    <a:pt x="1546174" y="3934460"/>
                  </a:lnTo>
                  <a:lnTo>
                    <a:pt x="1546174" y="3933901"/>
                  </a:lnTo>
                  <a:lnTo>
                    <a:pt x="1547749" y="3933888"/>
                  </a:lnTo>
                  <a:lnTo>
                    <a:pt x="1549133" y="3933380"/>
                  </a:lnTo>
                  <a:lnTo>
                    <a:pt x="1550339" y="3932390"/>
                  </a:lnTo>
                  <a:lnTo>
                    <a:pt x="1561515" y="3923665"/>
                  </a:lnTo>
                  <a:lnTo>
                    <a:pt x="1593392" y="3895560"/>
                  </a:lnTo>
                  <a:lnTo>
                    <a:pt x="1595526" y="3892550"/>
                  </a:lnTo>
                  <a:lnTo>
                    <a:pt x="1595602" y="3888638"/>
                  </a:lnTo>
                  <a:close/>
                </a:path>
                <a:path w="3519804" h="4029075">
                  <a:moveTo>
                    <a:pt x="1666163" y="3804488"/>
                  </a:moveTo>
                  <a:lnTo>
                    <a:pt x="1665351" y="3800678"/>
                  </a:lnTo>
                  <a:lnTo>
                    <a:pt x="1664335" y="3799179"/>
                  </a:lnTo>
                  <a:lnTo>
                    <a:pt x="1661058" y="3797008"/>
                  </a:lnTo>
                  <a:lnTo>
                    <a:pt x="1659255" y="3796690"/>
                  </a:lnTo>
                  <a:lnTo>
                    <a:pt x="1655394" y="3797579"/>
                  </a:lnTo>
                  <a:lnTo>
                    <a:pt x="1653908" y="3798659"/>
                  </a:lnTo>
                  <a:lnTo>
                    <a:pt x="1652892" y="3800360"/>
                  </a:lnTo>
                  <a:lnTo>
                    <a:pt x="1645348" y="3812032"/>
                  </a:lnTo>
                  <a:lnTo>
                    <a:pt x="1637474" y="3823474"/>
                  </a:lnTo>
                  <a:lnTo>
                    <a:pt x="1629295" y="3834701"/>
                  </a:lnTo>
                  <a:lnTo>
                    <a:pt x="1620786" y="3845687"/>
                  </a:lnTo>
                  <a:lnTo>
                    <a:pt x="1619516" y="3847223"/>
                  </a:lnTo>
                  <a:lnTo>
                    <a:pt x="1618996" y="3848963"/>
                  </a:lnTo>
                  <a:lnTo>
                    <a:pt x="1624050" y="3856837"/>
                  </a:lnTo>
                  <a:lnTo>
                    <a:pt x="1624672" y="3857002"/>
                  </a:lnTo>
                  <a:lnTo>
                    <a:pt x="1626260" y="3856837"/>
                  </a:lnTo>
                  <a:lnTo>
                    <a:pt x="1628559" y="3856939"/>
                  </a:lnTo>
                  <a:lnTo>
                    <a:pt x="1630387" y="3856050"/>
                  </a:lnTo>
                  <a:lnTo>
                    <a:pt x="1631746" y="3854196"/>
                  </a:lnTo>
                  <a:lnTo>
                    <a:pt x="1640535" y="3843007"/>
                  </a:lnTo>
                  <a:lnTo>
                    <a:pt x="1648980" y="3831564"/>
                  </a:lnTo>
                  <a:lnTo>
                    <a:pt x="1657070" y="3819868"/>
                  </a:lnTo>
                  <a:lnTo>
                    <a:pt x="1664792" y="3807917"/>
                  </a:lnTo>
                  <a:lnTo>
                    <a:pt x="1665846" y="3806266"/>
                  </a:lnTo>
                  <a:lnTo>
                    <a:pt x="1666163" y="3804488"/>
                  </a:lnTo>
                  <a:close/>
                </a:path>
                <a:path w="3519804" h="4029075">
                  <a:moveTo>
                    <a:pt x="1713776" y="3704069"/>
                  </a:moveTo>
                  <a:lnTo>
                    <a:pt x="1706930" y="3696284"/>
                  </a:lnTo>
                  <a:lnTo>
                    <a:pt x="1705114" y="3696436"/>
                  </a:lnTo>
                  <a:lnTo>
                    <a:pt x="1701609" y="3698189"/>
                  </a:lnTo>
                  <a:lnTo>
                    <a:pt x="1700403" y="3699548"/>
                  </a:lnTo>
                  <a:lnTo>
                    <a:pt x="1699742" y="3701389"/>
                  </a:lnTo>
                  <a:lnTo>
                    <a:pt x="1695234" y="3714381"/>
                  </a:lnTo>
                  <a:lnTo>
                    <a:pt x="1690331" y="3727208"/>
                  </a:lnTo>
                  <a:lnTo>
                    <a:pt x="1685036" y="3739870"/>
                  </a:lnTo>
                  <a:lnTo>
                    <a:pt x="1679333" y="3752392"/>
                  </a:lnTo>
                  <a:lnTo>
                    <a:pt x="1678470" y="3754158"/>
                  </a:lnTo>
                  <a:lnTo>
                    <a:pt x="1678368" y="3755974"/>
                  </a:lnTo>
                  <a:lnTo>
                    <a:pt x="1679702" y="3759682"/>
                  </a:lnTo>
                  <a:lnTo>
                    <a:pt x="1680959" y="3761028"/>
                  </a:lnTo>
                  <a:lnTo>
                    <a:pt x="1682737" y="3761829"/>
                  </a:lnTo>
                  <a:lnTo>
                    <a:pt x="1683613" y="3762349"/>
                  </a:lnTo>
                  <a:lnTo>
                    <a:pt x="1684680" y="3762629"/>
                  </a:lnTo>
                  <a:lnTo>
                    <a:pt x="1685759" y="3762591"/>
                  </a:lnTo>
                  <a:lnTo>
                    <a:pt x="1685759" y="3762400"/>
                  </a:lnTo>
                  <a:lnTo>
                    <a:pt x="1688693" y="3762349"/>
                  </a:lnTo>
                  <a:lnTo>
                    <a:pt x="1708467" y="3719271"/>
                  </a:lnTo>
                  <a:lnTo>
                    <a:pt x="1713153" y="3705923"/>
                  </a:lnTo>
                  <a:lnTo>
                    <a:pt x="1713776" y="3704069"/>
                  </a:lnTo>
                  <a:close/>
                </a:path>
                <a:path w="3519804" h="4029075">
                  <a:moveTo>
                    <a:pt x="1735734" y="3592563"/>
                  </a:moveTo>
                  <a:lnTo>
                    <a:pt x="1727238" y="3586823"/>
                  </a:lnTo>
                  <a:lnTo>
                    <a:pt x="1725498" y="3587407"/>
                  </a:lnTo>
                  <a:lnTo>
                    <a:pt x="1722501" y="3589959"/>
                  </a:lnTo>
                  <a:lnTo>
                    <a:pt x="1721662" y="3591585"/>
                  </a:lnTo>
                  <a:lnTo>
                    <a:pt x="1721370" y="3594481"/>
                  </a:lnTo>
                  <a:lnTo>
                    <a:pt x="1720202" y="3607231"/>
                  </a:lnTo>
                  <a:lnTo>
                    <a:pt x="1718525" y="3620859"/>
                  </a:lnTo>
                  <a:lnTo>
                    <a:pt x="1716430" y="3634422"/>
                  </a:lnTo>
                  <a:lnTo>
                    <a:pt x="1713903" y="3647935"/>
                  </a:lnTo>
                  <a:lnTo>
                    <a:pt x="1713369" y="3649929"/>
                  </a:lnTo>
                  <a:lnTo>
                    <a:pt x="1713649" y="3651796"/>
                  </a:lnTo>
                  <a:lnTo>
                    <a:pt x="1715808" y="3655314"/>
                  </a:lnTo>
                  <a:lnTo>
                    <a:pt x="1717357" y="3656393"/>
                  </a:lnTo>
                  <a:lnTo>
                    <a:pt x="1719376" y="3656812"/>
                  </a:lnTo>
                  <a:lnTo>
                    <a:pt x="1722577" y="3656812"/>
                  </a:lnTo>
                  <a:lnTo>
                    <a:pt x="1734286" y="3608730"/>
                  </a:lnTo>
                  <a:lnTo>
                    <a:pt x="1735620" y="3594481"/>
                  </a:lnTo>
                  <a:lnTo>
                    <a:pt x="1735734" y="3592563"/>
                  </a:lnTo>
                  <a:close/>
                </a:path>
                <a:path w="3519804" h="4029075">
                  <a:moveTo>
                    <a:pt x="1737131" y="3479927"/>
                  </a:moveTo>
                  <a:lnTo>
                    <a:pt x="1736432" y="3478238"/>
                  </a:lnTo>
                  <a:lnTo>
                    <a:pt x="1733626" y="3475431"/>
                  </a:lnTo>
                  <a:lnTo>
                    <a:pt x="1731937" y="3474732"/>
                  </a:lnTo>
                  <a:lnTo>
                    <a:pt x="1729955" y="3474732"/>
                  </a:lnTo>
                  <a:lnTo>
                    <a:pt x="1728012" y="3474783"/>
                  </a:lnTo>
                  <a:lnTo>
                    <a:pt x="1726361" y="3475507"/>
                  </a:lnTo>
                  <a:lnTo>
                    <a:pt x="1723644" y="3478301"/>
                  </a:lnTo>
                  <a:lnTo>
                    <a:pt x="1722983" y="3479927"/>
                  </a:lnTo>
                  <a:lnTo>
                    <a:pt x="1723034" y="3540518"/>
                  </a:lnTo>
                  <a:lnTo>
                    <a:pt x="1723720" y="3542119"/>
                  </a:lnTo>
                  <a:lnTo>
                    <a:pt x="1726425" y="3544811"/>
                  </a:lnTo>
                  <a:lnTo>
                    <a:pt x="1728050" y="3545509"/>
                  </a:lnTo>
                  <a:lnTo>
                    <a:pt x="1729955" y="3545560"/>
                  </a:lnTo>
                  <a:lnTo>
                    <a:pt x="1731899" y="3545560"/>
                  </a:lnTo>
                  <a:lnTo>
                    <a:pt x="1733575" y="3544887"/>
                  </a:lnTo>
                  <a:lnTo>
                    <a:pt x="1736356" y="3542169"/>
                  </a:lnTo>
                  <a:lnTo>
                    <a:pt x="1737080" y="3540518"/>
                  </a:lnTo>
                  <a:lnTo>
                    <a:pt x="1737131" y="3479927"/>
                  </a:lnTo>
                  <a:close/>
                </a:path>
                <a:path w="3519804" h="4029075">
                  <a:moveTo>
                    <a:pt x="1737131" y="3368116"/>
                  </a:moveTo>
                  <a:lnTo>
                    <a:pt x="1736432" y="3366427"/>
                  </a:lnTo>
                  <a:lnTo>
                    <a:pt x="1733626" y="3363620"/>
                  </a:lnTo>
                  <a:lnTo>
                    <a:pt x="1731937" y="3362922"/>
                  </a:lnTo>
                  <a:lnTo>
                    <a:pt x="1729955" y="3362922"/>
                  </a:lnTo>
                  <a:lnTo>
                    <a:pt x="1728012" y="3362972"/>
                  </a:lnTo>
                  <a:lnTo>
                    <a:pt x="1726361" y="3363696"/>
                  </a:lnTo>
                  <a:lnTo>
                    <a:pt x="1723644" y="3366478"/>
                  </a:lnTo>
                  <a:lnTo>
                    <a:pt x="1722983" y="3368116"/>
                  </a:lnTo>
                  <a:lnTo>
                    <a:pt x="1722983" y="3428733"/>
                  </a:lnTo>
                  <a:lnTo>
                    <a:pt x="1723656" y="3430333"/>
                  </a:lnTo>
                  <a:lnTo>
                    <a:pt x="1726374" y="3433064"/>
                  </a:lnTo>
                  <a:lnTo>
                    <a:pt x="1728025" y="3433749"/>
                  </a:lnTo>
                  <a:lnTo>
                    <a:pt x="1729955" y="3433749"/>
                  </a:lnTo>
                  <a:lnTo>
                    <a:pt x="1731924" y="3433800"/>
                  </a:lnTo>
                  <a:lnTo>
                    <a:pt x="1733613" y="3433140"/>
                  </a:lnTo>
                  <a:lnTo>
                    <a:pt x="1736432" y="3430397"/>
                  </a:lnTo>
                  <a:lnTo>
                    <a:pt x="1737131" y="3428733"/>
                  </a:lnTo>
                  <a:lnTo>
                    <a:pt x="1737131" y="3368116"/>
                  </a:lnTo>
                  <a:close/>
                </a:path>
                <a:path w="3519804" h="4029075">
                  <a:moveTo>
                    <a:pt x="1737131" y="3284258"/>
                  </a:moveTo>
                  <a:lnTo>
                    <a:pt x="1736432" y="3282556"/>
                  </a:lnTo>
                  <a:lnTo>
                    <a:pt x="1733626" y="3279762"/>
                  </a:lnTo>
                  <a:lnTo>
                    <a:pt x="1731937" y="3279051"/>
                  </a:lnTo>
                  <a:lnTo>
                    <a:pt x="1728012" y="3279114"/>
                  </a:lnTo>
                  <a:lnTo>
                    <a:pt x="1726361" y="3279825"/>
                  </a:lnTo>
                  <a:lnTo>
                    <a:pt x="1723644" y="3282619"/>
                  </a:lnTo>
                  <a:lnTo>
                    <a:pt x="1722970" y="3284283"/>
                  </a:lnTo>
                  <a:lnTo>
                    <a:pt x="1722970" y="3314560"/>
                  </a:lnTo>
                  <a:lnTo>
                    <a:pt x="1729955" y="3321558"/>
                  </a:lnTo>
                  <a:lnTo>
                    <a:pt x="1731899" y="3321558"/>
                  </a:lnTo>
                  <a:lnTo>
                    <a:pt x="1733575" y="3320872"/>
                  </a:lnTo>
                  <a:lnTo>
                    <a:pt x="1736356" y="3318167"/>
                  </a:lnTo>
                  <a:lnTo>
                    <a:pt x="1737080" y="3316516"/>
                  </a:lnTo>
                  <a:lnTo>
                    <a:pt x="1737131" y="3314560"/>
                  </a:lnTo>
                  <a:lnTo>
                    <a:pt x="1737131" y="3284258"/>
                  </a:lnTo>
                  <a:close/>
                </a:path>
                <a:path w="3519804" h="4029075">
                  <a:moveTo>
                    <a:pt x="3431133" y="56946"/>
                  </a:moveTo>
                  <a:lnTo>
                    <a:pt x="3430562" y="55372"/>
                  </a:lnTo>
                  <a:lnTo>
                    <a:pt x="3428250" y="52654"/>
                  </a:lnTo>
                  <a:lnTo>
                    <a:pt x="3426790" y="51828"/>
                  </a:lnTo>
                  <a:lnTo>
                    <a:pt x="3425037" y="51536"/>
                  </a:lnTo>
                  <a:lnTo>
                    <a:pt x="3396297" y="51536"/>
                  </a:lnTo>
                  <a:lnTo>
                    <a:pt x="3394075" y="51181"/>
                  </a:lnTo>
                  <a:lnTo>
                    <a:pt x="3392119" y="51727"/>
                  </a:lnTo>
                  <a:lnTo>
                    <a:pt x="3388690" y="54635"/>
                  </a:lnTo>
                  <a:lnTo>
                    <a:pt x="3387839" y="56476"/>
                  </a:lnTo>
                  <a:lnTo>
                    <a:pt x="3387839" y="60972"/>
                  </a:lnTo>
                  <a:lnTo>
                    <a:pt x="3388690" y="62826"/>
                  </a:lnTo>
                  <a:lnTo>
                    <a:pt x="3392119" y="65722"/>
                  </a:lnTo>
                  <a:lnTo>
                    <a:pt x="3394075" y="66268"/>
                  </a:lnTo>
                  <a:lnTo>
                    <a:pt x="3396297" y="65913"/>
                  </a:lnTo>
                  <a:lnTo>
                    <a:pt x="3425037" y="65913"/>
                  </a:lnTo>
                  <a:lnTo>
                    <a:pt x="3426790" y="65620"/>
                  </a:lnTo>
                  <a:lnTo>
                    <a:pt x="3428250" y="64795"/>
                  </a:lnTo>
                  <a:lnTo>
                    <a:pt x="3430562" y="62077"/>
                  </a:lnTo>
                  <a:lnTo>
                    <a:pt x="3431133" y="60502"/>
                  </a:lnTo>
                  <a:lnTo>
                    <a:pt x="3431133" y="56946"/>
                  </a:lnTo>
                  <a:close/>
                </a:path>
                <a:path w="3519804" h="4029075">
                  <a:moveTo>
                    <a:pt x="3519500" y="55372"/>
                  </a:moveTo>
                  <a:lnTo>
                    <a:pt x="3457613" y="0"/>
                  </a:lnTo>
                  <a:lnTo>
                    <a:pt x="3457613" y="117449"/>
                  </a:lnTo>
                  <a:lnTo>
                    <a:pt x="3519500" y="553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820" y="2666507"/>
              <a:ext cx="3171585" cy="1999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30484" y="6576584"/>
              <a:ext cx="61594" cy="116205"/>
            </a:xfrm>
            <a:custGeom>
              <a:avLst/>
              <a:gdLst/>
              <a:ahLst/>
              <a:cxnLst/>
              <a:rect l="l" t="t" r="r" b="b"/>
              <a:pathLst>
                <a:path w="61595" h="116204">
                  <a:moveTo>
                    <a:pt x="61007" y="115782"/>
                  </a:moveTo>
                  <a:lnTo>
                    <a:pt x="61007" y="0"/>
                  </a:lnTo>
                  <a:lnTo>
                    <a:pt x="0" y="54585"/>
                  </a:lnTo>
                  <a:lnTo>
                    <a:pt x="61007" y="115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076" y="4625617"/>
            <a:ext cx="8194040" cy="34315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4799330" marR="5080" indent="286385">
              <a:lnSpc>
                <a:spcPts val="4170"/>
              </a:lnSpc>
              <a:spcBef>
                <a:spcPts val="785"/>
              </a:spcBef>
            </a:pPr>
            <a:r>
              <a:rPr sz="4000" b="1" spc="390" dirty="0">
                <a:solidFill>
                  <a:srgbClr val="E76D4B"/>
                </a:solidFill>
                <a:latin typeface="Trebuchet MS"/>
                <a:cs typeface="Trebuchet MS"/>
              </a:rPr>
              <a:t>Preguntas </a:t>
            </a:r>
            <a:r>
              <a:rPr sz="4000" b="1" spc="395" dirty="0">
                <a:solidFill>
                  <a:srgbClr val="E76D4B"/>
                </a:solidFill>
                <a:latin typeface="Trebuchet MS"/>
                <a:cs typeface="Trebuchet MS"/>
              </a:rPr>
              <a:t> </a:t>
            </a:r>
            <a:r>
              <a:rPr sz="4000" b="1" spc="175" dirty="0">
                <a:solidFill>
                  <a:srgbClr val="E76D4B"/>
                </a:solidFill>
                <a:latin typeface="Trebuchet MS"/>
                <a:cs typeface="Trebuchet MS"/>
              </a:rPr>
              <a:t>I</a:t>
            </a:r>
            <a:r>
              <a:rPr sz="4000" b="1" spc="880" dirty="0">
                <a:solidFill>
                  <a:srgbClr val="E76D4B"/>
                </a:solidFill>
                <a:latin typeface="Trebuchet MS"/>
                <a:cs typeface="Trebuchet MS"/>
              </a:rPr>
              <a:t>m</a:t>
            </a:r>
            <a:r>
              <a:rPr sz="4000" b="1" spc="395" dirty="0">
                <a:solidFill>
                  <a:srgbClr val="E76D4B"/>
                </a:solidFill>
                <a:latin typeface="Trebuchet MS"/>
                <a:cs typeface="Trebuchet MS"/>
              </a:rPr>
              <a:t>p</a:t>
            </a:r>
            <a:r>
              <a:rPr sz="4000" b="1" spc="285" dirty="0">
                <a:solidFill>
                  <a:srgbClr val="E76D4B"/>
                </a:solidFill>
                <a:latin typeface="Trebuchet MS"/>
                <a:cs typeface="Trebuchet MS"/>
              </a:rPr>
              <a:t>o</a:t>
            </a:r>
            <a:r>
              <a:rPr sz="4000" b="1" spc="160" dirty="0">
                <a:solidFill>
                  <a:srgbClr val="E76D4B"/>
                </a:solidFill>
                <a:latin typeface="Trebuchet MS"/>
                <a:cs typeface="Trebuchet MS"/>
              </a:rPr>
              <a:t>rt</a:t>
            </a:r>
            <a:r>
              <a:rPr sz="4000" b="1" spc="595" dirty="0">
                <a:solidFill>
                  <a:srgbClr val="E76D4B"/>
                </a:solidFill>
                <a:latin typeface="Trebuchet MS"/>
                <a:cs typeface="Trebuchet MS"/>
              </a:rPr>
              <a:t>a</a:t>
            </a:r>
            <a:r>
              <a:rPr sz="4000" b="1" spc="434" dirty="0">
                <a:solidFill>
                  <a:srgbClr val="E76D4B"/>
                </a:solidFill>
                <a:latin typeface="Trebuchet MS"/>
                <a:cs typeface="Trebuchet MS"/>
              </a:rPr>
              <a:t>n</a:t>
            </a:r>
            <a:r>
              <a:rPr sz="4000" b="1" spc="160" dirty="0">
                <a:solidFill>
                  <a:srgbClr val="E76D4B"/>
                </a:solidFill>
                <a:latin typeface="Trebuchet MS"/>
                <a:cs typeface="Trebuchet MS"/>
              </a:rPr>
              <a:t>t</a:t>
            </a:r>
            <a:r>
              <a:rPr sz="4000" b="1" spc="170" dirty="0">
                <a:solidFill>
                  <a:srgbClr val="E76D4B"/>
                </a:solidFill>
                <a:latin typeface="Trebuchet MS"/>
                <a:cs typeface="Trebuchet MS"/>
              </a:rPr>
              <a:t>e</a:t>
            </a:r>
            <a:r>
              <a:rPr sz="4000" b="1" spc="600" dirty="0">
                <a:solidFill>
                  <a:srgbClr val="E76D4B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  <a:p>
            <a:pPr marL="12700" marR="3764915" indent="-635" algn="ctr">
              <a:lnSpc>
                <a:spcPts val="3130"/>
              </a:lnSpc>
              <a:spcBef>
                <a:spcPts val="2150"/>
              </a:spcBef>
            </a:pPr>
            <a:r>
              <a:rPr sz="3150" spc="-5" dirty="0">
                <a:latin typeface="Verdana"/>
                <a:cs typeface="Verdana"/>
              </a:rPr>
              <a:t>¿Se</a:t>
            </a:r>
            <a:r>
              <a:rPr sz="3150" spc="-270" dirty="0">
                <a:latin typeface="Verdana"/>
                <a:cs typeface="Verdana"/>
              </a:rPr>
              <a:t> </a:t>
            </a:r>
            <a:r>
              <a:rPr sz="3150" spc="135" dirty="0">
                <a:latin typeface="Verdana"/>
                <a:cs typeface="Verdana"/>
              </a:rPr>
              <a:t>puede</a:t>
            </a:r>
            <a:r>
              <a:rPr sz="3150" spc="-265" dirty="0">
                <a:latin typeface="Verdana"/>
                <a:cs typeface="Verdana"/>
              </a:rPr>
              <a:t> </a:t>
            </a:r>
            <a:r>
              <a:rPr sz="3150" spc="60" dirty="0">
                <a:latin typeface="Verdana"/>
                <a:cs typeface="Verdana"/>
              </a:rPr>
              <a:t>ordenar</a:t>
            </a:r>
            <a:r>
              <a:rPr sz="3150" spc="-265" dirty="0">
                <a:latin typeface="Verdana"/>
                <a:cs typeface="Verdana"/>
              </a:rPr>
              <a:t> </a:t>
            </a:r>
            <a:r>
              <a:rPr sz="3150" spc="10" dirty="0">
                <a:latin typeface="Verdana"/>
                <a:cs typeface="Verdana"/>
              </a:rPr>
              <a:t>la </a:t>
            </a:r>
            <a:r>
              <a:rPr sz="3150" spc="-1095" dirty="0">
                <a:latin typeface="Verdana"/>
                <a:cs typeface="Verdana"/>
              </a:rPr>
              <a:t> </a:t>
            </a:r>
            <a:r>
              <a:rPr sz="3150" spc="-185" dirty="0">
                <a:latin typeface="Verdana"/>
                <a:cs typeface="Verdana"/>
              </a:rPr>
              <a:t>S</a:t>
            </a:r>
            <a:r>
              <a:rPr sz="3150" spc="395" dirty="0">
                <a:latin typeface="Verdana"/>
                <a:cs typeface="Verdana"/>
              </a:rPr>
              <a:t>P</a:t>
            </a:r>
            <a:r>
              <a:rPr sz="3150" spc="-254" dirty="0">
                <a:latin typeface="Verdana"/>
                <a:cs typeface="Verdana"/>
              </a:rPr>
              <a:t> </a:t>
            </a:r>
            <a:r>
              <a:rPr sz="3150" spc="165" dirty="0">
                <a:latin typeface="Verdana"/>
                <a:cs typeface="Verdana"/>
              </a:rPr>
              <a:t>c</a:t>
            </a:r>
            <a:r>
              <a:rPr sz="3150" spc="100" dirty="0">
                <a:latin typeface="Verdana"/>
                <a:cs typeface="Verdana"/>
              </a:rPr>
              <a:t>o</a:t>
            </a:r>
            <a:r>
              <a:rPr sz="3150" spc="165" dirty="0">
                <a:latin typeface="Verdana"/>
                <a:cs typeface="Verdana"/>
              </a:rPr>
              <a:t>nc</a:t>
            </a:r>
            <a:r>
              <a:rPr sz="3150" spc="100" dirty="0">
                <a:latin typeface="Verdana"/>
                <a:cs typeface="Verdana"/>
              </a:rPr>
              <a:t>o</a:t>
            </a:r>
            <a:r>
              <a:rPr sz="3150" spc="290" dirty="0">
                <a:latin typeface="Verdana"/>
                <a:cs typeface="Verdana"/>
              </a:rPr>
              <a:t>m</a:t>
            </a:r>
            <a:r>
              <a:rPr sz="3150" spc="15" dirty="0">
                <a:latin typeface="Verdana"/>
                <a:cs typeface="Verdana"/>
              </a:rPr>
              <a:t>i</a:t>
            </a:r>
            <a:r>
              <a:rPr sz="3150" spc="70" dirty="0">
                <a:latin typeface="Verdana"/>
                <a:cs typeface="Verdana"/>
              </a:rPr>
              <a:t>t</a:t>
            </a:r>
            <a:r>
              <a:rPr sz="3150" dirty="0">
                <a:latin typeface="Verdana"/>
                <a:cs typeface="Verdana"/>
              </a:rPr>
              <a:t>a</a:t>
            </a:r>
            <a:r>
              <a:rPr sz="3150" spc="165" dirty="0">
                <a:latin typeface="Verdana"/>
                <a:cs typeface="Verdana"/>
              </a:rPr>
              <a:t>n</a:t>
            </a:r>
            <a:r>
              <a:rPr sz="3150" spc="70" dirty="0">
                <a:latin typeface="Verdana"/>
                <a:cs typeface="Verdana"/>
              </a:rPr>
              <a:t>t</a:t>
            </a:r>
            <a:r>
              <a:rPr sz="3150" spc="65" dirty="0">
                <a:latin typeface="Verdana"/>
                <a:cs typeface="Verdana"/>
              </a:rPr>
              <a:t>e</a:t>
            </a:r>
            <a:r>
              <a:rPr sz="3150" spc="-254" dirty="0">
                <a:latin typeface="Verdana"/>
                <a:cs typeface="Verdana"/>
              </a:rPr>
              <a:t> </a:t>
            </a:r>
            <a:r>
              <a:rPr sz="3150" spc="165" dirty="0">
                <a:latin typeface="Verdana"/>
                <a:cs typeface="Verdana"/>
              </a:rPr>
              <a:t>c</a:t>
            </a:r>
            <a:r>
              <a:rPr sz="3150" spc="100" dirty="0">
                <a:latin typeface="Verdana"/>
                <a:cs typeface="Verdana"/>
              </a:rPr>
              <a:t>o</a:t>
            </a:r>
            <a:r>
              <a:rPr sz="3150" spc="120" dirty="0">
                <a:latin typeface="Verdana"/>
                <a:cs typeface="Verdana"/>
              </a:rPr>
              <a:t>n  </a:t>
            </a:r>
            <a:r>
              <a:rPr sz="3150" spc="10" dirty="0">
                <a:latin typeface="Verdana"/>
                <a:cs typeface="Verdana"/>
              </a:rPr>
              <a:t>la </a:t>
            </a:r>
            <a:r>
              <a:rPr sz="3150" spc="50" dirty="0">
                <a:latin typeface="Verdana"/>
                <a:cs typeface="Verdana"/>
              </a:rPr>
              <a:t>apertura </a:t>
            </a:r>
            <a:r>
              <a:rPr sz="3150" spc="135" dirty="0">
                <a:latin typeface="Verdana"/>
                <a:cs typeface="Verdana"/>
              </a:rPr>
              <a:t>de </a:t>
            </a:r>
            <a:r>
              <a:rPr sz="3150" spc="10" dirty="0">
                <a:latin typeface="Verdana"/>
                <a:cs typeface="Verdana"/>
              </a:rPr>
              <a:t>la </a:t>
            </a:r>
            <a:r>
              <a:rPr sz="3150" spc="15" dirty="0">
                <a:latin typeface="Verdana"/>
                <a:cs typeface="Verdana"/>
              </a:rPr>
              <a:t> </a:t>
            </a:r>
            <a:r>
              <a:rPr sz="3150" spc="65" dirty="0">
                <a:latin typeface="Verdana"/>
                <a:cs typeface="Verdana"/>
              </a:rPr>
              <a:t>investigación </a:t>
            </a:r>
            <a:r>
              <a:rPr sz="3150" spc="70" dirty="0">
                <a:latin typeface="Verdana"/>
                <a:cs typeface="Verdana"/>
              </a:rPr>
              <a:t> </a:t>
            </a:r>
            <a:r>
              <a:rPr sz="3150" spc="55" dirty="0">
                <a:latin typeface="Verdana"/>
                <a:cs typeface="Verdana"/>
              </a:rPr>
              <a:t>Disciplinaria?</a:t>
            </a:r>
            <a:endParaRPr sz="31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44279" y="4754853"/>
            <a:ext cx="1969135" cy="2159635"/>
            <a:chOff x="9144279" y="4754853"/>
            <a:chExt cx="1969135" cy="2159635"/>
          </a:xfrm>
        </p:grpSpPr>
        <p:sp>
          <p:nvSpPr>
            <p:cNvPr id="11" name="object 11"/>
            <p:cNvSpPr/>
            <p:nvPr/>
          </p:nvSpPr>
          <p:spPr>
            <a:xfrm>
              <a:off x="10200993" y="6656333"/>
              <a:ext cx="378460" cy="258445"/>
            </a:xfrm>
            <a:custGeom>
              <a:avLst/>
              <a:gdLst/>
              <a:ahLst/>
              <a:cxnLst/>
              <a:rect l="l" t="t" r="r" b="b"/>
              <a:pathLst>
                <a:path w="378459" h="258445">
                  <a:moveTo>
                    <a:pt x="221908" y="258103"/>
                  </a:moveTo>
                  <a:lnTo>
                    <a:pt x="187550" y="255323"/>
                  </a:lnTo>
                  <a:lnTo>
                    <a:pt x="118810" y="245712"/>
                  </a:lnTo>
                  <a:lnTo>
                    <a:pt x="84764" y="242398"/>
                  </a:lnTo>
                  <a:lnTo>
                    <a:pt x="52290" y="238704"/>
                  </a:lnTo>
                  <a:lnTo>
                    <a:pt x="23373" y="231765"/>
                  </a:lnTo>
                  <a:lnTo>
                    <a:pt x="0" y="218720"/>
                  </a:lnTo>
                  <a:lnTo>
                    <a:pt x="1243" y="188239"/>
                  </a:lnTo>
                  <a:lnTo>
                    <a:pt x="1364" y="186010"/>
                  </a:lnTo>
                  <a:lnTo>
                    <a:pt x="3673" y="155324"/>
                  </a:lnTo>
                  <a:lnTo>
                    <a:pt x="6167" y="125262"/>
                  </a:lnTo>
                  <a:lnTo>
                    <a:pt x="8108" y="94512"/>
                  </a:lnTo>
                  <a:lnTo>
                    <a:pt x="7779" y="81003"/>
                  </a:lnTo>
                  <a:lnTo>
                    <a:pt x="6754" y="67505"/>
                  </a:lnTo>
                  <a:lnTo>
                    <a:pt x="6633" y="64802"/>
                  </a:lnTo>
                  <a:lnTo>
                    <a:pt x="20271" y="18470"/>
                  </a:lnTo>
                  <a:lnTo>
                    <a:pt x="71283" y="178"/>
                  </a:lnTo>
                  <a:lnTo>
                    <a:pt x="102605" y="0"/>
                  </a:lnTo>
                  <a:lnTo>
                    <a:pt x="146323" y="6614"/>
                  </a:lnTo>
                  <a:lnTo>
                    <a:pt x="243465" y="28120"/>
                  </a:lnTo>
                  <a:lnTo>
                    <a:pt x="291614" y="35103"/>
                  </a:lnTo>
                  <a:lnTo>
                    <a:pt x="299611" y="35629"/>
                  </a:lnTo>
                  <a:lnTo>
                    <a:pt x="84436" y="35629"/>
                  </a:lnTo>
                  <a:lnTo>
                    <a:pt x="40496" y="43200"/>
                  </a:lnTo>
                  <a:lnTo>
                    <a:pt x="35654" y="78879"/>
                  </a:lnTo>
                  <a:lnTo>
                    <a:pt x="33568" y="116533"/>
                  </a:lnTo>
                  <a:lnTo>
                    <a:pt x="32913" y="155906"/>
                  </a:lnTo>
                  <a:lnTo>
                    <a:pt x="32398" y="194415"/>
                  </a:lnTo>
                  <a:lnTo>
                    <a:pt x="80432" y="206711"/>
                  </a:lnTo>
                  <a:lnTo>
                    <a:pt x="134726" y="214173"/>
                  </a:lnTo>
                  <a:lnTo>
                    <a:pt x="240316" y="224109"/>
                  </a:lnTo>
                  <a:lnTo>
                    <a:pt x="341799" y="224109"/>
                  </a:lnTo>
                  <a:lnTo>
                    <a:pt x="340220" y="229519"/>
                  </a:lnTo>
                  <a:lnTo>
                    <a:pt x="319513" y="233394"/>
                  </a:lnTo>
                  <a:lnTo>
                    <a:pt x="298543" y="241516"/>
                  </a:lnTo>
                  <a:lnTo>
                    <a:pt x="276811" y="250388"/>
                  </a:lnTo>
                  <a:lnTo>
                    <a:pt x="253818" y="256511"/>
                  </a:lnTo>
                  <a:lnTo>
                    <a:pt x="221908" y="258103"/>
                  </a:lnTo>
                  <a:close/>
                </a:path>
                <a:path w="378459" h="258445">
                  <a:moveTo>
                    <a:pt x="341799" y="224109"/>
                  </a:moveTo>
                  <a:lnTo>
                    <a:pt x="240316" y="224109"/>
                  </a:lnTo>
                  <a:lnTo>
                    <a:pt x="249484" y="186010"/>
                  </a:lnTo>
                  <a:lnTo>
                    <a:pt x="257373" y="144262"/>
                  </a:lnTo>
                  <a:lnTo>
                    <a:pt x="263482" y="102612"/>
                  </a:lnTo>
                  <a:lnTo>
                    <a:pt x="267311" y="64802"/>
                  </a:lnTo>
                  <a:lnTo>
                    <a:pt x="221657" y="57996"/>
                  </a:lnTo>
                  <a:lnTo>
                    <a:pt x="175583" y="47730"/>
                  </a:lnTo>
                  <a:lnTo>
                    <a:pt x="129654" y="38706"/>
                  </a:lnTo>
                  <a:lnTo>
                    <a:pt x="84436" y="35629"/>
                  </a:lnTo>
                  <a:lnTo>
                    <a:pt x="299611" y="35629"/>
                  </a:lnTo>
                  <a:lnTo>
                    <a:pt x="316978" y="36769"/>
                  </a:lnTo>
                  <a:lnTo>
                    <a:pt x="340213" y="39011"/>
                  </a:lnTo>
                  <a:lnTo>
                    <a:pt x="360749" y="44024"/>
                  </a:lnTo>
                  <a:lnTo>
                    <a:pt x="378015" y="54003"/>
                  </a:lnTo>
                  <a:lnTo>
                    <a:pt x="376525" y="64802"/>
                  </a:lnTo>
                  <a:lnTo>
                    <a:pt x="286207" y="64802"/>
                  </a:lnTo>
                  <a:lnTo>
                    <a:pt x="282689" y="104685"/>
                  </a:lnTo>
                  <a:lnTo>
                    <a:pt x="287963" y="137051"/>
                  </a:lnTo>
                  <a:lnTo>
                    <a:pt x="300757" y="159311"/>
                  </a:lnTo>
                  <a:lnTo>
                    <a:pt x="272718" y="159311"/>
                  </a:lnTo>
                  <a:lnTo>
                    <a:pt x="271716" y="173835"/>
                  </a:lnTo>
                  <a:lnTo>
                    <a:pt x="269193" y="186905"/>
                  </a:lnTo>
                  <a:lnTo>
                    <a:pt x="267094" y="200265"/>
                  </a:lnTo>
                  <a:lnTo>
                    <a:pt x="267311" y="216013"/>
                  </a:lnTo>
                  <a:lnTo>
                    <a:pt x="344162" y="216013"/>
                  </a:lnTo>
                  <a:lnTo>
                    <a:pt x="341799" y="224109"/>
                  </a:lnTo>
                  <a:close/>
                </a:path>
                <a:path w="378459" h="258445">
                  <a:moveTo>
                    <a:pt x="354079" y="180913"/>
                  </a:moveTo>
                  <a:lnTo>
                    <a:pt x="326718" y="180913"/>
                  </a:lnTo>
                  <a:lnTo>
                    <a:pt x="327459" y="169502"/>
                  </a:lnTo>
                  <a:lnTo>
                    <a:pt x="329528" y="159311"/>
                  </a:lnTo>
                  <a:lnTo>
                    <a:pt x="332180" y="149924"/>
                  </a:lnTo>
                  <a:lnTo>
                    <a:pt x="334815" y="140411"/>
                  </a:lnTo>
                  <a:lnTo>
                    <a:pt x="322800" y="121378"/>
                  </a:lnTo>
                  <a:lnTo>
                    <a:pt x="312345" y="100782"/>
                  </a:lnTo>
                  <a:lnTo>
                    <a:pt x="300974" y="81098"/>
                  </a:lnTo>
                  <a:lnTo>
                    <a:pt x="286207" y="64802"/>
                  </a:lnTo>
                  <a:lnTo>
                    <a:pt x="376525" y="64802"/>
                  </a:lnTo>
                  <a:lnTo>
                    <a:pt x="376152" y="67505"/>
                  </a:lnTo>
                  <a:lnTo>
                    <a:pt x="318618" y="67505"/>
                  </a:lnTo>
                  <a:lnTo>
                    <a:pt x="322581" y="79066"/>
                  </a:lnTo>
                  <a:lnTo>
                    <a:pt x="328003" y="89171"/>
                  </a:lnTo>
                  <a:lnTo>
                    <a:pt x="335610" y="100861"/>
                  </a:lnTo>
                  <a:lnTo>
                    <a:pt x="340220" y="108010"/>
                  </a:lnTo>
                  <a:lnTo>
                    <a:pt x="370154" y="108010"/>
                  </a:lnTo>
                  <a:lnTo>
                    <a:pt x="362839" y="145479"/>
                  </a:lnTo>
                  <a:lnTo>
                    <a:pt x="354079" y="180913"/>
                  </a:lnTo>
                  <a:close/>
                </a:path>
                <a:path w="378459" h="258445">
                  <a:moveTo>
                    <a:pt x="370154" y="108010"/>
                  </a:moveTo>
                  <a:lnTo>
                    <a:pt x="340220" y="108010"/>
                  </a:lnTo>
                  <a:lnTo>
                    <a:pt x="342854" y="99844"/>
                  </a:lnTo>
                  <a:lnTo>
                    <a:pt x="345307" y="91496"/>
                  </a:lnTo>
                  <a:lnTo>
                    <a:pt x="347240" y="82630"/>
                  </a:lnTo>
                  <a:lnTo>
                    <a:pt x="348316" y="72910"/>
                  </a:lnTo>
                  <a:lnTo>
                    <a:pt x="340517" y="71934"/>
                  </a:lnTo>
                  <a:lnTo>
                    <a:pt x="333802" y="69873"/>
                  </a:lnTo>
                  <a:lnTo>
                    <a:pt x="326920" y="67980"/>
                  </a:lnTo>
                  <a:lnTo>
                    <a:pt x="318618" y="67505"/>
                  </a:lnTo>
                  <a:lnTo>
                    <a:pt x="376152" y="67505"/>
                  </a:lnTo>
                  <a:lnTo>
                    <a:pt x="371550" y="100861"/>
                  </a:lnTo>
                  <a:lnTo>
                    <a:pt x="370154" y="108010"/>
                  </a:lnTo>
                  <a:close/>
                </a:path>
                <a:path w="378459" h="258445">
                  <a:moveTo>
                    <a:pt x="344162" y="216013"/>
                  </a:moveTo>
                  <a:lnTo>
                    <a:pt x="267311" y="216013"/>
                  </a:lnTo>
                  <a:lnTo>
                    <a:pt x="279393" y="213917"/>
                  </a:lnTo>
                  <a:lnTo>
                    <a:pt x="290658" y="211006"/>
                  </a:lnTo>
                  <a:lnTo>
                    <a:pt x="301724" y="207899"/>
                  </a:lnTo>
                  <a:lnTo>
                    <a:pt x="313212" y="205214"/>
                  </a:lnTo>
                  <a:lnTo>
                    <a:pt x="303500" y="193328"/>
                  </a:lnTo>
                  <a:lnTo>
                    <a:pt x="294203" y="180913"/>
                  </a:lnTo>
                  <a:lnTo>
                    <a:pt x="284364" y="169263"/>
                  </a:lnTo>
                  <a:lnTo>
                    <a:pt x="272718" y="159311"/>
                  </a:lnTo>
                  <a:lnTo>
                    <a:pt x="300757" y="159311"/>
                  </a:lnTo>
                  <a:lnTo>
                    <a:pt x="302487" y="162321"/>
                  </a:lnTo>
                  <a:lnTo>
                    <a:pt x="326718" y="180913"/>
                  </a:lnTo>
                  <a:lnTo>
                    <a:pt x="354079" y="180913"/>
                  </a:lnTo>
                  <a:lnTo>
                    <a:pt x="352267" y="188239"/>
                  </a:lnTo>
                  <a:lnTo>
                    <a:pt x="344162" y="216013"/>
                  </a:lnTo>
                  <a:close/>
                </a:path>
              </a:pathLst>
            </a:custGeom>
            <a:solidFill>
              <a:srgbClr val="E76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279" y="4754853"/>
              <a:ext cx="1968847" cy="18714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1747" y="3526474"/>
            <a:ext cx="8961755" cy="1667510"/>
          </a:xfrm>
          <a:custGeom>
            <a:avLst/>
            <a:gdLst/>
            <a:ahLst/>
            <a:cxnLst/>
            <a:rect l="l" t="t" r="r" b="b"/>
            <a:pathLst>
              <a:path w="8961755" h="1667510">
                <a:moveTo>
                  <a:pt x="876040" y="1214774"/>
                </a:moveTo>
                <a:lnTo>
                  <a:pt x="828573" y="1212946"/>
                </a:lnTo>
                <a:lnTo>
                  <a:pt x="782105" y="1207554"/>
                </a:lnTo>
                <a:lnTo>
                  <a:pt x="736771" y="1198732"/>
                </a:lnTo>
                <a:lnTo>
                  <a:pt x="692706" y="1186616"/>
                </a:lnTo>
                <a:lnTo>
                  <a:pt x="650046" y="1171340"/>
                </a:lnTo>
                <a:lnTo>
                  <a:pt x="608925" y="1153039"/>
                </a:lnTo>
                <a:lnTo>
                  <a:pt x="569479" y="1131848"/>
                </a:lnTo>
                <a:lnTo>
                  <a:pt x="531842" y="1107903"/>
                </a:lnTo>
                <a:lnTo>
                  <a:pt x="496149" y="1081339"/>
                </a:lnTo>
                <a:lnTo>
                  <a:pt x="462536" y="1052289"/>
                </a:lnTo>
                <a:lnTo>
                  <a:pt x="431137" y="1020891"/>
                </a:lnTo>
                <a:lnTo>
                  <a:pt x="402088" y="987278"/>
                </a:lnTo>
                <a:lnTo>
                  <a:pt x="375523" y="951585"/>
                </a:lnTo>
                <a:lnTo>
                  <a:pt x="351578" y="913948"/>
                </a:lnTo>
                <a:lnTo>
                  <a:pt x="330388" y="874501"/>
                </a:lnTo>
                <a:lnTo>
                  <a:pt x="312087" y="833381"/>
                </a:lnTo>
                <a:lnTo>
                  <a:pt x="296811" y="790720"/>
                </a:lnTo>
                <a:lnTo>
                  <a:pt x="284694" y="746656"/>
                </a:lnTo>
                <a:lnTo>
                  <a:pt x="275872" y="701322"/>
                </a:lnTo>
                <a:lnTo>
                  <a:pt x="270480" y="654854"/>
                </a:lnTo>
                <a:lnTo>
                  <a:pt x="268653" y="607387"/>
                </a:lnTo>
                <a:lnTo>
                  <a:pt x="270480" y="559919"/>
                </a:lnTo>
                <a:lnTo>
                  <a:pt x="275872" y="513451"/>
                </a:lnTo>
                <a:lnTo>
                  <a:pt x="284694" y="468117"/>
                </a:lnTo>
                <a:lnTo>
                  <a:pt x="296811" y="424053"/>
                </a:lnTo>
                <a:lnTo>
                  <a:pt x="312087" y="381393"/>
                </a:lnTo>
                <a:lnTo>
                  <a:pt x="330388" y="340272"/>
                </a:lnTo>
                <a:lnTo>
                  <a:pt x="351578" y="300825"/>
                </a:lnTo>
                <a:lnTo>
                  <a:pt x="375523" y="263188"/>
                </a:lnTo>
                <a:lnTo>
                  <a:pt x="402088" y="227496"/>
                </a:lnTo>
                <a:lnTo>
                  <a:pt x="431137" y="193882"/>
                </a:lnTo>
                <a:lnTo>
                  <a:pt x="462536" y="162484"/>
                </a:lnTo>
                <a:lnTo>
                  <a:pt x="496149" y="133435"/>
                </a:lnTo>
                <a:lnTo>
                  <a:pt x="531842" y="106870"/>
                </a:lnTo>
                <a:lnTo>
                  <a:pt x="569479" y="82925"/>
                </a:lnTo>
                <a:lnTo>
                  <a:pt x="608925" y="61734"/>
                </a:lnTo>
                <a:lnTo>
                  <a:pt x="650046" y="43434"/>
                </a:lnTo>
                <a:lnTo>
                  <a:pt x="692706" y="28157"/>
                </a:lnTo>
                <a:lnTo>
                  <a:pt x="736771" y="16041"/>
                </a:lnTo>
                <a:lnTo>
                  <a:pt x="782105" y="7219"/>
                </a:lnTo>
                <a:lnTo>
                  <a:pt x="828573" y="1827"/>
                </a:lnTo>
                <a:lnTo>
                  <a:pt x="876040" y="0"/>
                </a:lnTo>
                <a:lnTo>
                  <a:pt x="923507" y="1827"/>
                </a:lnTo>
                <a:lnTo>
                  <a:pt x="969975" y="7219"/>
                </a:lnTo>
                <a:lnTo>
                  <a:pt x="1015309" y="16041"/>
                </a:lnTo>
                <a:lnTo>
                  <a:pt x="1059374" y="28157"/>
                </a:lnTo>
                <a:lnTo>
                  <a:pt x="1102034" y="43434"/>
                </a:lnTo>
                <a:lnTo>
                  <a:pt x="1143155" y="61734"/>
                </a:lnTo>
                <a:lnTo>
                  <a:pt x="1182601" y="82925"/>
                </a:lnTo>
                <a:lnTo>
                  <a:pt x="1220238" y="106870"/>
                </a:lnTo>
                <a:lnTo>
                  <a:pt x="1255931" y="133435"/>
                </a:lnTo>
                <a:lnTo>
                  <a:pt x="1289544" y="162484"/>
                </a:lnTo>
                <a:lnTo>
                  <a:pt x="1320943" y="193882"/>
                </a:lnTo>
                <a:lnTo>
                  <a:pt x="1349992" y="227496"/>
                </a:lnTo>
                <a:lnTo>
                  <a:pt x="1376557" y="263188"/>
                </a:lnTo>
                <a:lnTo>
                  <a:pt x="1400502" y="300825"/>
                </a:lnTo>
                <a:lnTo>
                  <a:pt x="1421692" y="340272"/>
                </a:lnTo>
                <a:lnTo>
                  <a:pt x="1439993" y="381393"/>
                </a:lnTo>
                <a:lnTo>
                  <a:pt x="1455269" y="424053"/>
                </a:lnTo>
                <a:lnTo>
                  <a:pt x="1467386" y="468117"/>
                </a:lnTo>
                <a:lnTo>
                  <a:pt x="1476208" y="513451"/>
                </a:lnTo>
                <a:lnTo>
                  <a:pt x="1481600" y="559919"/>
                </a:lnTo>
                <a:lnTo>
                  <a:pt x="1483427" y="607387"/>
                </a:lnTo>
                <a:lnTo>
                  <a:pt x="1481600" y="654854"/>
                </a:lnTo>
                <a:lnTo>
                  <a:pt x="1476208" y="701322"/>
                </a:lnTo>
                <a:lnTo>
                  <a:pt x="1467386" y="746656"/>
                </a:lnTo>
                <a:lnTo>
                  <a:pt x="1455269" y="790720"/>
                </a:lnTo>
                <a:lnTo>
                  <a:pt x="1439993" y="833381"/>
                </a:lnTo>
                <a:lnTo>
                  <a:pt x="1421692" y="874501"/>
                </a:lnTo>
                <a:lnTo>
                  <a:pt x="1400502" y="913948"/>
                </a:lnTo>
                <a:lnTo>
                  <a:pt x="1376557" y="951585"/>
                </a:lnTo>
                <a:lnTo>
                  <a:pt x="1349992" y="987278"/>
                </a:lnTo>
                <a:lnTo>
                  <a:pt x="1320943" y="1020891"/>
                </a:lnTo>
                <a:lnTo>
                  <a:pt x="1289544" y="1052289"/>
                </a:lnTo>
                <a:lnTo>
                  <a:pt x="1255931" y="1081339"/>
                </a:lnTo>
                <a:lnTo>
                  <a:pt x="1220238" y="1107903"/>
                </a:lnTo>
                <a:lnTo>
                  <a:pt x="1182601" y="1131848"/>
                </a:lnTo>
                <a:lnTo>
                  <a:pt x="1143155" y="1153039"/>
                </a:lnTo>
                <a:lnTo>
                  <a:pt x="1102034" y="1171340"/>
                </a:lnTo>
                <a:lnTo>
                  <a:pt x="1059374" y="1186616"/>
                </a:lnTo>
                <a:lnTo>
                  <a:pt x="1015309" y="1198732"/>
                </a:lnTo>
                <a:lnTo>
                  <a:pt x="969975" y="1207554"/>
                </a:lnTo>
                <a:lnTo>
                  <a:pt x="923507" y="1212946"/>
                </a:lnTo>
                <a:lnTo>
                  <a:pt x="876040" y="1214774"/>
                </a:lnTo>
                <a:close/>
              </a:path>
              <a:path w="8961755" h="1667510">
                <a:moveTo>
                  <a:pt x="8961684" y="1667393"/>
                </a:moveTo>
                <a:lnTo>
                  <a:pt x="0" y="1667393"/>
                </a:lnTo>
                <a:lnTo>
                  <a:pt x="0" y="572346"/>
                </a:lnTo>
                <a:lnTo>
                  <a:pt x="199899" y="572346"/>
                </a:lnTo>
                <a:lnTo>
                  <a:pt x="199351" y="582513"/>
                </a:lnTo>
                <a:lnTo>
                  <a:pt x="198933" y="592714"/>
                </a:lnTo>
                <a:lnTo>
                  <a:pt x="198666" y="602953"/>
                </a:lnTo>
                <a:lnTo>
                  <a:pt x="198572" y="613230"/>
                </a:lnTo>
                <a:lnTo>
                  <a:pt x="200288" y="662028"/>
                </a:lnTo>
                <a:lnTo>
                  <a:pt x="205358" y="709901"/>
                </a:lnTo>
                <a:lnTo>
                  <a:pt x="213667" y="756732"/>
                </a:lnTo>
                <a:lnTo>
                  <a:pt x="225099" y="802406"/>
                </a:lnTo>
                <a:lnTo>
                  <a:pt x="239538" y="846807"/>
                </a:lnTo>
                <a:lnTo>
                  <a:pt x="256869" y="889819"/>
                </a:lnTo>
                <a:lnTo>
                  <a:pt x="276976" y="931328"/>
                </a:lnTo>
                <a:lnTo>
                  <a:pt x="299743" y="971216"/>
                </a:lnTo>
                <a:lnTo>
                  <a:pt x="325056" y="1009369"/>
                </a:lnTo>
                <a:lnTo>
                  <a:pt x="352797" y="1045671"/>
                </a:lnTo>
                <a:lnTo>
                  <a:pt x="382852" y="1080007"/>
                </a:lnTo>
                <a:lnTo>
                  <a:pt x="415106" y="1112260"/>
                </a:lnTo>
                <a:lnTo>
                  <a:pt x="449441" y="1142315"/>
                </a:lnTo>
                <a:lnTo>
                  <a:pt x="485743" y="1170057"/>
                </a:lnTo>
                <a:lnTo>
                  <a:pt x="523896" y="1195369"/>
                </a:lnTo>
                <a:lnTo>
                  <a:pt x="563785" y="1218137"/>
                </a:lnTo>
                <a:lnTo>
                  <a:pt x="605293" y="1238244"/>
                </a:lnTo>
                <a:lnTo>
                  <a:pt x="648306" y="1255575"/>
                </a:lnTo>
                <a:lnTo>
                  <a:pt x="692707" y="1270014"/>
                </a:lnTo>
                <a:lnTo>
                  <a:pt x="738381" y="1281446"/>
                </a:lnTo>
                <a:lnTo>
                  <a:pt x="785212" y="1289754"/>
                </a:lnTo>
                <a:lnTo>
                  <a:pt x="833084" y="1294824"/>
                </a:lnTo>
                <a:lnTo>
                  <a:pt x="881883" y="1296540"/>
                </a:lnTo>
                <a:lnTo>
                  <a:pt x="8961684" y="1296540"/>
                </a:lnTo>
                <a:lnTo>
                  <a:pt x="8961684" y="1667393"/>
                </a:lnTo>
                <a:close/>
              </a:path>
              <a:path w="8961755" h="1667510">
                <a:moveTo>
                  <a:pt x="8961684" y="1296540"/>
                </a:moveTo>
                <a:lnTo>
                  <a:pt x="881883" y="1296540"/>
                </a:lnTo>
                <a:lnTo>
                  <a:pt x="930682" y="1294824"/>
                </a:lnTo>
                <a:lnTo>
                  <a:pt x="978554" y="1289754"/>
                </a:lnTo>
                <a:lnTo>
                  <a:pt x="1025385" y="1281446"/>
                </a:lnTo>
                <a:lnTo>
                  <a:pt x="1071059" y="1270014"/>
                </a:lnTo>
                <a:lnTo>
                  <a:pt x="1115460" y="1255575"/>
                </a:lnTo>
                <a:lnTo>
                  <a:pt x="1158473" y="1238244"/>
                </a:lnTo>
                <a:lnTo>
                  <a:pt x="1199981" y="1218137"/>
                </a:lnTo>
                <a:lnTo>
                  <a:pt x="1239870" y="1195369"/>
                </a:lnTo>
                <a:lnTo>
                  <a:pt x="1278023" y="1170057"/>
                </a:lnTo>
                <a:lnTo>
                  <a:pt x="1314325" y="1142315"/>
                </a:lnTo>
                <a:lnTo>
                  <a:pt x="1348660" y="1112260"/>
                </a:lnTo>
                <a:lnTo>
                  <a:pt x="1380913" y="1080007"/>
                </a:lnTo>
                <a:lnTo>
                  <a:pt x="1410969" y="1045671"/>
                </a:lnTo>
                <a:lnTo>
                  <a:pt x="1438710" y="1009369"/>
                </a:lnTo>
                <a:lnTo>
                  <a:pt x="1464023" y="971216"/>
                </a:lnTo>
                <a:lnTo>
                  <a:pt x="1486790" y="931328"/>
                </a:lnTo>
                <a:lnTo>
                  <a:pt x="1506897" y="889819"/>
                </a:lnTo>
                <a:lnTo>
                  <a:pt x="1524228" y="846807"/>
                </a:lnTo>
                <a:lnTo>
                  <a:pt x="1538667" y="802406"/>
                </a:lnTo>
                <a:lnTo>
                  <a:pt x="1550099" y="756732"/>
                </a:lnTo>
                <a:lnTo>
                  <a:pt x="1558408" y="709901"/>
                </a:lnTo>
                <a:lnTo>
                  <a:pt x="1563478" y="662028"/>
                </a:lnTo>
                <a:lnTo>
                  <a:pt x="1565193" y="613230"/>
                </a:lnTo>
                <a:lnTo>
                  <a:pt x="1565100" y="602953"/>
                </a:lnTo>
                <a:lnTo>
                  <a:pt x="1564833" y="592714"/>
                </a:lnTo>
                <a:lnTo>
                  <a:pt x="1564415" y="582513"/>
                </a:lnTo>
                <a:lnTo>
                  <a:pt x="1563867" y="572346"/>
                </a:lnTo>
                <a:lnTo>
                  <a:pt x="8961684" y="572346"/>
                </a:lnTo>
                <a:lnTo>
                  <a:pt x="8961684" y="1296540"/>
                </a:lnTo>
                <a:close/>
              </a:path>
            </a:pathLst>
          </a:custGeom>
          <a:solidFill>
            <a:srgbClr val="FF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90401" y="3526474"/>
            <a:ext cx="1215390" cy="1215390"/>
            <a:chOff x="3290401" y="3526474"/>
            <a:chExt cx="1215390" cy="1215390"/>
          </a:xfrm>
        </p:grpSpPr>
        <p:sp>
          <p:nvSpPr>
            <p:cNvPr id="4" name="object 4"/>
            <p:cNvSpPr/>
            <p:nvPr/>
          </p:nvSpPr>
          <p:spPr>
            <a:xfrm>
              <a:off x="3453933" y="3690007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854" y="887708"/>
                  </a:moveTo>
                  <a:lnTo>
                    <a:pt x="395490" y="885104"/>
                  </a:lnTo>
                  <a:lnTo>
                    <a:pt x="348635" y="877471"/>
                  </a:lnTo>
                  <a:lnTo>
                    <a:pt x="303560" y="865080"/>
                  </a:lnTo>
                  <a:lnTo>
                    <a:pt x="260535" y="848203"/>
                  </a:lnTo>
                  <a:lnTo>
                    <a:pt x="219830" y="827110"/>
                  </a:lnTo>
                  <a:lnTo>
                    <a:pt x="181718" y="802071"/>
                  </a:lnTo>
                  <a:lnTo>
                    <a:pt x="146467" y="773358"/>
                  </a:lnTo>
                  <a:lnTo>
                    <a:pt x="114350" y="741240"/>
                  </a:lnTo>
                  <a:lnTo>
                    <a:pt x="85636" y="705990"/>
                  </a:lnTo>
                  <a:lnTo>
                    <a:pt x="60598" y="667877"/>
                  </a:lnTo>
                  <a:lnTo>
                    <a:pt x="39504" y="627173"/>
                  </a:lnTo>
                  <a:lnTo>
                    <a:pt x="22627" y="584148"/>
                  </a:lnTo>
                  <a:lnTo>
                    <a:pt x="10237" y="539072"/>
                  </a:lnTo>
                  <a:lnTo>
                    <a:pt x="2604" y="492217"/>
                  </a:lnTo>
                  <a:lnTo>
                    <a:pt x="0" y="443854"/>
                  </a:lnTo>
                  <a:lnTo>
                    <a:pt x="2604" y="395490"/>
                  </a:lnTo>
                  <a:lnTo>
                    <a:pt x="10237" y="348635"/>
                  </a:lnTo>
                  <a:lnTo>
                    <a:pt x="22627" y="303560"/>
                  </a:lnTo>
                  <a:lnTo>
                    <a:pt x="39504" y="260535"/>
                  </a:lnTo>
                  <a:lnTo>
                    <a:pt x="60598" y="219830"/>
                  </a:lnTo>
                  <a:lnTo>
                    <a:pt x="85636" y="181718"/>
                  </a:lnTo>
                  <a:lnTo>
                    <a:pt x="114350" y="146467"/>
                  </a:lnTo>
                  <a:lnTo>
                    <a:pt x="146467" y="114350"/>
                  </a:lnTo>
                  <a:lnTo>
                    <a:pt x="181718" y="85636"/>
                  </a:lnTo>
                  <a:lnTo>
                    <a:pt x="219830" y="60598"/>
                  </a:lnTo>
                  <a:lnTo>
                    <a:pt x="260535" y="39504"/>
                  </a:lnTo>
                  <a:lnTo>
                    <a:pt x="303560" y="22627"/>
                  </a:lnTo>
                  <a:lnTo>
                    <a:pt x="348635" y="10237"/>
                  </a:lnTo>
                  <a:lnTo>
                    <a:pt x="395490" y="2604"/>
                  </a:lnTo>
                  <a:lnTo>
                    <a:pt x="443854" y="0"/>
                  </a:lnTo>
                  <a:lnTo>
                    <a:pt x="492217" y="2604"/>
                  </a:lnTo>
                  <a:lnTo>
                    <a:pt x="539072" y="10237"/>
                  </a:lnTo>
                  <a:lnTo>
                    <a:pt x="584148" y="22627"/>
                  </a:lnTo>
                  <a:lnTo>
                    <a:pt x="627173" y="39504"/>
                  </a:lnTo>
                  <a:lnTo>
                    <a:pt x="667877" y="60598"/>
                  </a:lnTo>
                  <a:lnTo>
                    <a:pt x="705990" y="85636"/>
                  </a:lnTo>
                  <a:lnTo>
                    <a:pt x="729909" y="105120"/>
                  </a:lnTo>
                  <a:lnTo>
                    <a:pt x="443854" y="105120"/>
                  </a:lnTo>
                  <a:lnTo>
                    <a:pt x="397888" y="108212"/>
                  </a:lnTo>
                  <a:lnTo>
                    <a:pt x="353803" y="117219"/>
                  </a:lnTo>
                  <a:lnTo>
                    <a:pt x="312001" y="131738"/>
                  </a:lnTo>
                  <a:lnTo>
                    <a:pt x="272885" y="151366"/>
                  </a:lnTo>
                  <a:lnTo>
                    <a:pt x="236861" y="175697"/>
                  </a:lnTo>
                  <a:lnTo>
                    <a:pt x="204330" y="204330"/>
                  </a:lnTo>
                  <a:lnTo>
                    <a:pt x="175697" y="236861"/>
                  </a:lnTo>
                  <a:lnTo>
                    <a:pt x="151366" y="272885"/>
                  </a:lnTo>
                  <a:lnTo>
                    <a:pt x="131738" y="312001"/>
                  </a:lnTo>
                  <a:lnTo>
                    <a:pt x="117219" y="353803"/>
                  </a:lnTo>
                  <a:lnTo>
                    <a:pt x="108212" y="397888"/>
                  </a:lnTo>
                  <a:lnTo>
                    <a:pt x="105120" y="443854"/>
                  </a:lnTo>
                  <a:lnTo>
                    <a:pt x="108212" y="489819"/>
                  </a:lnTo>
                  <a:lnTo>
                    <a:pt x="117219" y="533905"/>
                  </a:lnTo>
                  <a:lnTo>
                    <a:pt x="131738" y="575707"/>
                  </a:lnTo>
                  <a:lnTo>
                    <a:pt x="151366" y="614822"/>
                  </a:lnTo>
                  <a:lnTo>
                    <a:pt x="175697" y="650847"/>
                  </a:lnTo>
                  <a:lnTo>
                    <a:pt x="204330" y="683377"/>
                  </a:lnTo>
                  <a:lnTo>
                    <a:pt x="236861" y="712010"/>
                  </a:lnTo>
                  <a:lnTo>
                    <a:pt x="272885" y="736342"/>
                  </a:lnTo>
                  <a:lnTo>
                    <a:pt x="312001" y="755969"/>
                  </a:lnTo>
                  <a:lnTo>
                    <a:pt x="353803" y="770488"/>
                  </a:lnTo>
                  <a:lnTo>
                    <a:pt x="397888" y="779495"/>
                  </a:lnTo>
                  <a:lnTo>
                    <a:pt x="443854" y="782588"/>
                  </a:lnTo>
                  <a:lnTo>
                    <a:pt x="729909" y="782588"/>
                  </a:lnTo>
                  <a:lnTo>
                    <a:pt x="705990" y="802071"/>
                  </a:lnTo>
                  <a:lnTo>
                    <a:pt x="667877" y="827110"/>
                  </a:lnTo>
                  <a:lnTo>
                    <a:pt x="627173" y="848203"/>
                  </a:lnTo>
                  <a:lnTo>
                    <a:pt x="584148" y="865080"/>
                  </a:lnTo>
                  <a:lnTo>
                    <a:pt x="539072" y="877471"/>
                  </a:lnTo>
                  <a:lnTo>
                    <a:pt x="492217" y="885104"/>
                  </a:lnTo>
                  <a:lnTo>
                    <a:pt x="443854" y="887708"/>
                  </a:lnTo>
                  <a:close/>
                </a:path>
                <a:path w="887729" h="887729">
                  <a:moveTo>
                    <a:pt x="729909" y="782588"/>
                  </a:moveTo>
                  <a:lnTo>
                    <a:pt x="443854" y="782588"/>
                  </a:lnTo>
                  <a:lnTo>
                    <a:pt x="489819" y="779495"/>
                  </a:lnTo>
                  <a:lnTo>
                    <a:pt x="533905" y="770488"/>
                  </a:lnTo>
                  <a:lnTo>
                    <a:pt x="575707" y="755969"/>
                  </a:lnTo>
                  <a:lnTo>
                    <a:pt x="614822" y="736342"/>
                  </a:lnTo>
                  <a:lnTo>
                    <a:pt x="650847" y="712010"/>
                  </a:lnTo>
                  <a:lnTo>
                    <a:pt x="683377" y="683377"/>
                  </a:lnTo>
                  <a:lnTo>
                    <a:pt x="712010" y="650847"/>
                  </a:lnTo>
                  <a:lnTo>
                    <a:pt x="736342" y="614822"/>
                  </a:lnTo>
                  <a:lnTo>
                    <a:pt x="755969" y="575707"/>
                  </a:lnTo>
                  <a:lnTo>
                    <a:pt x="770488" y="533905"/>
                  </a:lnTo>
                  <a:lnTo>
                    <a:pt x="779495" y="489819"/>
                  </a:lnTo>
                  <a:lnTo>
                    <a:pt x="782588" y="443854"/>
                  </a:lnTo>
                  <a:lnTo>
                    <a:pt x="779495" y="397888"/>
                  </a:lnTo>
                  <a:lnTo>
                    <a:pt x="770488" y="353803"/>
                  </a:lnTo>
                  <a:lnTo>
                    <a:pt x="755969" y="312001"/>
                  </a:lnTo>
                  <a:lnTo>
                    <a:pt x="736342" y="272885"/>
                  </a:lnTo>
                  <a:lnTo>
                    <a:pt x="712010" y="236861"/>
                  </a:lnTo>
                  <a:lnTo>
                    <a:pt x="683377" y="204330"/>
                  </a:lnTo>
                  <a:lnTo>
                    <a:pt x="650847" y="175697"/>
                  </a:lnTo>
                  <a:lnTo>
                    <a:pt x="614822" y="151366"/>
                  </a:lnTo>
                  <a:lnTo>
                    <a:pt x="575707" y="131738"/>
                  </a:lnTo>
                  <a:lnTo>
                    <a:pt x="533905" y="117219"/>
                  </a:lnTo>
                  <a:lnTo>
                    <a:pt x="489819" y="108212"/>
                  </a:lnTo>
                  <a:lnTo>
                    <a:pt x="443854" y="105120"/>
                  </a:lnTo>
                  <a:lnTo>
                    <a:pt x="729909" y="105120"/>
                  </a:lnTo>
                  <a:lnTo>
                    <a:pt x="773358" y="146467"/>
                  </a:lnTo>
                  <a:lnTo>
                    <a:pt x="802071" y="181718"/>
                  </a:lnTo>
                  <a:lnTo>
                    <a:pt x="827110" y="219830"/>
                  </a:lnTo>
                  <a:lnTo>
                    <a:pt x="848203" y="260535"/>
                  </a:lnTo>
                  <a:lnTo>
                    <a:pt x="865080" y="303560"/>
                  </a:lnTo>
                  <a:lnTo>
                    <a:pt x="877471" y="348635"/>
                  </a:lnTo>
                  <a:lnTo>
                    <a:pt x="885104" y="395490"/>
                  </a:lnTo>
                  <a:lnTo>
                    <a:pt x="887708" y="443854"/>
                  </a:lnTo>
                  <a:lnTo>
                    <a:pt x="885104" y="492217"/>
                  </a:lnTo>
                  <a:lnTo>
                    <a:pt x="877471" y="539072"/>
                  </a:lnTo>
                  <a:lnTo>
                    <a:pt x="865080" y="584148"/>
                  </a:lnTo>
                  <a:lnTo>
                    <a:pt x="848203" y="627173"/>
                  </a:lnTo>
                  <a:lnTo>
                    <a:pt x="827110" y="667877"/>
                  </a:lnTo>
                  <a:lnTo>
                    <a:pt x="802071" y="705990"/>
                  </a:lnTo>
                  <a:lnTo>
                    <a:pt x="773358" y="741240"/>
                  </a:lnTo>
                  <a:lnTo>
                    <a:pt x="741240" y="773358"/>
                  </a:lnTo>
                  <a:lnTo>
                    <a:pt x="729909" y="78258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0401" y="3526474"/>
              <a:ext cx="1215390" cy="1215390"/>
            </a:xfrm>
            <a:custGeom>
              <a:avLst/>
              <a:gdLst/>
              <a:ahLst/>
              <a:cxnLst/>
              <a:rect l="l" t="t" r="r" b="b"/>
              <a:pathLst>
                <a:path w="1215389" h="1215389">
                  <a:moveTo>
                    <a:pt x="607387" y="1214774"/>
                  </a:moveTo>
                  <a:lnTo>
                    <a:pt x="559919" y="1212946"/>
                  </a:lnTo>
                  <a:lnTo>
                    <a:pt x="513451" y="1207554"/>
                  </a:lnTo>
                  <a:lnTo>
                    <a:pt x="468117" y="1198732"/>
                  </a:lnTo>
                  <a:lnTo>
                    <a:pt x="424053" y="1186616"/>
                  </a:lnTo>
                  <a:lnTo>
                    <a:pt x="381393" y="1171340"/>
                  </a:lnTo>
                  <a:lnTo>
                    <a:pt x="340272" y="1153039"/>
                  </a:lnTo>
                  <a:lnTo>
                    <a:pt x="300825" y="1131848"/>
                  </a:lnTo>
                  <a:lnTo>
                    <a:pt x="263188" y="1107903"/>
                  </a:lnTo>
                  <a:lnTo>
                    <a:pt x="227496" y="1081339"/>
                  </a:lnTo>
                  <a:lnTo>
                    <a:pt x="193882" y="1052289"/>
                  </a:lnTo>
                  <a:lnTo>
                    <a:pt x="162484" y="1020891"/>
                  </a:lnTo>
                  <a:lnTo>
                    <a:pt x="133435" y="987278"/>
                  </a:lnTo>
                  <a:lnTo>
                    <a:pt x="106870" y="951585"/>
                  </a:lnTo>
                  <a:lnTo>
                    <a:pt x="82925" y="913948"/>
                  </a:lnTo>
                  <a:lnTo>
                    <a:pt x="61734" y="874501"/>
                  </a:lnTo>
                  <a:lnTo>
                    <a:pt x="43434" y="833381"/>
                  </a:lnTo>
                  <a:lnTo>
                    <a:pt x="28153" y="790706"/>
                  </a:lnTo>
                  <a:lnTo>
                    <a:pt x="16041" y="746656"/>
                  </a:lnTo>
                  <a:lnTo>
                    <a:pt x="7219" y="701322"/>
                  </a:lnTo>
                  <a:lnTo>
                    <a:pt x="1827" y="654854"/>
                  </a:lnTo>
                  <a:lnTo>
                    <a:pt x="0" y="607387"/>
                  </a:lnTo>
                  <a:lnTo>
                    <a:pt x="1827" y="559919"/>
                  </a:lnTo>
                  <a:lnTo>
                    <a:pt x="7219" y="513451"/>
                  </a:lnTo>
                  <a:lnTo>
                    <a:pt x="16041" y="468117"/>
                  </a:lnTo>
                  <a:lnTo>
                    <a:pt x="28157" y="424053"/>
                  </a:lnTo>
                  <a:lnTo>
                    <a:pt x="43434" y="381393"/>
                  </a:lnTo>
                  <a:lnTo>
                    <a:pt x="61734" y="340272"/>
                  </a:lnTo>
                  <a:lnTo>
                    <a:pt x="82925" y="300825"/>
                  </a:lnTo>
                  <a:lnTo>
                    <a:pt x="106870" y="263188"/>
                  </a:lnTo>
                  <a:lnTo>
                    <a:pt x="133435" y="227496"/>
                  </a:lnTo>
                  <a:lnTo>
                    <a:pt x="162484" y="193882"/>
                  </a:lnTo>
                  <a:lnTo>
                    <a:pt x="193882" y="162484"/>
                  </a:lnTo>
                  <a:lnTo>
                    <a:pt x="227496" y="133435"/>
                  </a:lnTo>
                  <a:lnTo>
                    <a:pt x="263188" y="106870"/>
                  </a:lnTo>
                  <a:lnTo>
                    <a:pt x="300825" y="82925"/>
                  </a:lnTo>
                  <a:lnTo>
                    <a:pt x="340272" y="61734"/>
                  </a:lnTo>
                  <a:lnTo>
                    <a:pt x="381393" y="43434"/>
                  </a:lnTo>
                  <a:lnTo>
                    <a:pt x="424053" y="28157"/>
                  </a:lnTo>
                  <a:lnTo>
                    <a:pt x="468117" y="16041"/>
                  </a:lnTo>
                  <a:lnTo>
                    <a:pt x="513451" y="7219"/>
                  </a:lnTo>
                  <a:lnTo>
                    <a:pt x="559919" y="1827"/>
                  </a:lnTo>
                  <a:lnTo>
                    <a:pt x="607387" y="0"/>
                  </a:lnTo>
                  <a:lnTo>
                    <a:pt x="654854" y="1827"/>
                  </a:lnTo>
                  <a:lnTo>
                    <a:pt x="701322" y="7219"/>
                  </a:lnTo>
                  <a:lnTo>
                    <a:pt x="746656" y="16041"/>
                  </a:lnTo>
                  <a:lnTo>
                    <a:pt x="790720" y="28157"/>
                  </a:lnTo>
                  <a:lnTo>
                    <a:pt x="833381" y="43434"/>
                  </a:lnTo>
                  <a:lnTo>
                    <a:pt x="874501" y="61734"/>
                  </a:lnTo>
                  <a:lnTo>
                    <a:pt x="913948" y="82925"/>
                  </a:lnTo>
                  <a:lnTo>
                    <a:pt x="951585" y="106870"/>
                  </a:lnTo>
                  <a:lnTo>
                    <a:pt x="987278" y="133435"/>
                  </a:lnTo>
                  <a:lnTo>
                    <a:pt x="1020891" y="162484"/>
                  </a:lnTo>
                  <a:lnTo>
                    <a:pt x="1021939" y="163532"/>
                  </a:lnTo>
                  <a:lnTo>
                    <a:pt x="607387" y="163532"/>
                  </a:lnTo>
                  <a:lnTo>
                    <a:pt x="559023" y="166137"/>
                  </a:lnTo>
                  <a:lnTo>
                    <a:pt x="512168" y="173770"/>
                  </a:lnTo>
                  <a:lnTo>
                    <a:pt x="467093" y="186160"/>
                  </a:lnTo>
                  <a:lnTo>
                    <a:pt x="424067" y="203037"/>
                  </a:lnTo>
                  <a:lnTo>
                    <a:pt x="383363" y="224131"/>
                  </a:lnTo>
                  <a:lnTo>
                    <a:pt x="345250" y="249169"/>
                  </a:lnTo>
                  <a:lnTo>
                    <a:pt x="310000" y="277883"/>
                  </a:lnTo>
                  <a:lnTo>
                    <a:pt x="277883" y="310000"/>
                  </a:lnTo>
                  <a:lnTo>
                    <a:pt x="249169" y="345250"/>
                  </a:lnTo>
                  <a:lnTo>
                    <a:pt x="224131" y="383363"/>
                  </a:lnTo>
                  <a:lnTo>
                    <a:pt x="203037" y="424067"/>
                  </a:lnTo>
                  <a:lnTo>
                    <a:pt x="186160" y="467093"/>
                  </a:lnTo>
                  <a:lnTo>
                    <a:pt x="173770" y="512168"/>
                  </a:lnTo>
                  <a:lnTo>
                    <a:pt x="166137" y="559023"/>
                  </a:lnTo>
                  <a:lnTo>
                    <a:pt x="163532" y="607387"/>
                  </a:lnTo>
                  <a:lnTo>
                    <a:pt x="166137" y="655750"/>
                  </a:lnTo>
                  <a:lnTo>
                    <a:pt x="173770" y="702605"/>
                  </a:lnTo>
                  <a:lnTo>
                    <a:pt x="186160" y="747680"/>
                  </a:lnTo>
                  <a:lnTo>
                    <a:pt x="203045" y="790720"/>
                  </a:lnTo>
                  <a:lnTo>
                    <a:pt x="224131" y="831410"/>
                  </a:lnTo>
                  <a:lnTo>
                    <a:pt x="249169" y="869523"/>
                  </a:lnTo>
                  <a:lnTo>
                    <a:pt x="277883" y="904773"/>
                  </a:lnTo>
                  <a:lnTo>
                    <a:pt x="310000" y="936891"/>
                  </a:lnTo>
                  <a:lnTo>
                    <a:pt x="345250" y="965604"/>
                  </a:lnTo>
                  <a:lnTo>
                    <a:pt x="383363" y="990643"/>
                  </a:lnTo>
                  <a:lnTo>
                    <a:pt x="424067" y="1011736"/>
                  </a:lnTo>
                  <a:lnTo>
                    <a:pt x="467093" y="1028613"/>
                  </a:lnTo>
                  <a:lnTo>
                    <a:pt x="512168" y="1041004"/>
                  </a:lnTo>
                  <a:lnTo>
                    <a:pt x="559023" y="1048636"/>
                  </a:lnTo>
                  <a:lnTo>
                    <a:pt x="607387" y="1051241"/>
                  </a:lnTo>
                  <a:lnTo>
                    <a:pt x="1021939" y="1051241"/>
                  </a:lnTo>
                  <a:lnTo>
                    <a:pt x="1020891" y="1052289"/>
                  </a:lnTo>
                  <a:lnTo>
                    <a:pt x="987278" y="1081339"/>
                  </a:lnTo>
                  <a:lnTo>
                    <a:pt x="951585" y="1107903"/>
                  </a:lnTo>
                  <a:lnTo>
                    <a:pt x="913948" y="1131848"/>
                  </a:lnTo>
                  <a:lnTo>
                    <a:pt x="874501" y="1153039"/>
                  </a:lnTo>
                  <a:lnTo>
                    <a:pt x="833381" y="1171340"/>
                  </a:lnTo>
                  <a:lnTo>
                    <a:pt x="790720" y="1186616"/>
                  </a:lnTo>
                  <a:lnTo>
                    <a:pt x="746656" y="1198732"/>
                  </a:lnTo>
                  <a:lnTo>
                    <a:pt x="701322" y="1207554"/>
                  </a:lnTo>
                  <a:lnTo>
                    <a:pt x="654854" y="1212946"/>
                  </a:lnTo>
                  <a:lnTo>
                    <a:pt x="607387" y="1214774"/>
                  </a:lnTo>
                  <a:close/>
                </a:path>
                <a:path w="1215389" h="1215389">
                  <a:moveTo>
                    <a:pt x="1021939" y="1051241"/>
                  </a:moveTo>
                  <a:lnTo>
                    <a:pt x="607387" y="1051241"/>
                  </a:lnTo>
                  <a:lnTo>
                    <a:pt x="655750" y="1048636"/>
                  </a:lnTo>
                  <a:lnTo>
                    <a:pt x="702605" y="1041004"/>
                  </a:lnTo>
                  <a:lnTo>
                    <a:pt x="747680" y="1028613"/>
                  </a:lnTo>
                  <a:lnTo>
                    <a:pt x="790706" y="1011736"/>
                  </a:lnTo>
                  <a:lnTo>
                    <a:pt x="831410" y="990643"/>
                  </a:lnTo>
                  <a:lnTo>
                    <a:pt x="869523" y="965604"/>
                  </a:lnTo>
                  <a:lnTo>
                    <a:pt x="904773" y="936891"/>
                  </a:lnTo>
                  <a:lnTo>
                    <a:pt x="936891" y="904773"/>
                  </a:lnTo>
                  <a:lnTo>
                    <a:pt x="965604" y="869523"/>
                  </a:lnTo>
                  <a:lnTo>
                    <a:pt x="990643" y="831410"/>
                  </a:lnTo>
                  <a:lnTo>
                    <a:pt x="1011736" y="790706"/>
                  </a:lnTo>
                  <a:lnTo>
                    <a:pt x="1028613" y="747680"/>
                  </a:lnTo>
                  <a:lnTo>
                    <a:pt x="1041004" y="702605"/>
                  </a:lnTo>
                  <a:lnTo>
                    <a:pt x="1048636" y="655750"/>
                  </a:lnTo>
                  <a:lnTo>
                    <a:pt x="1051241" y="607387"/>
                  </a:lnTo>
                  <a:lnTo>
                    <a:pt x="1048636" y="559023"/>
                  </a:lnTo>
                  <a:lnTo>
                    <a:pt x="1041004" y="512168"/>
                  </a:lnTo>
                  <a:lnTo>
                    <a:pt x="1028613" y="467093"/>
                  </a:lnTo>
                  <a:lnTo>
                    <a:pt x="1011728" y="424053"/>
                  </a:lnTo>
                  <a:lnTo>
                    <a:pt x="990643" y="383363"/>
                  </a:lnTo>
                  <a:lnTo>
                    <a:pt x="965604" y="345250"/>
                  </a:lnTo>
                  <a:lnTo>
                    <a:pt x="936891" y="310000"/>
                  </a:lnTo>
                  <a:lnTo>
                    <a:pt x="904773" y="277883"/>
                  </a:lnTo>
                  <a:lnTo>
                    <a:pt x="869523" y="249169"/>
                  </a:lnTo>
                  <a:lnTo>
                    <a:pt x="831410" y="224131"/>
                  </a:lnTo>
                  <a:lnTo>
                    <a:pt x="790706" y="203037"/>
                  </a:lnTo>
                  <a:lnTo>
                    <a:pt x="747680" y="186160"/>
                  </a:lnTo>
                  <a:lnTo>
                    <a:pt x="702605" y="173770"/>
                  </a:lnTo>
                  <a:lnTo>
                    <a:pt x="655750" y="166137"/>
                  </a:lnTo>
                  <a:lnTo>
                    <a:pt x="607387" y="163532"/>
                  </a:lnTo>
                  <a:lnTo>
                    <a:pt x="1021939" y="163532"/>
                  </a:lnTo>
                  <a:lnTo>
                    <a:pt x="1052289" y="193882"/>
                  </a:lnTo>
                  <a:lnTo>
                    <a:pt x="1081339" y="227496"/>
                  </a:lnTo>
                  <a:lnTo>
                    <a:pt x="1107903" y="263188"/>
                  </a:lnTo>
                  <a:lnTo>
                    <a:pt x="1131848" y="300825"/>
                  </a:lnTo>
                  <a:lnTo>
                    <a:pt x="1153039" y="340272"/>
                  </a:lnTo>
                  <a:lnTo>
                    <a:pt x="1171340" y="381393"/>
                  </a:lnTo>
                  <a:lnTo>
                    <a:pt x="1186620" y="424067"/>
                  </a:lnTo>
                  <a:lnTo>
                    <a:pt x="1198732" y="468117"/>
                  </a:lnTo>
                  <a:lnTo>
                    <a:pt x="1207554" y="513451"/>
                  </a:lnTo>
                  <a:lnTo>
                    <a:pt x="1212946" y="559919"/>
                  </a:lnTo>
                  <a:lnTo>
                    <a:pt x="1214774" y="607387"/>
                  </a:lnTo>
                  <a:lnTo>
                    <a:pt x="1212946" y="654854"/>
                  </a:lnTo>
                  <a:lnTo>
                    <a:pt x="1207554" y="701322"/>
                  </a:lnTo>
                  <a:lnTo>
                    <a:pt x="1198732" y="746656"/>
                  </a:lnTo>
                  <a:lnTo>
                    <a:pt x="1186616" y="790720"/>
                  </a:lnTo>
                  <a:lnTo>
                    <a:pt x="1171340" y="833381"/>
                  </a:lnTo>
                  <a:lnTo>
                    <a:pt x="1153039" y="874501"/>
                  </a:lnTo>
                  <a:lnTo>
                    <a:pt x="1131848" y="913948"/>
                  </a:lnTo>
                  <a:lnTo>
                    <a:pt x="1107903" y="951585"/>
                  </a:lnTo>
                  <a:lnTo>
                    <a:pt x="1081339" y="987278"/>
                  </a:lnTo>
                  <a:lnTo>
                    <a:pt x="1052289" y="1020891"/>
                  </a:lnTo>
                  <a:lnTo>
                    <a:pt x="1021939" y="1051241"/>
                  </a:lnTo>
                  <a:close/>
                </a:path>
                <a:path w="1215389" h="1215389">
                  <a:moveTo>
                    <a:pt x="607387" y="946120"/>
                  </a:moveTo>
                  <a:lnTo>
                    <a:pt x="561421" y="943028"/>
                  </a:lnTo>
                  <a:lnTo>
                    <a:pt x="517335" y="934021"/>
                  </a:lnTo>
                  <a:lnTo>
                    <a:pt x="475533" y="919502"/>
                  </a:lnTo>
                  <a:lnTo>
                    <a:pt x="436418" y="899875"/>
                  </a:lnTo>
                  <a:lnTo>
                    <a:pt x="400394" y="875543"/>
                  </a:lnTo>
                  <a:lnTo>
                    <a:pt x="367863" y="846910"/>
                  </a:lnTo>
                  <a:lnTo>
                    <a:pt x="339230" y="814380"/>
                  </a:lnTo>
                  <a:lnTo>
                    <a:pt x="314898" y="778355"/>
                  </a:lnTo>
                  <a:lnTo>
                    <a:pt x="295271" y="739240"/>
                  </a:lnTo>
                  <a:lnTo>
                    <a:pt x="280752" y="697438"/>
                  </a:lnTo>
                  <a:lnTo>
                    <a:pt x="271745" y="653352"/>
                  </a:lnTo>
                  <a:lnTo>
                    <a:pt x="268653" y="607387"/>
                  </a:lnTo>
                  <a:lnTo>
                    <a:pt x="271745" y="561421"/>
                  </a:lnTo>
                  <a:lnTo>
                    <a:pt x="280752" y="517335"/>
                  </a:lnTo>
                  <a:lnTo>
                    <a:pt x="295271" y="475533"/>
                  </a:lnTo>
                  <a:lnTo>
                    <a:pt x="314898" y="436418"/>
                  </a:lnTo>
                  <a:lnTo>
                    <a:pt x="339230" y="400394"/>
                  </a:lnTo>
                  <a:lnTo>
                    <a:pt x="367863" y="367863"/>
                  </a:lnTo>
                  <a:lnTo>
                    <a:pt x="400394" y="339230"/>
                  </a:lnTo>
                  <a:lnTo>
                    <a:pt x="436418" y="314898"/>
                  </a:lnTo>
                  <a:lnTo>
                    <a:pt x="475533" y="295271"/>
                  </a:lnTo>
                  <a:lnTo>
                    <a:pt x="517335" y="280752"/>
                  </a:lnTo>
                  <a:lnTo>
                    <a:pt x="561421" y="271745"/>
                  </a:lnTo>
                  <a:lnTo>
                    <a:pt x="607387" y="268653"/>
                  </a:lnTo>
                  <a:lnTo>
                    <a:pt x="653352" y="271745"/>
                  </a:lnTo>
                  <a:lnTo>
                    <a:pt x="697438" y="280752"/>
                  </a:lnTo>
                  <a:lnTo>
                    <a:pt x="739240" y="295271"/>
                  </a:lnTo>
                  <a:lnTo>
                    <a:pt x="778355" y="314898"/>
                  </a:lnTo>
                  <a:lnTo>
                    <a:pt x="814380" y="339230"/>
                  </a:lnTo>
                  <a:lnTo>
                    <a:pt x="846910" y="367863"/>
                  </a:lnTo>
                  <a:lnTo>
                    <a:pt x="875543" y="400394"/>
                  </a:lnTo>
                  <a:lnTo>
                    <a:pt x="899875" y="436418"/>
                  </a:lnTo>
                  <a:lnTo>
                    <a:pt x="919502" y="475533"/>
                  </a:lnTo>
                  <a:lnTo>
                    <a:pt x="934021" y="517335"/>
                  </a:lnTo>
                  <a:lnTo>
                    <a:pt x="943028" y="561421"/>
                  </a:lnTo>
                  <a:lnTo>
                    <a:pt x="946120" y="607387"/>
                  </a:lnTo>
                  <a:lnTo>
                    <a:pt x="943028" y="653352"/>
                  </a:lnTo>
                  <a:lnTo>
                    <a:pt x="934021" y="697438"/>
                  </a:lnTo>
                  <a:lnTo>
                    <a:pt x="919502" y="739240"/>
                  </a:lnTo>
                  <a:lnTo>
                    <a:pt x="899875" y="778355"/>
                  </a:lnTo>
                  <a:lnTo>
                    <a:pt x="875543" y="814380"/>
                  </a:lnTo>
                  <a:lnTo>
                    <a:pt x="846910" y="846910"/>
                  </a:lnTo>
                  <a:lnTo>
                    <a:pt x="814380" y="875543"/>
                  </a:lnTo>
                  <a:lnTo>
                    <a:pt x="778355" y="899875"/>
                  </a:lnTo>
                  <a:lnTo>
                    <a:pt x="739240" y="919502"/>
                  </a:lnTo>
                  <a:lnTo>
                    <a:pt x="697438" y="934021"/>
                  </a:lnTo>
                  <a:lnTo>
                    <a:pt x="653352" y="943028"/>
                  </a:lnTo>
                  <a:lnTo>
                    <a:pt x="607387" y="94612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21747" y="5321990"/>
            <a:ext cx="8961755" cy="1667510"/>
            <a:chOff x="3021747" y="5321990"/>
            <a:chExt cx="8961755" cy="1667510"/>
          </a:xfrm>
        </p:grpSpPr>
        <p:sp>
          <p:nvSpPr>
            <p:cNvPr id="7" name="object 7"/>
            <p:cNvSpPr/>
            <p:nvPr/>
          </p:nvSpPr>
          <p:spPr>
            <a:xfrm>
              <a:off x="3021747" y="5321990"/>
              <a:ext cx="8961755" cy="1667510"/>
            </a:xfrm>
            <a:custGeom>
              <a:avLst/>
              <a:gdLst/>
              <a:ahLst/>
              <a:cxnLst/>
              <a:rect l="l" t="t" r="r" b="b"/>
              <a:pathLst>
                <a:path w="8961755" h="1667509">
                  <a:moveTo>
                    <a:pt x="876040" y="1214774"/>
                  </a:moveTo>
                  <a:lnTo>
                    <a:pt x="828573" y="1212946"/>
                  </a:lnTo>
                  <a:lnTo>
                    <a:pt x="782105" y="1207554"/>
                  </a:lnTo>
                  <a:lnTo>
                    <a:pt x="736771" y="1198732"/>
                  </a:lnTo>
                  <a:lnTo>
                    <a:pt x="692706" y="1186616"/>
                  </a:lnTo>
                  <a:lnTo>
                    <a:pt x="650046" y="1171340"/>
                  </a:lnTo>
                  <a:lnTo>
                    <a:pt x="608925" y="1153039"/>
                  </a:lnTo>
                  <a:lnTo>
                    <a:pt x="569479" y="1131848"/>
                  </a:lnTo>
                  <a:lnTo>
                    <a:pt x="531842" y="1107903"/>
                  </a:lnTo>
                  <a:lnTo>
                    <a:pt x="496149" y="1081339"/>
                  </a:lnTo>
                  <a:lnTo>
                    <a:pt x="462536" y="1052289"/>
                  </a:lnTo>
                  <a:lnTo>
                    <a:pt x="431137" y="1020891"/>
                  </a:lnTo>
                  <a:lnTo>
                    <a:pt x="402088" y="987278"/>
                  </a:lnTo>
                  <a:lnTo>
                    <a:pt x="375523" y="951585"/>
                  </a:lnTo>
                  <a:lnTo>
                    <a:pt x="351578" y="913948"/>
                  </a:lnTo>
                  <a:lnTo>
                    <a:pt x="330388" y="874501"/>
                  </a:lnTo>
                  <a:lnTo>
                    <a:pt x="312087" y="833381"/>
                  </a:lnTo>
                  <a:lnTo>
                    <a:pt x="296811" y="790720"/>
                  </a:lnTo>
                  <a:lnTo>
                    <a:pt x="284694" y="746656"/>
                  </a:lnTo>
                  <a:lnTo>
                    <a:pt x="275872" y="701322"/>
                  </a:lnTo>
                  <a:lnTo>
                    <a:pt x="270480" y="654854"/>
                  </a:lnTo>
                  <a:lnTo>
                    <a:pt x="268653" y="607387"/>
                  </a:lnTo>
                  <a:lnTo>
                    <a:pt x="270480" y="559919"/>
                  </a:lnTo>
                  <a:lnTo>
                    <a:pt x="275872" y="513451"/>
                  </a:lnTo>
                  <a:lnTo>
                    <a:pt x="284694" y="468117"/>
                  </a:lnTo>
                  <a:lnTo>
                    <a:pt x="296811" y="424053"/>
                  </a:lnTo>
                  <a:lnTo>
                    <a:pt x="312087" y="381393"/>
                  </a:lnTo>
                  <a:lnTo>
                    <a:pt x="330388" y="340272"/>
                  </a:lnTo>
                  <a:lnTo>
                    <a:pt x="351578" y="300825"/>
                  </a:lnTo>
                  <a:lnTo>
                    <a:pt x="375523" y="263188"/>
                  </a:lnTo>
                  <a:lnTo>
                    <a:pt x="402088" y="227496"/>
                  </a:lnTo>
                  <a:lnTo>
                    <a:pt x="431137" y="193882"/>
                  </a:lnTo>
                  <a:lnTo>
                    <a:pt x="462536" y="162484"/>
                  </a:lnTo>
                  <a:lnTo>
                    <a:pt x="496149" y="133435"/>
                  </a:lnTo>
                  <a:lnTo>
                    <a:pt x="531842" y="106870"/>
                  </a:lnTo>
                  <a:lnTo>
                    <a:pt x="569479" y="82925"/>
                  </a:lnTo>
                  <a:lnTo>
                    <a:pt x="608925" y="61734"/>
                  </a:lnTo>
                  <a:lnTo>
                    <a:pt x="650046" y="43434"/>
                  </a:lnTo>
                  <a:lnTo>
                    <a:pt x="692706" y="28157"/>
                  </a:lnTo>
                  <a:lnTo>
                    <a:pt x="736771" y="16041"/>
                  </a:lnTo>
                  <a:lnTo>
                    <a:pt x="782105" y="7219"/>
                  </a:lnTo>
                  <a:lnTo>
                    <a:pt x="828573" y="1827"/>
                  </a:lnTo>
                  <a:lnTo>
                    <a:pt x="876040" y="0"/>
                  </a:lnTo>
                  <a:lnTo>
                    <a:pt x="923507" y="1827"/>
                  </a:lnTo>
                  <a:lnTo>
                    <a:pt x="969975" y="7219"/>
                  </a:lnTo>
                  <a:lnTo>
                    <a:pt x="1015309" y="16041"/>
                  </a:lnTo>
                  <a:lnTo>
                    <a:pt x="1059374" y="28157"/>
                  </a:lnTo>
                  <a:lnTo>
                    <a:pt x="1102034" y="43434"/>
                  </a:lnTo>
                  <a:lnTo>
                    <a:pt x="1143155" y="61734"/>
                  </a:lnTo>
                  <a:lnTo>
                    <a:pt x="1182601" y="82925"/>
                  </a:lnTo>
                  <a:lnTo>
                    <a:pt x="1220238" y="106870"/>
                  </a:lnTo>
                  <a:lnTo>
                    <a:pt x="1255931" y="133435"/>
                  </a:lnTo>
                  <a:lnTo>
                    <a:pt x="1289544" y="162484"/>
                  </a:lnTo>
                  <a:lnTo>
                    <a:pt x="1320943" y="193882"/>
                  </a:lnTo>
                  <a:lnTo>
                    <a:pt x="1349992" y="227496"/>
                  </a:lnTo>
                  <a:lnTo>
                    <a:pt x="1376557" y="263188"/>
                  </a:lnTo>
                  <a:lnTo>
                    <a:pt x="1400502" y="300825"/>
                  </a:lnTo>
                  <a:lnTo>
                    <a:pt x="1421692" y="340272"/>
                  </a:lnTo>
                  <a:lnTo>
                    <a:pt x="1439993" y="381393"/>
                  </a:lnTo>
                  <a:lnTo>
                    <a:pt x="1455269" y="424053"/>
                  </a:lnTo>
                  <a:lnTo>
                    <a:pt x="1467386" y="468117"/>
                  </a:lnTo>
                  <a:lnTo>
                    <a:pt x="1476208" y="513451"/>
                  </a:lnTo>
                  <a:lnTo>
                    <a:pt x="1481600" y="559919"/>
                  </a:lnTo>
                  <a:lnTo>
                    <a:pt x="1483427" y="607387"/>
                  </a:lnTo>
                  <a:lnTo>
                    <a:pt x="1481600" y="654854"/>
                  </a:lnTo>
                  <a:lnTo>
                    <a:pt x="1476208" y="701322"/>
                  </a:lnTo>
                  <a:lnTo>
                    <a:pt x="1467386" y="746656"/>
                  </a:lnTo>
                  <a:lnTo>
                    <a:pt x="1455269" y="790720"/>
                  </a:lnTo>
                  <a:lnTo>
                    <a:pt x="1439993" y="833381"/>
                  </a:lnTo>
                  <a:lnTo>
                    <a:pt x="1421692" y="874501"/>
                  </a:lnTo>
                  <a:lnTo>
                    <a:pt x="1400502" y="913948"/>
                  </a:lnTo>
                  <a:lnTo>
                    <a:pt x="1376557" y="951585"/>
                  </a:lnTo>
                  <a:lnTo>
                    <a:pt x="1349992" y="987278"/>
                  </a:lnTo>
                  <a:lnTo>
                    <a:pt x="1320943" y="1020891"/>
                  </a:lnTo>
                  <a:lnTo>
                    <a:pt x="1289544" y="1052289"/>
                  </a:lnTo>
                  <a:lnTo>
                    <a:pt x="1255931" y="1081339"/>
                  </a:lnTo>
                  <a:lnTo>
                    <a:pt x="1220238" y="1107903"/>
                  </a:lnTo>
                  <a:lnTo>
                    <a:pt x="1182601" y="1131848"/>
                  </a:lnTo>
                  <a:lnTo>
                    <a:pt x="1143155" y="1153039"/>
                  </a:lnTo>
                  <a:lnTo>
                    <a:pt x="1102034" y="1171340"/>
                  </a:lnTo>
                  <a:lnTo>
                    <a:pt x="1059374" y="1186616"/>
                  </a:lnTo>
                  <a:lnTo>
                    <a:pt x="1015309" y="1198732"/>
                  </a:lnTo>
                  <a:lnTo>
                    <a:pt x="969975" y="1207554"/>
                  </a:lnTo>
                  <a:lnTo>
                    <a:pt x="923507" y="1212946"/>
                  </a:lnTo>
                  <a:lnTo>
                    <a:pt x="876040" y="1214774"/>
                  </a:lnTo>
                  <a:close/>
                </a:path>
                <a:path w="8961755" h="1667509">
                  <a:moveTo>
                    <a:pt x="8961684" y="1667393"/>
                  </a:moveTo>
                  <a:lnTo>
                    <a:pt x="0" y="1667393"/>
                  </a:lnTo>
                  <a:lnTo>
                    <a:pt x="0" y="572346"/>
                  </a:lnTo>
                  <a:lnTo>
                    <a:pt x="199899" y="572346"/>
                  </a:lnTo>
                  <a:lnTo>
                    <a:pt x="199351" y="582513"/>
                  </a:lnTo>
                  <a:lnTo>
                    <a:pt x="198933" y="592714"/>
                  </a:lnTo>
                  <a:lnTo>
                    <a:pt x="198666" y="602953"/>
                  </a:lnTo>
                  <a:lnTo>
                    <a:pt x="198572" y="613230"/>
                  </a:lnTo>
                  <a:lnTo>
                    <a:pt x="200288" y="662028"/>
                  </a:lnTo>
                  <a:lnTo>
                    <a:pt x="205358" y="709901"/>
                  </a:lnTo>
                  <a:lnTo>
                    <a:pt x="213667" y="756732"/>
                  </a:lnTo>
                  <a:lnTo>
                    <a:pt x="225099" y="802406"/>
                  </a:lnTo>
                  <a:lnTo>
                    <a:pt x="239538" y="846807"/>
                  </a:lnTo>
                  <a:lnTo>
                    <a:pt x="256869" y="889819"/>
                  </a:lnTo>
                  <a:lnTo>
                    <a:pt x="276976" y="931328"/>
                  </a:lnTo>
                  <a:lnTo>
                    <a:pt x="299743" y="971216"/>
                  </a:lnTo>
                  <a:lnTo>
                    <a:pt x="325056" y="1009369"/>
                  </a:lnTo>
                  <a:lnTo>
                    <a:pt x="352797" y="1045671"/>
                  </a:lnTo>
                  <a:lnTo>
                    <a:pt x="382852" y="1080007"/>
                  </a:lnTo>
                  <a:lnTo>
                    <a:pt x="415106" y="1112260"/>
                  </a:lnTo>
                  <a:lnTo>
                    <a:pt x="449441" y="1142315"/>
                  </a:lnTo>
                  <a:lnTo>
                    <a:pt x="485743" y="1170057"/>
                  </a:lnTo>
                  <a:lnTo>
                    <a:pt x="523896" y="1195369"/>
                  </a:lnTo>
                  <a:lnTo>
                    <a:pt x="563785" y="1218137"/>
                  </a:lnTo>
                  <a:lnTo>
                    <a:pt x="605293" y="1238244"/>
                  </a:lnTo>
                  <a:lnTo>
                    <a:pt x="648306" y="1255575"/>
                  </a:lnTo>
                  <a:lnTo>
                    <a:pt x="692707" y="1270014"/>
                  </a:lnTo>
                  <a:lnTo>
                    <a:pt x="738381" y="1281446"/>
                  </a:lnTo>
                  <a:lnTo>
                    <a:pt x="785212" y="1289754"/>
                  </a:lnTo>
                  <a:lnTo>
                    <a:pt x="833084" y="1294824"/>
                  </a:lnTo>
                  <a:lnTo>
                    <a:pt x="881883" y="1296540"/>
                  </a:lnTo>
                  <a:lnTo>
                    <a:pt x="8961684" y="1296540"/>
                  </a:lnTo>
                  <a:lnTo>
                    <a:pt x="8961684" y="1667393"/>
                  </a:lnTo>
                  <a:close/>
                </a:path>
                <a:path w="8961755" h="1667509">
                  <a:moveTo>
                    <a:pt x="8961684" y="1296540"/>
                  </a:moveTo>
                  <a:lnTo>
                    <a:pt x="881883" y="1296540"/>
                  </a:lnTo>
                  <a:lnTo>
                    <a:pt x="930682" y="1294824"/>
                  </a:lnTo>
                  <a:lnTo>
                    <a:pt x="978554" y="1289754"/>
                  </a:lnTo>
                  <a:lnTo>
                    <a:pt x="1025385" y="1281446"/>
                  </a:lnTo>
                  <a:lnTo>
                    <a:pt x="1071059" y="1270014"/>
                  </a:lnTo>
                  <a:lnTo>
                    <a:pt x="1115460" y="1255575"/>
                  </a:lnTo>
                  <a:lnTo>
                    <a:pt x="1158473" y="1238244"/>
                  </a:lnTo>
                  <a:lnTo>
                    <a:pt x="1199981" y="1218137"/>
                  </a:lnTo>
                  <a:lnTo>
                    <a:pt x="1239870" y="1195369"/>
                  </a:lnTo>
                  <a:lnTo>
                    <a:pt x="1278023" y="1170057"/>
                  </a:lnTo>
                  <a:lnTo>
                    <a:pt x="1314325" y="1142315"/>
                  </a:lnTo>
                  <a:lnTo>
                    <a:pt x="1348660" y="1112260"/>
                  </a:lnTo>
                  <a:lnTo>
                    <a:pt x="1380913" y="1080007"/>
                  </a:lnTo>
                  <a:lnTo>
                    <a:pt x="1410969" y="1045671"/>
                  </a:lnTo>
                  <a:lnTo>
                    <a:pt x="1438710" y="1009369"/>
                  </a:lnTo>
                  <a:lnTo>
                    <a:pt x="1464023" y="971216"/>
                  </a:lnTo>
                  <a:lnTo>
                    <a:pt x="1486790" y="931328"/>
                  </a:lnTo>
                  <a:lnTo>
                    <a:pt x="1506897" y="889819"/>
                  </a:lnTo>
                  <a:lnTo>
                    <a:pt x="1524228" y="846807"/>
                  </a:lnTo>
                  <a:lnTo>
                    <a:pt x="1538667" y="802406"/>
                  </a:lnTo>
                  <a:lnTo>
                    <a:pt x="1550099" y="756732"/>
                  </a:lnTo>
                  <a:lnTo>
                    <a:pt x="1558408" y="709901"/>
                  </a:lnTo>
                  <a:lnTo>
                    <a:pt x="1563478" y="662028"/>
                  </a:lnTo>
                  <a:lnTo>
                    <a:pt x="1565193" y="613230"/>
                  </a:lnTo>
                  <a:lnTo>
                    <a:pt x="1565100" y="602953"/>
                  </a:lnTo>
                  <a:lnTo>
                    <a:pt x="1564833" y="592714"/>
                  </a:lnTo>
                  <a:lnTo>
                    <a:pt x="1564415" y="582513"/>
                  </a:lnTo>
                  <a:lnTo>
                    <a:pt x="1563867" y="572346"/>
                  </a:lnTo>
                  <a:lnTo>
                    <a:pt x="8961684" y="572346"/>
                  </a:lnTo>
                  <a:lnTo>
                    <a:pt x="8961684" y="1296540"/>
                  </a:lnTo>
                  <a:close/>
                </a:path>
              </a:pathLst>
            </a:custGeom>
            <a:solidFill>
              <a:srgbClr val="FF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3933" y="5485523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854" y="887708"/>
                  </a:moveTo>
                  <a:lnTo>
                    <a:pt x="395490" y="885104"/>
                  </a:lnTo>
                  <a:lnTo>
                    <a:pt x="348635" y="877471"/>
                  </a:lnTo>
                  <a:lnTo>
                    <a:pt x="303560" y="865080"/>
                  </a:lnTo>
                  <a:lnTo>
                    <a:pt x="260535" y="848203"/>
                  </a:lnTo>
                  <a:lnTo>
                    <a:pt x="219830" y="827110"/>
                  </a:lnTo>
                  <a:lnTo>
                    <a:pt x="181718" y="802071"/>
                  </a:lnTo>
                  <a:lnTo>
                    <a:pt x="146467" y="773358"/>
                  </a:lnTo>
                  <a:lnTo>
                    <a:pt x="114350" y="741240"/>
                  </a:lnTo>
                  <a:lnTo>
                    <a:pt x="85636" y="705990"/>
                  </a:lnTo>
                  <a:lnTo>
                    <a:pt x="60598" y="667877"/>
                  </a:lnTo>
                  <a:lnTo>
                    <a:pt x="39504" y="627173"/>
                  </a:lnTo>
                  <a:lnTo>
                    <a:pt x="22627" y="584148"/>
                  </a:lnTo>
                  <a:lnTo>
                    <a:pt x="10237" y="539072"/>
                  </a:lnTo>
                  <a:lnTo>
                    <a:pt x="2604" y="492217"/>
                  </a:lnTo>
                  <a:lnTo>
                    <a:pt x="0" y="443854"/>
                  </a:lnTo>
                  <a:lnTo>
                    <a:pt x="2604" y="395490"/>
                  </a:lnTo>
                  <a:lnTo>
                    <a:pt x="10237" y="348635"/>
                  </a:lnTo>
                  <a:lnTo>
                    <a:pt x="22627" y="303560"/>
                  </a:lnTo>
                  <a:lnTo>
                    <a:pt x="39504" y="260535"/>
                  </a:lnTo>
                  <a:lnTo>
                    <a:pt x="60598" y="219830"/>
                  </a:lnTo>
                  <a:lnTo>
                    <a:pt x="85636" y="181718"/>
                  </a:lnTo>
                  <a:lnTo>
                    <a:pt x="114350" y="146467"/>
                  </a:lnTo>
                  <a:lnTo>
                    <a:pt x="146467" y="114350"/>
                  </a:lnTo>
                  <a:lnTo>
                    <a:pt x="181718" y="85636"/>
                  </a:lnTo>
                  <a:lnTo>
                    <a:pt x="219830" y="60598"/>
                  </a:lnTo>
                  <a:lnTo>
                    <a:pt x="260535" y="39504"/>
                  </a:lnTo>
                  <a:lnTo>
                    <a:pt x="303560" y="22627"/>
                  </a:lnTo>
                  <a:lnTo>
                    <a:pt x="348635" y="10237"/>
                  </a:lnTo>
                  <a:lnTo>
                    <a:pt x="395490" y="2604"/>
                  </a:lnTo>
                  <a:lnTo>
                    <a:pt x="443854" y="0"/>
                  </a:lnTo>
                  <a:lnTo>
                    <a:pt x="492217" y="2604"/>
                  </a:lnTo>
                  <a:lnTo>
                    <a:pt x="539072" y="10237"/>
                  </a:lnTo>
                  <a:lnTo>
                    <a:pt x="584148" y="22627"/>
                  </a:lnTo>
                  <a:lnTo>
                    <a:pt x="627173" y="39504"/>
                  </a:lnTo>
                  <a:lnTo>
                    <a:pt x="667877" y="60598"/>
                  </a:lnTo>
                  <a:lnTo>
                    <a:pt x="705990" y="85636"/>
                  </a:lnTo>
                  <a:lnTo>
                    <a:pt x="729909" y="105120"/>
                  </a:lnTo>
                  <a:lnTo>
                    <a:pt x="443854" y="105120"/>
                  </a:lnTo>
                  <a:lnTo>
                    <a:pt x="397888" y="108212"/>
                  </a:lnTo>
                  <a:lnTo>
                    <a:pt x="353803" y="117219"/>
                  </a:lnTo>
                  <a:lnTo>
                    <a:pt x="312001" y="131738"/>
                  </a:lnTo>
                  <a:lnTo>
                    <a:pt x="272885" y="151366"/>
                  </a:lnTo>
                  <a:lnTo>
                    <a:pt x="236861" y="175697"/>
                  </a:lnTo>
                  <a:lnTo>
                    <a:pt x="204330" y="204330"/>
                  </a:lnTo>
                  <a:lnTo>
                    <a:pt x="175697" y="236861"/>
                  </a:lnTo>
                  <a:lnTo>
                    <a:pt x="151366" y="272885"/>
                  </a:lnTo>
                  <a:lnTo>
                    <a:pt x="131738" y="312001"/>
                  </a:lnTo>
                  <a:lnTo>
                    <a:pt x="117219" y="353803"/>
                  </a:lnTo>
                  <a:lnTo>
                    <a:pt x="108212" y="397888"/>
                  </a:lnTo>
                  <a:lnTo>
                    <a:pt x="105120" y="443854"/>
                  </a:lnTo>
                  <a:lnTo>
                    <a:pt x="108212" y="489819"/>
                  </a:lnTo>
                  <a:lnTo>
                    <a:pt x="117219" y="533905"/>
                  </a:lnTo>
                  <a:lnTo>
                    <a:pt x="131738" y="575707"/>
                  </a:lnTo>
                  <a:lnTo>
                    <a:pt x="151366" y="614822"/>
                  </a:lnTo>
                  <a:lnTo>
                    <a:pt x="175697" y="650847"/>
                  </a:lnTo>
                  <a:lnTo>
                    <a:pt x="204330" y="683377"/>
                  </a:lnTo>
                  <a:lnTo>
                    <a:pt x="236861" y="712010"/>
                  </a:lnTo>
                  <a:lnTo>
                    <a:pt x="272885" y="736342"/>
                  </a:lnTo>
                  <a:lnTo>
                    <a:pt x="312001" y="755969"/>
                  </a:lnTo>
                  <a:lnTo>
                    <a:pt x="353803" y="770488"/>
                  </a:lnTo>
                  <a:lnTo>
                    <a:pt x="397888" y="779495"/>
                  </a:lnTo>
                  <a:lnTo>
                    <a:pt x="443854" y="782588"/>
                  </a:lnTo>
                  <a:lnTo>
                    <a:pt x="729909" y="782588"/>
                  </a:lnTo>
                  <a:lnTo>
                    <a:pt x="705990" y="802071"/>
                  </a:lnTo>
                  <a:lnTo>
                    <a:pt x="667877" y="827110"/>
                  </a:lnTo>
                  <a:lnTo>
                    <a:pt x="627173" y="848203"/>
                  </a:lnTo>
                  <a:lnTo>
                    <a:pt x="584148" y="865080"/>
                  </a:lnTo>
                  <a:lnTo>
                    <a:pt x="539072" y="877471"/>
                  </a:lnTo>
                  <a:lnTo>
                    <a:pt x="492217" y="885104"/>
                  </a:lnTo>
                  <a:lnTo>
                    <a:pt x="443854" y="887708"/>
                  </a:lnTo>
                  <a:close/>
                </a:path>
                <a:path w="887729" h="887729">
                  <a:moveTo>
                    <a:pt x="729909" y="782588"/>
                  </a:moveTo>
                  <a:lnTo>
                    <a:pt x="443854" y="782588"/>
                  </a:lnTo>
                  <a:lnTo>
                    <a:pt x="489819" y="779495"/>
                  </a:lnTo>
                  <a:lnTo>
                    <a:pt x="533905" y="770488"/>
                  </a:lnTo>
                  <a:lnTo>
                    <a:pt x="575707" y="755969"/>
                  </a:lnTo>
                  <a:lnTo>
                    <a:pt x="614822" y="736342"/>
                  </a:lnTo>
                  <a:lnTo>
                    <a:pt x="650847" y="712010"/>
                  </a:lnTo>
                  <a:lnTo>
                    <a:pt x="683377" y="683377"/>
                  </a:lnTo>
                  <a:lnTo>
                    <a:pt x="712010" y="650847"/>
                  </a:lnTo>
                  <a:lnTo>
                    <a:pt x="736342" y="614822"/>
                  </a:lnTo>
                  <a:lnTo>
                    <a:pt x="755969" y="575707"/>
                  </a:lnTo>
                  <a:lnTo>
                    <a:pt x="770488" y="533905"/>
                  </a:lnTo>
                  <a:lnTo>
                    <a:pt x="779495" y="489819"/>
                  </a:lnTo>
                  <a:lnTo>
                    <a:pt x="782588" y="443854"/>
                  </a:lnTo>
                  <a:lnTo>
                    <a:pt x="779495" y="397888"/>
                  </a:lnTo>
                  <a:lnTo>
                    <a:pt x="770488" y="353803"/>
                  </a:lnTo>
                  <a:lnTo>
                    <a:pt x="755969" y="312001"/>
                  </a:lnTo>
                  <a:lnTo>
                    <a:pt x="736342" y="272885"/>
                  </a:lnTo>
                  <a:lnTo>
                    <a:pt x="712010" y="236861"/>
                  </a:lnTo>
                  <a:lnTo>
                    <a:pt x="683377" y="204330"/>
                  </a:lnTo>
                  <a:lnTo>
                    <a:pt x="650847" y="175697"/>
                  </a:lnTo>
                  <a:lnTo>
                    <a:pt x="614822" y="151366"/>
                  </a:lnTo>
                  <a:lnTo>
                    <a:pt x="575707" y="131738"/>
                  </a:lnTo>
                  <a:lnTo>
                    <a:pt x="533905" y="117219"/>
                  </a:lnTo>
                  <a:lnTo>
                    <a:pt x="489819" y="108212"/>
                  </a:lnTo>
                  <a:lnTo>
                    <a:pt x="443854" y="105120"/>
                  </a:lnTo>
                  <a:lnTo>
                    <a:pt x="729909" y="105120"/>
                  </a:lnTo>
                  <a:lnTo>
                    <a:pt x="773358" y="146467"/>
                  </a:lnTo>
                  <a:lnTo>
                    <a:pt x="802071" y="181718"/>
                  </a:lnTo>
                  <a:lnTo>
                    <a:pt x="827110" y="219830"/>
                  </a:lnTo>
                  <a:lnTo>
                    <a:pt x="848203" y="260535"/>
                  </a:lnTo>
                  <a:lnTo>
                    <a:pt x="865080" y="303560"/>
                  </a:lnTo>
                  <a:lnTo>
                    <a:pt x="877471" y="348635"/>
                  </a:lnTo>
                  <a:lnTo>
                    <a:pt x="885104" y="395490"/>
                  </a:lnTo>
                  <a:lnTo>
                    <a:pt x="887708" y="443854"/>
                  </a:lnTo>
                  <a:lnTo>
                    <a:pt x="885104" y="492217"/>
                  </a:lnTo>
                  <a:lnTo>
                    <a:pt x="877471" y="539072"/>
                  </a:lnTo>
                  <a:lnTo>
                    <a:pt x="865080" y="584148"/>
                  </a:lnTo>
                  <a:lnTo>
                    <a:pt x="848203" y="627173"/>
                  </a:lnTo>
                  <a:lnTo>
                    <a:pt x="827110" y="667877"/>
                  </a:lnTo>
                  <a:lnTo>
                    <a:pt x="802071" y="705990"/>
                  </a:lnTo>
                  <a:lnTo>
                    <a:pt x="773358" y="741240"/>
                  </a:lnTo>
                  <a:lnTo>
                    <a:pt x="741240" y="773358"/>
                  </a:lnTo>
                  <a:lnTo>
                    <a:pt x="729909" y="78258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0400" y="5321990"/>
              <a:ext cx="1215390" cy="1215390"/>
            </a:xfrm>
            <a:custGeom>
              <a:avLst/>
              <a:gdLst/>
              <a:ahLst/>
              <a:cxnLst/>
              <a:rect l="l" t="t" r="r" b="b"/>
              <a:pathLst>
                <a:path w="1215389" h="1215390">
                  <a:moveTo>
                    <a:pt x="607387" y="1214774"/>
                  </a:moveTo>
                  <a:lnTo>
                    <a:pt x="559919" y="1212946"/>
                  </a:lnTo>
                  <a:lnTo>
                    <a:pt x="513451" y="1207554"/>
                  </a:lnTo>
                  <a:lnTo>
                    <a:pt x="468117" y="1198732"/>
                  </a:lnTo>
                  <a:lnTo>
                    <a:pt x="424053" y="1186616"/>
                  </a:lnTo>
                  <a:lnTo>
                    <a:pt x="381393" y="1171340"/>
                  </a:lnTo>
                  <a:lnTo>
                    <a:pt x="340272" y="1153039"/>
                  </a:lnTo>
                  <a:lnTo>
                    <a:pt x="300825" y="1131848"/>
                  </a:lnTo>
                  <a:lnTo>
                    <a:pt x="263188" y="1107903"/>
                  </a:lnTo>
                  <a:lnTo>
                    <a:pt x="227496" y="1081339"/>
                  </a:lnTo>
                  <a:lnTo>
                    <a:pt x="193882" y="1052289"/>
                  </a:lnTo>
                  <a:lnTo>
                    <a:pt x="162484" y="1020891"/>
                  </a:lnTo>
                  <a:lnTo>
                    <a:pt x="133435" y="987278"/>
                  </a:lnTo>
                  <a:lnTo>
                    <a:pt x="106870" y="951585"/>
                  </a:lnTo>
                  <a:lnTo>
                    <a:pt x="82925" y="913948"/>
                  </a:lnTo>
                  <a:lnTo>
                    <a:pt x="61734" y="874501"/>
                  </a:lnTo>
                  <a:lnTo>
                    <a:pt x="43434" y="833381"/>
                  </a:lnTo>
                  <a:lnTo>
                    <a:pt x="28153" y="790706"/>
                  </a:lnTo>
                  <a:lnTo>
                    <a:pt x="16041" y="746656"/>
                  </a:lnTo>
                  <a:lnTo>
                    <a:pt x="7219" y="701322"/>
                  </a:lnTo>
                  <a:lnTo>
                    <a:pt x="1827" y="654854"/>
                  </a:lnTo>
                  <a:lnTo>
                    <a:pt x="0" y="607387"/>
                  </a:lnTo>
                  <a:lnTo>
                    <a:pt x="1827" y="559919"/>
                  </a:lnTo>
                  <a:lnTo>
                    <a:pt x="7219" y="513451"/>
                  </a:lnTo>
                  <a:lnTo>
                    <a:pt x="16041" y="468117"/>
                  </a:lnTo>
                  <a:lnTo>
                    <a:pt x="28157" y="424053"/>
                  </a:lnTo>
                  <a:lnTo>
                    <a:pt x="43434" y="381393"/>
                  </a:lnTo>
                  <a:lnTo>
                    <a:pt x="61734" y="340272"/>
                  </a:lnTo>
                  <a:lnTo>
                    <a:pt x="82925" y="300825"/>
                  </a:lnTo>
                  <a:lnTo>
                    <a:pt x="106870" y="263188"/>
                  </a:lnTo>
                  <a:lnTo>
                    <a:pt x="133435" y="227496"/>
                  </a:lnTo>
                  <a:lnTo>
                    <a:pt x="162484" y="193882"/>
                  </a:lnTo>
                  <a:lnTo>
                    <a:pt x="193882" y="162484"/>
                  </a:lnTo>
                  <a:lnTo>
                    <a:pt x="227496" y="133435"/>
                  </a:lnTo>
                  <a:lnTo>
                    <a:pt x="263188" y="106870"/>
                  </a:lnTo>
                  <a:lnTo>
                    <a:pt x="300825" y="82925"/>
                  </a:lnTo>
                  <a:lnTo>
                    <a:pt x="340272" y="61734"/>
                  </a:lnTo>
                  <a:lnTo>
                    <a:pt x="381393" y="43434"/>
                  </a:lnTo>
                  <a:lnTo>
                    <a:pt x="424053" y="28157"/>
                  </a:lnTo>
                  <a:lnTo>
                    <a:pt x="468117" y="16041"/>
                  </a:lnTo>
                  <a:lnTo>
                    <a:pt x="513451" y="7219"/>
                  </a:lnTo>
                  <a:lnTo>
                    <a:pt x="559919" y="1827"/>
                  </a:lnTo>
                  <a:lnTo>
                    <a:pt x="607387" y="0"/>
                  </a:lnTo>
                  <a:lnTo>
                    <a:pt x="654854" y="1827"/>
                  </a:lnTo>
                  <a:lnTo>
                    <a:pt x="701322" y="7219"/>
                  </a:lnTo>
                  <a:lnTo>
                    <a:pt x="746656" y="16041"/>
                  </a:lnTo>
                  <a:lnTo>
                    <a:pt x="790720" y="28157"/>
                  </a:lnTo>
                  <a:lnTo>
                    <a:pt x="833381" y="43434"/>
                  </a:lnTo>
                  <a:lnTo>
                    <a:pt x="874501" y="61734"/>
                  </a:lnTo>
                  <a:lnTo>
                    <a:pt x="913948" y="82925"/>
                  </a:lnTo>
                  <a:lnTo>
                    <a:pt x="951585" y="106870"/>
                  </a:lnTo>
                  <a:lnTo>
                    <a:pt x="987278" y="133435"/>
                  </a:lnTo>
                  <a:lnTo>
                    <a:pt x="1020891" y="162484"/>
                  </a:lnTo>
                  <a:lnTo>
                    <a:pt x="1021939" y="163532"/>
                  </a:lnTo>
                  <a:lnTo>
                    <a:pt x="607387" y="163532"/>
                  </a:lnTo>
                  <a:lnTo>
                    <a:pt x="559023" y="166137"/>
                  </a:lnTo>
                  <a:lnTo>
                    <a:pt x="512168" y="173770"/>
                  </a:lnTo>
                  <a:lnTo>
                    <a:pt x="467093" y="186160"/>
                  </a:lnTo>
                  <a:lnTo>
                    <a:pt x="424067" y="203037"/>
                  </a:lnTo>
                  <a:lnTo>
                    <a:pt x="383363" y="224131"/>
                  </a:lnTo>
                  <a:lnTo>
                    <a:pt x="345250" y="249169"/>
                  </a:lnTo>
                  <a:lnTo>
                    <a:pt x="310000" y="277883"/>
                  </a:lnTo>
                  <a:lnTo>
                    <a:pt x="277883" y="310000"/>
                  </a:lnTo>
                  <a:lnTo>
                    <a:pt x="249169" y="345250"/>
                  </a:lnTo>
                  <a:lnTo>
                    <a:pt x="224131" y="383363"/>
                  </a:lnTo>
                  <a:lnTo>
                    <a:pt x="203037" y="424067"/>
                  </a:lnTo>
                  <a:lnTo>
                    <a:pt x="186160" y="467093"/>
                  </a:lnTo>
                  <a:lnTo>
                    <a:pt x="173770" y="512168"/>
                  </a:lnTo>
                  <a:lnTo>
                    <a:pt x="166137" y="559023"/>
                  </a:lnTo>
                  <a:lnTo>
                    <a:pt x="163532" y="607387"/>
                  </a:lnTo>
                  <a:lnTo>
                    <a:pt x="166137" y="655750"/>
                  </a:lnTo>
                  <a:lnTo>
                    <a:pt x="173770" y="702605"/>
                  </a:lnTo>
                  <a:lnTo>
                    <a:pt x="186160" y="747680"/>
                  </a:lnTo>
                  <a:lnTo>
                    <a:pt x="203045" y="790720"/>
                  </a:lnTo>
                  <a:lnTo>
                    <a:pt x="224131" y="831410"/>
                  </a:lnTo>
                  <a:lnTo>
                    <a:pt x="249169" y="869523"/>
                  </a:lnTo>
                  <a:lnTo>
                    <a:pt x="277883" y="904773"/>
                  </a:lnTo>
                  <a:lnTo>
                    <a:pt x="310000" y="936891"/>
                  </a:lnTo>
                  <a:lnTo>
                    <a:pt x="345250" y="965604"/>
                  </a:lnTo>
                  <a:lnTo>
                    <a:pt x="383363" y="990643"/>
                  </a:lnTo>
                  <a:lnTo>
                    <a:pt x="424067" y="1011736"/>
                  </a:lnTo>
                  <a:lnTo>
                    <a:pt x="467093" y="1028613"/>
                  </a:lnTo>
                  <a:lnTo>
                    <a:pt x="512168" y="1041004"/>
                  </a:lnTo>
                  <a:lnTo>
                    <a:pt x="559023" y="1048636"/>
                  </a:lnTo>
                  <a:lnTo>
                    <a:pt x="607387" y="1051241"/>
                  </a:lnTo>
                  <a:lnTo>
                    <a:pt x="1021939" y="1051241"/>
                  </a:lnTo>
                  <a:lnTo>
                    <a:pt x="1020891" y="1052289"/>
                  </a:lnTo>
                  <a:lnTo>
                    <a:pt x="987278" y="1081339"/>
                  </a:lnTo>
                  <a:lnTo>
                    <a:pt x="951585" y="1107903"/>
                  </a:lnTo>
                  <a:lnTo>
                    <a:pt x="913948" y="1131848"/>
                  </a:lnTo>
                  <a:lnTo>
                    <a:pt x="874501" y="1153039"/>
                  </a:lnTo>
                  <a:lnTo>
                    <a:pt x="833381" y="1171340"/>
                  </a:lnTo>
                  <a:lnTo>
                    <a:pt x="790720" y="1186616"/>
                  </a:lnTo>
                  <a:lnTo>
                    <a:pt x="746656" y="1198732"/>
                  </a:lnTo>
                  <a:lnTo>
                    <a:pt x="701322" y="1207554"/>
                  </a:lnTo>
                  <a:lnTo>
                    <a:pt x="654854" y="1212946"/>
                  </a:lnTo>
                  <a:lnTo>
                    <a:pt x="607387" y="1214774"/>
                  </a:lnTo>
                  <a:close/>
                </a:path>
                <a:path w="1215389" h="1215390">
                  <a:moveTo>
                    <a:pt x="1021939" y="1051241"/>
                  </a:moveTo>
                  <a:lnTo>
                    <a:pt x="607387" y="1051241"/>
                  </a:lnTo>
                  <a:lnTo>
                    <a:pt x="655750" y="1048636"/>
                  </a:lnTo>
                  <a:lnTo>
                    <a:pt x="702605" y="1041004"/>
                  </a:lnTo>
                  <a:lnTo>
                    <a:pt x="747680" y="1028613"/>
                  </a:lnTo>
                  <a:lnTo>
                    <a:pt x="790706" y="1011736"/>
                  </a:lnTo>
                  <a:lnTo>
                    <a:pt x="831410" y="990643"/>
                  </a:lnTo>
                  <a:lnTo>
                    <a:pt x="869523" y="965604"/>
                  </a:lnTo>
                  <a:lnTo>
                    <a:pt x="904773" y="936891"/>
                  </a:lnTo>
                  <a:lnTo>
                    <a:pt x="936891" y="904773"/>
                  </a:lnTo>
                  <a:lnTo>
                    <a:pt x="965604" y="869523"/>
                  </a:lnTo>
                  <a:lnTo>
                    <a:pt x="990643" y="831410"/>
                  </a:lnTo>
                  <a:lnTo>
                    <a:pt x="1011736" y="790706"/>
                  </a:lnTo>
                  <a:lnTo>
                    <a:pt x="1028613" y="747680"/>
                  </a:lnTo>
                  <a:lnTo>
                    <a:pt x="1041004" y="702605"/>
                  </a:lnTo>
                  <a:lnTo>
                    <a:pt x="1048636" y="655750"/>
                  </a:lnTo>
                  <a:lnTo>
                    <a:pt x="1051241" y="607387"/>
                  </a:lnTo>
                  <a:lnTo>
                    <a:pt x="1048636" y="559023"/>
                  </a:lnTo>
                  <a:lnTo>
                    <a:pt x="1041004" y="512168"/>
                  </a:lnTo>
                  <a:lnTo>
                    <a:pt x="1028613" y="467093"/>
                  </a:lnTo>
                  <a:lnTo>
                    <a:pt x="1011728" y="424053"/>
                  </a:lnTo>
                  <a:lnTo>
                    <a:pt x="990643" y="383363"/>
                  </a:lnTo>
                  <a:lnTo>
                    <a:pt x="965604" y="345250"/>
                  </a:lnTo>
                  <a:lnTo>
                    <a:pt x="936891" y="310000"/>
                  </a:lnTo>
                  <a:lnTo>
                    <a:pt x="904773" y="277883"/>
                  </a:lnTo>
                  <a:lnTo>
                    <a:pt x="869523" y="249169"/>
                  </a:lnTo>
                  <a:lnTo>
                    <a:pt x="831410" y="224131"/>
                  </a:lnTo>
                  <a:lnTo>
                    <a:pt x="790706" y="203037"/>
                  </a:lnTo>
                  <a:lnTo>
                    <a:pt x="747680" y="186160"/>
                  </a:lnTo>
                  <a:lnTo>
                    <a:pt x="702605" y="173770"/>
                  </a:lnTo>
                  <a:lnTo>
                    <a:pt x="655750" y="166137"/>
                  </a:lnTo>
                  <a:lnTo>
                    <a:pt x="607387" y="163532"/>
                  </a:lnTo>
                  <a:lnTo>
                    <a:pt x="1021939" y="163532"/>
                  </a:lnTo>
                  <a:lnTo>
                    <a:pt x="1052289" y="193882"/>
                  </a:lnTo>
                  <a:lnTo>
                    <a:pt x="1081339" y="227496"/>
                  </a:lnTo>
                  <a:lnTo>
                    <a:pt x="1107903" y="263188"/>
                  </a:lnTo>
                  <a:lnTo>
                    <a:pt x="1131848" y="300825"/>
                  </a:lnTo>
                  <a:lnTo>
                    <a:pt x="1153039" y="340272"/>
                  </a:lnTo>
                  <a:lnTo>
                    <a:pt x="1171340" y="381393"/>
                  </a:lnTo>
                  <a:lnTo>
                    <a:pt x="1186620" y="424067"/>
                  </a:lnTo>
                  <a:lnTo>
                    <a:pt x="1198732" y="468117"/>
                  </a:lnTo>
                  <a:lnTo>
                    <a:pt x="1207554" y="513451"/>
                  </a:lnTo>
                  <a:lnTo>
                    <a:pt x="1212946" y="559919"/>
                  </a:lnTo>
                  <a:lnTo>
                    <a:pt x="1214774" y="607387"/>
                  </a:lnTo>
                  <a:lnTo>
                    <a:pt x="1212946" y="654854"/>
                  </a:lnTo>
                  <a:lnTo>
                    <a:pt x="1207554" y="701322"/>
                  </a:lnTo>
                  <a:lnTo>
                    <a:pt x="1198732" y="746656"/>
                  </a:lnTo>
                  <a:lnTo>
                    <a:pt x="1186616" y="790720"/>
                  </a:lnTo>
                  <a:lnTo>
                    <a:pt x="1171340" y="833381"/>
                  </a:lnTo>
                  <a:lnTo>
                    <a:pt x="1153039" y="874501"/>
                  </a:lnTo>
                  <a:lnTo>
                    <a:pt x="1131848" y="913948"/>
                  </a:lnTo>
                  <a:lnTo>
                    <a:pt x="1107903" y="951585"/>
                  </a:lnTo>
                  <a:lnTo>
                    <a:pt x="1081339" y="987278"/>
                  </a:lnTo>
                  <a:lnTo>
                    <a:pt x="1052289" y="1020891"/>
                  </a:lnTo>
                  <a:lnTo>
                    <a:pt x="1021939" y="1051241"/>
                  </a:lnTo>
                  <a:close/>
                </a:path>
                <a:path w="1215389" h="1215390">
                  <a:moveTo>
                    <a:pt x="607387" y="946120"/>
                  </a:moveTo>
                  <a:lnTo>
                    <a:pt x="561421" y="943028"/>
                  </a:lnTo>
                  <a:lnTo>
                    <a:pt x="517335" y="934021"/>
                  </a:lnTo>
                  <a:lnTo>
                    <a:pt x="475533" y="919502"/>
                  </a:lnTo>
                  <a:lnTo>
                    <a:pt x="436418" y="899875"/>
                  </a:lnTo>
                  <a:lnTo>
                    <a:pt x="400394" y="875543"/>
                  </a:lnTo>
                  <a:lnTo>
                    <a:pt x="367863" y="846910"/>
                  </a:lnTo>
                  <a:lnTo>
                    <a:pt x="339230" y="814380"/>
                  </a:lnTo>
                  <a:lnTo>
                    <a:pt x="314898" y="778355"/>
                  </a:lnTo>
                  <a:lnTo>
                    <a:pt x="295271" y="739240"/>
                  </a:lnTo>
                  <a:lnTo>
                    <a:pt x="280752" y="697438"/>
                  </a:lnTo>
                  <a:lnTo>
                    <a:pt x="271745" y="653352"/>
                  </a:lnTo>
                  <a:lnTo>
                    <a:pt x="268653" y="607387"/>
                  </a:lnTo>
                  <a:lnTo>
                    <a:pt x="271745" y="561421"/>
                  </a:lnTo>
                  <a:lnTo>
                    <a:pt x="280752" y="517335"/>
                  </a:lnTo>
                  <a:lnTo>
                    <a:pt x="295271" y="475533"/>
                  </a:lnTo>
                  <a:lnTo>
                    <a:pt x="314898" y="436418"/>
                  </a:lnTo>
                  <a:lnTo>
                    <a:pt x="339230" y="400394"/>
                  </a:lnTo>
                  <a:lnTo>
                    <a:pt x="367863" y="367863"/>
                  </a:lnTo>
                  <a:lnTo>
                    <a:pt x="400394" y="339230"/>
                  </a:lnTo>
                  <a:lnTo>
                    <a:pt x="436418" y="314898"/>
                  </a:lnTo>
                  <a:lnTo>
                    <a:pt x="475533" y="295271"/>
                  </a:lnTo>
                  <a:lnTo>
                    <a:pt x="517335" y="280752"/>
                  </a:lnTo>
                  <a:lnTo>
                    <a:pt x="561421" y="271745"/>
                  </a:lnTo>
                  <a:lnTo>
                    <a:pt x="607387" y="268653"/>
                  </a:lnTo>
                  <a:lnTo>
                    <a:pt x="653352" y="271745"/>
                  </a:lnTo>
                  <a:lnTo>
                    <a:pt x="697438" y="280752"/>
                  </a:lnTo>
                  <a:lnTo>
                    <a:pt x="739240" y="295271"/>
                  </a:lnTo>
                  <a:lnTo>
                    <a:pt x="778355" y="314898"/>
                  </a:lnTo>
                  <a:lnTo>
                    <a:pt x="814380" y="339230"/>
                  </a:lnTo>
                  <a:lnTo>
                    <a:pt x="846910" y="367863"/>
                  </a:lnTo>
                  <a:lnTo>
                    <a:pt x="875543" y="400394"/>
                  </a:lnTo>
                  <a:lnTo>
                    <a:pt x="899875" y="436418"/>
                  </a:lnTo>
                  <a:lnTo>
                    <a:pt x="919502" y="475533"/>
                  </a:lnTo>
                  <a:lnTo>
                    <a:pt x="934021" y="517335"/>
                  </a:lnTo>
                  <a:lnTo>
                    <a:pt x="943028" y="561421"/>
                  </a:lnTo>
                  <a:lnTo>
                    <a:pt x="946120" y="607387"/>
                  </a:lnTo>
                  <a:lnTo>
                    <a:pt x="943028" y="653352"/>
                  </a:lnTo>
                  <a:lnTo>
                    <a:pt x="934021" y="697438"/>
                  </a:lnTo>
                  <a:lnTo>
                    <a:pt x="919502" y="739240"/>
                  </a:lnTo>
                  <a:lnTo>
                    <a:pt x="899875" y="778355"/>
                  </a:lnTo>
                  <a:lnTo>
                    <a:pt x="875543" y="814380"/>
                  </a:lnTo>
                  <a:lnTo>
                    <a:pt x="846910" y="846910"/>
                  </a:lnTo>
                  <a:lnTo>
                    <a:pt x="814380" y="875543"/>
                  </a:lnTo>
                  <a:lnTo>
                    <a:pt x="778355" y="899875"/>
                  </a:lnTo>
                  <a:lnTo>
                    <a:pt x="739240" y="919502"/>
                  </a:lnTo>
                  <a:lnTo>
                    <a:pt x="697438" y="934021"/>
                  </a:lnTo>
                  <a:lnTo>
                    <a:pt x="653352" y="943028"/>
                  </a:lnTo>
                  <a:lnTo>
                    <a:pt x="607387" y="946120"/>
                  </a:lnTo>
                  <a:close/>
                </a:path>
              </a:pathLst>
            </a:custGeom>
            <a:solidFill>
              <a:srgbClr val="FF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21747" y="7156581"/>
            <a:ext cx="8961755" cy="1667510"/>
            <a:chOff x="3021747" y="7156581"/>
            <a:chExt cx="8961755" cy="1667510"/>
          </a:xfrm>
        </p:grpSpPr>
        <p:sp>
          <p:nvSpPr>
            <p:cNvPr id="11" name="object 11"/>
            <p:cNvSpPr/>
            <p:nvPr/>
          </p:nvSpPr>
          <p:spPr>
            <a:xfrm>
              <a:off x="3021747" y="7156581"/>
              <a:ext cx="8961755" cy="1667510"/>
            </a:xfrm>
            <a:custGeom>
              <a:avLst/>
              <a:gdLst/>
              <a:ahLst/>
              <a:cxnLst/>
              <a:rect l="l" t="t" r="r" b="b"/>
              <a:pathLst>
                <a:path w="8961755" h="1667509">
                  <a:moveTo>
                    <a:pt x="876040" y="1214774"/>
                  </a:moveTo>
                  <a:lnTo>
                    <a:pt x="828573" y="1212946"/>
                  </a:lnTo>
                  <a:lnTo>
                    <a:pt x="782105" y="1207554"/>
                  </a:lnTo>
                  <a:lnTo>
                    <a:pt x="736771" y="1198732"/>
                  </a:lnTo>
                  <a:lnTo>
                    <a:pt x="692706" y="1186616"/>
                  </a:lnTo>
                  <a:lnTo>
                    <a:pt x="650046" y="1171340"/>
                  </a:lnTo>
                  <a:lnTo>
                    <a:pt x="608925" y="1153039"/>
                  </a:lnTo>
                  <a:lnTo>
                    <a:pt x="569479" y="1131848"/>
                  </a:lnTo>
                  <a:lnTo>
                    <a:pt x="531842" y="1107903"/>
                  </a:lnTo>
                  <a:lnTo>
                    <a:pt x="496149" y="1081339"/>
                  </a:lnTo>
                  <a:lnTo>
                    <a:pt x="462536" y="1052289"/>
                  </a:lnTo>
                  <a:lnTo>
                    <a:pt x="431137" y="1020891"/>
                  </a:lnTo>
                  <a:lnTo>
                    <a:pt x="402088" y="987278"/>
                  </a:lnTo>
                  <a:lnTo>
                    <a:pt x="375523" y="951585"/>
                  </a:lnTo>
                  <a:lnTo>
                    <a:pt x="351578" y="913948"/>
                  </a:lnTo>
                  <a:lnTo>
                    <a:pt x="330388" y="874501"/>
                  </a:lnTo>
                  <a:lnTo>
                    <a:pt x="312087" y="833381"/>
                  </a:lnTo>
                  <a:lnTo>
                    <a:pt x="296811" y="790720"/>
                  </a:lnTo>
                  <a:lnTo>
                    <a:pt x="284694" y="746656"/>
                  </a:lnTo>
                  <a:lnTo>
                    <a:pt x="275872" y="701322"/>
                  </a:lnTo>
                  <a:lnTo>
                    <a:pt x="270480" y="654854"/>
                  </a:lnTo>
                  <a:lnTo>
                    <a:pt x="268653" y="607387"/>
                  </a:lnTo>
                  <a:lnTo>
                    <a:pt x="270480" y="559919"/>
                  </a:lnTo>
                  <a:lnTo>
                    <a:pt x="275872" y="513451"/>
                  </a:lnTo>
                  <a:lnTo>
                    <a:pt x="284694" y="468117"/>
                  </a:lnTo>
                  <a:lnTo>
                    <a:pt x="296811" y="424053"/>
                  </a:lnTo>
                  <a:lnTo>
                    <a:pt x="312087" y="381393"/>
                  </a:lnTo>
                  <a:lnTo>
                    <a:pt x="330388" y="340272"/>
                  </a:lnTo>
                  <a:lnTo>
                    <a:pt x="351578" y="300825"/>
                  </a:lnTo>
                  <a:lnTo>
                    <a:pt x="375523" y="263188"/>
                  </a:lnTo>
                  <a:lnTo>
                    <a:pt x="402088" y="227496"/>
                  </a:lnTo>
                  <a:lnTo>
                    <a:pt x="431137" y="193882"/>
                  </a:lnTo>
                  <a:lnTo>
                    <a:pt x="462536" y="162484"/>
                  </a:lnTo>
                  <a:lnTo>
                    <a:pt x="496149" y="133435"/>
                  </a:lnTo>
                  <a:lnTo>
                    <a:pt x="531842" y="106870"/>
                  </a:lnTo>
                  <a:lnTo>
                    <a:pt x="569479" y="82925"/>
                  </a:lnTo>
                  <a:lnTo>
                    <a:pt x="608925" y="61734"/>
                  </a:lnTo>
                  <a:lnTo>
                    <a:pt x="650046" y="43434"/>
                  </a:lnTo>
                  <a:lnTo>
                    <a:pt x="692706" y="28157"/>
                  </a:lnTo>
                  <a:lnTo>
                    <a:pt x="736771" y="16041"/>
                  </a:lnTo>
                  <a:lnTo>
                    <a:pt x="782105" y="7219"/>
                  </a:lnTo>
                  <a:lnTo>
                    <a:pt x="828573" y="1827"/>
                  </a:lnTo>
                  <a:lnTo>
                    <a:pt x="876040" y="0"/>
                  </a:lnTo>
                  <a:lnTo>
                    <a:pt x="923507" y="1827"/>
                  </a:lnTo>
                  <a:lnTo>
                    <a:pt x="969975" y="7219"/>
                  </a:lnTo>
                  <a:lnTo>
                    <a:pt x="1015309" y="16041"/>
                  </a:lnTo>
                  <a:lnTo>
                    <a:pt x="1059374" y="28157"/>
                  </a:lnTo>
                  <a:lnTo>
                    <a:pt x="1102034" y="43434"/>
                  </a:lnTo>
                  <a:lnTo>
                    <a:pt x="1143155" y="61734"/>
                  </a:lnTo>
                  <a:lnTo>
                    <a:pt x="1182601" y="82925"/>
                  </a:lnTo>
                  <a:lnTo>
                    <a:pt x="1220238" y="106870"/>
                  </a:lnTo>
                  <a:lnTo>
                    <a:pt x="1255931" y="133435"/>
                  </a:lnTo>
                  <a:lnTo>
                    <a:pt x="1289544" y="162484"/>
                  </a:lnTo>
                  <a:lnTo>
                    <a:pt x="1320943" y="193882"/>
                  </a:lnTo>
                  <a:lnTo>
                    <a:pt x="1349992" y="227496"/>
                  </a:lnTo>
                  <a:lnTo>
                    <a:pt x="1376557" y="263188"/>
                  </a:lnTo>
                  <a:lnTo>
                    <a:pt x="1400502" y="300825"/>
                  </a:lnTo>
                  <a:lnTo>
                    <a:pt x="1421692" y="340272"/>
                  </a:lnTo>
                  <a:lnTo>
                    <a:pt x="1439993" y="381393"/>
                  </a:lnTo>
                  <a:lnTo>
                    <a:pt x="1455269" y="424053"/>
                  </a:lnTo>
                  <a:lnTo>
                    <a:pt x="1467386" y="468117"/>
                  </a:lnTo>
                  <a:lnTo>
                    <a:pt x="1476208" y="513451"/>
                  </a:lnTo>
                  <a:lnTo>
                    <a:pt x="1481600" y="559919"/>
                  </a:lnTo>
                  <a:lnTo>
                    <a:pt x="1483427" y="607387"/>
                  </a:lnTo>
                  <a:lnTo>
                    <a:pt x="1481600" y="654854"/>
                  </a:lnTo>
                  <a:lnTo>
                    <a:pt x="1476208" y="701322"/>
                  </a:lnTo>
                  <a:lnTo>
                    <a:pt x="1467386" y="746656"/>
                  </a:lnTo>
                  <a:lnTo>
                    <a:pt x="1455269" y="790720"/>
                  </a:lnTo>
                  <a:lnTo>
                    <a:pt x="1439993" y="833381"/>
                  </a:lnTo>
                  <a:lnTo>
                    <a:pt x="1421692" y="874501"/>
                  </a:lnTo>
                  <a:lnTo>
                    <a:pt x="1400502" y="913948"/>
                  </a:lnTo>
                  <a:lnTo>
                    <a:pt x="1376557" y="951585"/>
                  </a:lnTo>
                  <a:lnTo>
                    <a:pt x="1349992" y="987278"/>
                  </a:lnTo>
                  <a:lnTo>
                    <a:pt x="1320943" y="1020891"/>
                  </a:lnTo>
                  <a:lnTo>
                    <a:pt x="1289544" y="1052289"/>
                  </a:lnTo>
                  <a:lnTo>
                    <a:pt x="1255931" y="1081339"/>
                  </a:lnTo>
                  <a:lnTo>
                    <a:pt x="1220238" y="1107903"/>
                  </a:lnTo>
                  <a:lnTo>
                    <a:pt x="1182601" y="1131848"/>
                  </a:lnTo>
                  <a:lnTo>
                    <a:pt x="1143155" y="1153039"/>
                  </a:lnTo>
                  <a:lnTo>
                    <a:pt x="1102034" y="1171340"/>
                  </a:lnTo>
                  <a:lnTo>
                    <a:pt x="1059374" y="1186616"/>
                  </a:lnTo>
                  <a:lnTo>
                    <a:pt x="1015309" y="1198732"/>
                  </a:lnTo>
                  <a:lnTo>
                    <a:pt x="969975" y="1207554"/>
                  </a:lnTo>
                  <a:lnTo>
                    <a:pt x="923507" y="1212946"/>
                  </a:lnTo>
                  <a:lnTo>
                    <a:pt x="876040" y="1214774"/>
                  </a:lnTo>
                  <a:close/>
                </a:path>
                <a:path w="8961755" h="1667509">
                  <a:moveTo>
                    <a:pt x="8961684" y="1667393"/>
                  </a:moveTo>
                  <a:lnTo>
                    <a:pt x="0" y="1667393"/>
                  </a:lnTo>
                  <a:lnTo>
                    <a:pt x="0" y="572346"/>
                  </a:lnTo>
                  <a:lnTo>
                    <a:pt x="199899" y="572346"/>
                  </a:lnTo>
                  <a:lnTo>
                    <a:pt x="199351" y="582513"/>
                  </a:lnTo>
                  <a:lnTo>
                    <a:pt x="198933" y="592714"/>
                  </a:lnTo>
                  <a:lnTo>
                    <a:pt x="198666" y="602953"/>
                  </a:lnTo>
                  <a:lnTo>
                    <a:pt x="198572" y="613230"/>
                  </a:lnTo>
                  <a:lnTo>
                    <a:pt x="200288" y="662028"/>
                  </a:lnTo>
                  <a:lnTo>
                    <a:pt x="205358" y="709901"/>
                  </a:lnTo>
                  <a:lnTo>
                    <a:pt x="213667" y="756732"/>
                  </a:lnTo>
                  <a:lnTo>
                    <a:pt x="225099" y="802406"/>
                  </a:lnTo>
                  <a:lnTo>
                    <a:pt x="239538" y="846807"/>
                  </a:lnTo>
                  <a:lnTo>
                    <a:pt x="256869" y="889819"/>
                  </a:lnTo>
                  <a:lnTo>
                    <a:pt x="276976" y="931328"/>
                  </a:lnTo>
                  <a:lnTo>
                    <a:pt x="299743" y="971216"/>
                  </a:lnTo>
                  <a:lnTo>
                    <a:pt x="325056" y="1009369"/>
                  </a:lnTo>
                  <a:lnTo>
                    <a:pt x="352797" y="1045671"/>
                  </a:lnTo>
                  <a:lnTo>
                    <a:pt x="382852" y="1080007"/>
                  </a:lnTo>
                  <a:lnTo>
                    <a:pt x="415106" y="1112260"/>
                  </a:lnTo>
                  <a:lnTo>
                    <a:pt x="449441" y="1142315"/>
                  </a:lnTo>
                  <a:lnTo>
                    <a:pt x="485743" y="1170057"/>
                  </a:lnTo>
                  <a:lnTo>
                    <a:pt x="523896" y="1195369"/>
                  </a:lnTo>
                  <a:lnTo>
                    <a:pt x="563785" y="1218137"/>
                  </a:lnTo>
                  <a:lnTo>
                    <a:pt x="605293" y="1238244"/>
                  </a:lnTo>
                  <a:lnTo>
                    <a:pt x="648306" y="1255575"/>
                  </a:lnTo>
                  <a:lnTo>
                    <a:pt x="692707" y="1270014"/>
                  </a:lnTo>
                  <a:lnTo>
                    <a:pt x="738381" y="1281446"/>
                  </a:lnTo>
                  <a:lnTo>
                    <a:pt x="785212" y="1289754"/>
                  </a:lnTo>
                  <a:lnTo>
                    <a:pt x="833084" y="1294824"/>
                  </a:lnTo>
                  <a:lnTo>
                    <a:pt x="881883" y="1296540"/>
                  </a:lnTo>
                  <a:lnTo>
                    <a:pt x="8961684" y="1296540"/>
                  </a:lnTo>
                  <a:lnTo>
                    <a:pt x="8961684" y="1667393"/>
                  </a:lnTo>
                  <a:close/>
                </a:path>
                <a:path w="8961755" h="1667509">
                  <a:moveTo>
                    <a:pt x="8961684" y="1296540"/>
                  </a:moveTo>
                  <a:lnTo>
                    <a:pt x="881883" y="1296540"/>
                  </a:lnTo>
                  <a:lnTo>
                    <a:pt x="930682" y="1294824"/>
                  </a:lnTo>
                  <a:lnTo>
                    <a:pt x="978554" y="1289754"/>
                  </a:lnTo>
                  <a:lnTo>
                    <a:pt x="1025385" y="1281446"/>
                  </a:lnTo>
                  <a:lnTo>
                    <a:pt x="1071059" y="1270014"/>
                  </a:lnTo>
                  <a:lnTo>
                    <a:pt x="1115460" y="1255575"/>
                  </a:lnTo>
                  <a:lnTo>
                    <a:pt x="1158473" y="1238244"/>
                  </a:lnTo>
                  <a:lnTo>
                    <a:pt x="1199981" y="1218137"/>
                  </a:lnTo>
                  <a:lnTo>
                    <a:pt x="1239870" y="1195369"/>
                  </a:lnTo>
                  <a:lnTo>
                    <a:pt x="1278023" y="1170057"/>
                  </a:lnTo>
                  <a:lnTo>
                    <a:pt x="1314325" y="1142315"/>
                  </a:lnTo>
                  <a:lnTo>
                    <a:pt x="1348660" y="1112260"/>
                  </a:lnTo>
                  <a:lnTo>
                    <a:pt x="1380913" y="1080007"/>
                  </a:lnTo>
                  <a:lnTo>
                    <a:pt x="1410969" y="1045671"/>
                  </a:lnTo>
                  <a:lnTo>
                    <a:pt x="1438710" y="1009369"/>
                  </a:lnTo>
                  <a:lnTo>
                    <a:pt x="1464023" y="971216"/>
                  </a:lnTo>
                  <a:lnTo>
                    <a:pt x="1486790" y="931328"/>
                  </a:lnTo>
                  <a:lnTo>
                    <a:pt x="1506897" y="889819"/>
                  </a:lnTo>
                  <a:lnTo>
                    <a:pt x="1524228" y="846807"/>
                  </a:lnTo>
                  <a:lnTo>
                    <a:pt x="1538667" y="802406"/>
                  </a:lnTo>
                  <a:lnTo>
                    <a:pt x="1550099" y="756732"/>
                  </a:lnTo>
                  <a:lnTo>
                    <a:pt x="1558408" y="709901"/>
                  </a:lnTo>
                  <a:lnTo>
                    <a:pt x="1563478" y="662028"/>
                  </a:lnTo>
                  <a:lnTo>
                    <a:pt x="1565193" y="613230"/>
                  </a:lnTo>
                  <a:lnTo>
                    <a:pt x="1565100" y="602953"/>
                  </a:lnTo>
                  <a:lnTo>
                    <a:pt x="1564833" y="592714"/>
                  </a:lnTo>
                  <a:lnTo>
                    <a:pt x="1564415" y="582513"/>
                  </a:lnTo>
                  <a:lnTo>
                    <a:pt x="1563867" y="572346"/>
                  </a:lnTo>
                  <a:lnTo>
                    <a:pt x="8961684" y="572346"/>
                  </a:lnTo>
                  <a:lnTo>
                    <a:pt x="8961684" y="1296540"/>
                  </a:lnTo>
                  <a:close/>
                </a:path>
              </a:pathLst>
            </a:custGeom>
            <a:solidFill>
              <a:srgbClr val="FF8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3933" y="7320114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854" y="887708"/>
                  </a:moveTo>
                  <a:lnTo>
                    <a:pt x="395490" y="885104"/>
                  </a:lnTo>
                  <a:lnTo>
                    <a:pt x="348635" y="877471"/>
                  </a:lnTo>
                  <a:lnTo>
                    <a:pt x="303560" y="865080"/>
                  </a:lnTo>
                  <a:lnTo>
                    <a:pt x="260535" y="848203"/>
                  </a:lnTo>
                  <a:lnTo>
                    <a:pt x="219830" y="827110"/>
                  </a:lnTo>
                  <a:lnTo>
                    <a:pt x="181718" y="802071"/>
                  </a:lnTo>
                  <a:lnTo>
                    <a:pt x="146467" y="773358"/>
                  </a:lnTo>
                  <a:lnTo>
                    <a:pt x="114350" y="741240"/>
                  </a:lnTo>
                  <a:lnTo>
                    <a:pt x="85636" y="705990"/>
                  </a:lnTo>
                  <a:lnTo>
                    <a:pt x="60598" y="667877"/>
                  </a:lnTo>
                  <a:lnTo>
                    <a:pt x="39504" y="627173"/>
                  </a:lnTo>
                  <a:lnTo>
                    <a:pt x="22627" y="584148"/>
                  </a:lnTo>
                  <a:lnTo>
                    <a:pt x="10237" y="539072"/>
                  </a:lnTo>
                  <a:lnTo>
                    <a:pt x="2604" y="492217"/>
                  </a:lnTo>
                  <a:lnTo>
                    <a:pt x="0" y="443854"/>
                  </a:lnTo>
                  <a:lnTo>
                    <a:pt x="2604" y="395490"/>
                  </a:lnTo>
                  <a:lnTo>
                    <a:pt x="10237" y="348635"/>
                  </a:lnTo>
                  <a:lnTo>
                    <a:pt x="22627" y="303560"/>
                  </a:lnTo>
                  <a:lnTo>
                    <a:pt x="39504" y="260535"/>
                  </a:lnTo>
                  <a:lnTo>
                    <a:pt x="60598" y="219830"/>
                  </a:lnTo>
                  <a:lnTo>
                    <a:pt x="85636" y="181718"/>
                  </a:lnTo>
                  <a:lnTo>
                    <a:pt x="114350" y="146467"/>
                  </a:lnTo>
                  <a:lnTo>
                    <a:pt x="146467" y="114350"/>
                  </a:lnTo>
                  <a:lnTo>
                    <a:pt x="181718" y="85636"/>
                  </a:lnTo>
                  <a:lnTo>
                    <a:pt x="219830" y="60598"/>
                  </a:lnTo>
                  <a:lnTo>
                    <a:pt x="260535" y="39504"/>
                  </a:lnTo>
                  <a:lnTo>
                    <a:pt x="303560" y="22627"/>
                  </a:lnTo>
                  <a:lnTo>
                    <a:pt x="348635" y="10237"/>
                  </a:lnTo>
                  <a:lnTo>
                    <a:pt x="395490" y="2604"/>
                  </a:lnTo>
                  <a:lnTo>
                    <a:pt x="443854" y="0"/>
                  </a:lnTo>
                  <a:lnTo>
                    <a:pt x="492217" y="2604"/>
                  </a:lnTo>
                  <a:lnTo>
                    <a:pt x="539072" y="10237"/>
                  </a:lnTo>
                  <a:lnTo>
                    <a:pt x="584148" y="22627"/>
                  </a:lnTo>
                  <a:lnTo>
                    <a:pt x="627173" y="39504"/>
                  </a:lnTo>
                  <a:lnTo>
                    <a:pt x="667877" y="60598"/>
                  </a:lnTo>
                  <a:lnTo>
                    <a:pt x="705990" y="85636"/>
                  </a:lnTo>
                  <a:lnTo>
                    <a:pt x="729909" y="105120"/>
                  </a:lnTo>
                  <a:lnTo>
                    <a:pt x="443854" y="105120"/>
                  </a:lnTo>
                  <a:lnTo>
                    <a:pt x="397888" y="108212"/>
                  </a:lnTo>
                  <a:lnTo>
                    <a:pt x="353803" y="117219"/>
                  </a:lnTo>
                  <a:lnTo>
                    <a:pt x="312001" y="131738"/>
                  </a:lnTo>
                  <a:lnTo>
                    <a:pt x="272885" y="151366"/>
                  </a:lnTo>
                  <a:lnTo>
                    <a:pt x="236861" y="175697"/>
                  </a:lnTo>
                  <a:lnTo>
                    <a:pt x="204330" y="204330"/>
                  </a:lnTo>
                  <a:lnTo>
                    <a:pt x="175697" y="236861"/>
                  </a:lnTo>
                  <a:lnTo>
                    <a:pt x="151366" y="272885"/>
                  </a:lnTo>
                  <a:lnTo>
                    <a:pt x="131738" y="312001"/>
                  </a:lnTo>
                  <a:lnTo>
                    <a:pt x="117219" y="353803"/>
                  </a:lnTo>
                  <a:lnTo>
                    <a:pt x="108212" y="397888"/>
                  </a:lnTo>
                  <a:lnTo>
                    <a:pt x="105120" y="443854"/>
                  </a:lnTo>
                  <a:lnTo>
                    <a:pt x="108212" y="489819"/>
                  </a:lnTo>
                  <a:lnTo>
                    <a:pt x="117219" y="533905"/>
                  </a:lnTo>
                  <a:lnTo>
                    <a:pt x="131738" y="575707"/>
                  </a:lnTo>
                  <a:lnTo>
                    <a:pt x="151366" y="614822"/>
                  </a:lnTo>
                  <a:lnTo>
                    <a:pt x="175697" y="650847"/>
                  </a:lnTo>
                  <a:lnTo>
                    <a:pt x="204330" y="683377"/>
                  </a:lnTo>
                  <a:lnTo>
                    <a:pt x="236861" y="712010"/>
                  </a:lnTo>
                  <a:lnTo>
                    <a:pt x="272885" y="736342"/>
                  </a:lnTo>
                  <a:lnTo>
                    <a:pt x="312001" y="755969"/>
                  </a:lnTo>
                  <a:lnTo>
                    <a:pt x="353803" y="770488"/>
                  </a:lnTo>
                  <a:lnTo>
                    <a:pt x="397888" y="779495"/>
                  </a:lnTo>
                  <a:lnTo>
                    <a:pt x="443854" y="782588"/>
                  </a:lnTo>
                  <a:lnTo>
                    <a:pt x="729909" y="782588"/>
                  </a:lnTo>
                  <a:lnTo>
                    <a:pt x="705990" y="802071"/>
                  </a:lnTo>
                  <a:lnTo>
                    <a:pt x="667877" y="827110"/>
                  </a:lnTo>
                  <a:lnTo>
                    <a:pt x="627173" y="848203"/>
                  </a:lnTo>
                  <a:lnTo>
                    <a:pt x="584148" y="865080"/>
                  </a:lnTo>
                  <a:lnTo>
                    <a:pt x="539072" y="877471"/>
                  </a:lnTo>
                  <a:lnTo>
                    <a:pt x="492217" y="885104"/>
                  </a:lnTo>
                  <a:lnTo>
                    <a:pt x="443854" y="887708"/>
                  </a:lnTo>
                  <a:close/>
                </a:path>
                <a:path w="887729" h="887729">
                  <a:moveTo>
                    <a:pt x="729909" y="782588"/>
                  </a:moveTo>
                  <a:lnTo>
                    <a:pt x="443854" y="782588"/>
                  </a:lnTo>
                  <a:lnTo>
                    <a:pt x="489819" y="779495"/>
                  </a:lnTo>
                  <a:lnTo>
                    <a:pt x="533905" y="770488"/>
                  </a:lnTo>
                  <a:lnTo>
                    <a:pt x="575707" y="755969"/>
                  </a:lnTo>
                  <a:lnTo>
                    <a:pt x="614822" y="736342"/>
                  </a:lnTo>
                  <a:lnTo>
                    <a:pt x="650847" y="712010"/>
                  </a:lnTo>
                  <a:lnTo>
                    <a:pt x="683377" y="683377"/>
                  </a:lnTo>
                  <a:lnTo>
                    <a:pt x="712010" y="650847"/>
                  </a:lnTo>
                  <a:lnTo>
                    <a:pt x="736342" y="614822"/>
                  </a:lnTo>
                  <a:lnTo>
                    <a:pt x="755969" y="575707"/>
                  </a:lnTo>
                  <a:lnTo>
                    <a:pt x="770488" y="533905"/>
                  </a:lnTo>
                  <a:lnTo>
                    <a:pt x="779495" y="489819"/>
                  </a:lnTo>
                  <a:lnTo>
                    <a:pt x="782588" y="443854"/>
                  </a:lnTo>
                  <a:lnTo>
                    <a:pt x="779495" y="397888"/>
                  </a:lnTo>
                  <a:lnTo>
                    <a:pt x="770488" y="353803"/>
                  </a:lnTo>
                  <a:lnTo>
                    <a:pt x="755969" y="312001"/>
                  </a:lnTo>
                  <a:lnTo>
                    <a:pt x="736342" y="272885"/>
                  </a:lnTo>
                  <a:lnTo>
                    <a:pt x="712010" y="236861"/>
                  </a:lnTo>
                  <a:lnTo>
                    <a:pt x="683377" y="204330"/>
                  </a:lnTo>
                  <a:lnTo>
                    <a:pt x="650847" y="175697"/>
                  </a:lnTo>
                  <a:lnTo>
                    <a:pt x="614822" y="151366"/>
                  </a:lnTo>
                  <a:lnTo>
                    <a:pt x="575707" y="131738"/>
                  </a:lnTo>
                  <a:lnTo>
                    <a:pt x="533905" y="117219"/>
                  </a:lnTo>
                  <a:lnTo>
                    <a:pt x="489819" y="108212"/>
                  </a:lnTo>
                  <a:lnTo>
                    <a:pt x="443854" y="105120"/>
                  </a:lnTo>
                  <a:lnTo>
                    <a:pt x="729909" y="105120"/>
                  </a:lnTo>
                  <a:lnTo>
                    <a:pt x="773358" y="146467"/>
                  </a:lnTo>
                  <a:lnTo>
                    <a:pt x="802071" y="181718"/>
                  </a:lnTo>
                  <a:lnTo>
                    <a:pt x="827110" y="219830"/>
                  </a:lnTo>
                  <a:lnTo>
                    <a:pt x="848203" y="260535"/>
                  </a:lnTo>
                  <a:lnTo>
                    <a:pt x="865080" y="303560"/>
                  </a:lnTo>
                  <a:lnTo>
                    <a:pt x="877471" y="348635"/>
                  </a:lnTo>
                  <a:lnTo>
                    <a:pt x="885104" y="395490"/>
                  </a:lnTo>
                  <a:lnTo>
                    <a:pt x="887708" y="443854"/>
                  </a:lnTo>
                  <a:lnTo>
                    <a:pt x="885104" y="492217"/>
                  </a:lnTo>
                  <a:lnTo>
                    <a:pt x="877471" y="539072"/>
                  </a:lnTo>
                  <a:lnTo>
                    <a:pt x="865080" y="584148"/>
                  </a:lnTo>
                  <a:lnTo>
                    <a:pt x="848203" y="627173"/>
                  </a:lnTo>
                  <a:lnTo>
                    <a:pt x="827110" y="667877"/>
                  </a:lnTo>
                  <a:lnTo>
                    <a:pt x="802071" y="705990"/>
                  </a:lnTo>
                  <a:lnTo>
                    <a:pt x="773358" y="741240"/>
                  </a:lnTo>
                  <a:lnTo>
                    <a:pt x="741240" y="773358"/>
                  </a:lnTo>
                  <a:lnTo>
                    <a:pt x="729909" y="78258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0400" y="7156581"/>
              <a:ext cx="1215390" cy="1215390"/>
            </a:xfrm>
            <a:custGeom>
              <a:avLst/>
              <a:gdLst/>
              <a:ahLst/>
              <a:cxnLst/>
              <a:rect l="l" t="t" r="r" b="b"/>
              <a:pathLst>
                <a:path w="1215389" h="1215390">
                  <a:moveTo>
                    <a:pt x="607387" y="1214774"/>
                  </a:moveTo>
                  <a:lnTo>
                    <a:pt x="559919" y="1212946"/>
                  </a:lnTo>
                  <a:lnTo>
                    <a:pt x="513451" y="1207554"/>
                  </a:lnTo>
                  <a:lnTo>
                    <a:pt x="468117" y="1198732"/>
                  </a:lnTo>
                  <a:lnTo>
                    <a:pt x="424053" y="1186616"/>
                  </a:lnTo>
                  <a:lnTo>
                    <a:pt x="381393" y="1171340"/>
                  </a:lnTo>
                  <a:lnTo>
                    <a:pt x="340272" y="1153039"/>
                  </a:lnTo>
                  <a:lnTo>
                    <a:pt x="300825" y="1131848"/>
                  </a:lnTo>
                  <a:lnTo>
                    <a:pt x="263188" y="1107903"/>
                  </a:lnTo>
                  <a:lnTo>
                    <a:pt x="227496" y="1081339"/>
                  </a:lnTo>
                  <a:lnTo>
                    <a:pt x="193882" y="1052289"/>
                  </a:lnTo>
                  <a:lnTo>
                    <a:pt x="162484" y="1020891"/>
                  </a:lnTo>
                  <a:lnTo>
                    <a:pt x="133435" y="987278"/>
                  </a:lnTo>
                  <a:lnTo>
                    <a:pt x="106870" y="951585"/>
                  </a:lnTo>
                  <a:lnTo>
                    <a:pt x="82925" y="913948"/>
                  </a:lnTo>
                  <a:lnTo>
                    <a:pt x="61734" y="874501"/>
                  </a:lnTo>
                  <a:lnTo>
                    <a:pt x="43434" y="833381"/>
                  </a:lnTo>
                  <a:lnTo>
                    <a:pt x="28153" y="790706"/>
                  </a:lnTo>
                  <a:lnTo>
                    <a:pt x="16041" y="746656"/>
                  </a:lnTo>
                  <a:lnTo>
                    <a:pt x="7219" y="701322"/>
                  </a:lnTo>
                  <a:lnTo>
                    <a:pt x="1827" y="654854"/>
                  </a:lnTo>
                  <a:lnTo>
                    <a:pt x="0" y="607387"/>
                  </a:lnTo>
                  <a:lnTo>
                    <a:pt x="1827" y="559919"/>
                  </a:lnTo>
                  <a:lnTo>
                    <a:pt x="7219" y="513451"/>
                  </a:lnTo>
                  <a:lnTo>
                    <a:pt x="16041" y="468117"/>
                  </a:lnTo>
                  <a:lnTo>
                    <a:pt x="28157" y="424053"/>
                  </a:lnTo>
                  <a:lnTo>
                    <a:pt x="43434" y="381393"/>
                  </a:lnTo>
                  <a:lnTo>
                    <a:pt x="61734" y="340272"/>
                  </a:lnTo>
                  <a:lnTo>
                    <a:pt x="82925" y="300825"/>
                  </a:lnTo>
                  <a:lnTo>
                    <a:pt x="106870" y="263188"/>
                  </a:lnTo>
                  <a:lnTo>
                    <a:pt x="133435" y="227496"/>
                  </a:lnTo>
                  <a:lnTo>
                    <a:pt x="162484" y="193882"/>
                  </a:lnTo>
                  <a:lnTo>
                    <a:pt x="193882" y="162484"/>
                  </a:lnTo>
                  <a:lnTo>
                    <a:pt x="227496" y="133435"/>
                  </a:lnTo>
                  <a:lnTo>
                    <a:pt x="263188" y="106870"/>
                  </a:lnTo>
                  <a:lnTo>
                    <a:pt x="300825" y="82925"/>
                  </a:lnTo>
                  <a:lnTo>
                    <a:pt x="340272" y="61734"/>
                  </a:lnTo>
                  <a:lnTo>
                    <a:pt x="381393" y="43434"/>
                  </a:lnTo>
                  <a:lnTo>
                    <a:pt x="424053" y="28157"/>
                  </a:lnTo>
                  <a:lnTo>
                    <a:pt x="468117" y="16041"/>
                  </a:lnTo>
                  <a:lnTo>
                    <a:pt x="513451" y="7219"/>
                  </a:lnTo>
                  <a:lnTo>
                    <a:pt x="559919" y="1827"/>
                  </a:lnTo>
                  <a:lnTo>
                    <a:pt x="607387" y="0"/>
                  </a:lnTo>
                  <a:lnTo>
                    <a:pt x="654854" y="1827"/>
                  </a:lnTo>
                  <a:lnTo>
                    <a:pt x="701322" y="7219"/>
                  </a:lnTo>
                  <a:lnTo>
                    <a:pt x="746656" y="16041"/>
                  </a:lnTo>
                  <a:lnTo>
                    <a:pt x="790720" y="28157"/>
                  </a:lnTo>
                  <a:lnTo>
                    <a:pt x="833381" y="43434"/>
                  </a:lnTo>
                  <a:lnTo>
                    <a:pt x="874501" y="61734"/>
                  </a:lnTo>
                  <a:lnTo>
                    <a:pt x="913948" y="82925"/>
                  </a:lnTo>
                  <a:lnTo>
                    <a:pt x="951585" y="106870"/>
                  </a:lnTo>
                  <a:lnTo>
                    <a:pt x="987278" y="133435"/>
                  </a:lnTo>
                  <a:lnTo>
                    <a:pt x="1020891" y="162484"/>
                  </a:lnTo>
                  <a:lnTo>
                    <a:pt x="1021939" y="163532"/>
                  </a:lnTo>
                  <a:lnTo>
                    <a:pt x="607387" y="163532"/>
                  </a:lnTo>
                  <a:lnTo>
                    <a:pt x="559023" y="166137"/>
                  </a:lnTo>
                  <a:lnTo>
                    <a:pt x="512168" y="173770"/>
                  </a:lnTo>
                  <a:lnTo>
                    <a:pt x="467093" y="186160"/>
                  </a:lnTo>
                  <a:lnTo>
                    <a:pt x="424067" y="203037"/>
                  </a:lnTo>
                  <a:lnTo>
                    <a:pt x="383363" y="224131"/>
                  </a:lnTo>
                  <a:lnTo>
                    <a:pt x="345250" y="249169"/>
                  </a:lnTo>
                  <a:lnTo>
                    <a:pt x="310000" y="277883"/>
                  </a:lnTo>
                  <a:lnTo>
                    <a:pt x="277883" y="310000"/>
                  </a:lnTo>
                  <a:lnTo>
                    <a:pt x="249169" y="345250"/>
                  </a:lnTo>
                  <a:lnTo>
                    <a:pt x="224131" y="383363"/>
                  </a:lnTo>
                  <a:lnTo>
                    <a:pt x="203037" y="424067"/>
                  </a:lnTo>
                  <a:lnTo>
                    <a:pt x="186160" y="467093"/>
                  </a:lnTo>
                  <a:lnTo>
                    <a:pt x="173770" y="512168"/>
                  </a:lnTo>
                  <a:lnTo>
                    <a:pt x="166137" y="559023"/>
                  </a:lnTo>
                  <a:lnTo>
                    <a:pt x="163532" y="607387"/>
                  </a:lnTo>
                  <a:lnTo>
                    <a:pt x="166137" y="655750"/>
                  </a:lnTo>
                  <a:lnTo>
                    <a:pt x="173770" y="702605"/>
                  </a:lnTo>
                  <a:lnTo>
                    <a:pt x="186160" y="747680"/>
                  </a:lnTo>
                  <a:lnTo>
                    <a:pt x="203045" y="790720"/>
                  </a:lnTo>
                  <a:lnTo>
                    <a:pt x="224131" y="831410"/>
                  </a:lnTo>
                  <a:lnTo>
                    <a:pt x="249169" y="869523"/>
                  </a:lnTo>
                  <a:lnTo>
                    <a:pt x="277883" y="904773"/>
                  </a:lnTo>
                  <a:lnTo>
                    <a:pt x="310000" y="936891"/>
                  </a:lnTo>
                  <a:lnTo>
                    <a:pt x="345250" y="965604"/>
                  </a:lnTo>
                  <a:lnTo>
                    <a:pt x="383363" y="990643"/>
                  </a:lnTo>
                  <a:lnTo>
                    <a:pt x="424067" y="1011736"/>
                  </a:lnTo>
                  <a:lnTo>
                    <a:pt x="467093" y="1028613"/>
                  </a:lnTo>
                  <a:lnTo>
                    <a:pt x="512168" y="1041004"/>
                  </a:lnTo>
                  <a:lnTo>
                    <a:pt x="559023" y="1048636"/>
                  </a:lnTo>
                  <a:lnTo>
                    <a:pt x="607387" y="1051241"/>
                  </a:lnTo>
                  <a:lnTo>
                    <a:pt x="1021939" y="1051241"/>
                  </a:lnTo>
                  <a:lnTo>
                    <a:pt x="1020891" y="1052289"/>
                  </a:lnTo>
                  <a:lnTo>
                    <a:pt x="987278" y="1081339"/>
                  </a:lnTo>
                  <a:lnTo>
                    <a:pt x="951585" y="1107903"/>
                  </a:lnTo>
                  <a:lnTo>
                    <a:pt x="913948" y="1131848"/>
                  </a:lnTo>
                  <a:lnTo>
                    <a:pt x="874501" y="1153039"/>
                  </a:lnTo>
                  <a:lnTo>
                    <a:pt x="833381" y="1171340"/>
                  </a:lnTo>
                  <a:lnTo>
                    <a:pt x="790720" y="1186616"/>
                  </a:lnTo>
                  <a:lnTo>
                    <a:pt x="746656" y="1198732"/>
                  </a:lnTo>
                  <a:lnTo>
                    <a:pt x="701322" y="1207554"/>
                  </a:lnTo>
                  <a:lnTo>
                    <a:pt x="654854" y="1212946"/>
                  </a:lnTo>
                  <a:lnTo>
                    <a:pt x="607387" y="1214774"/>
                  </a:lnTo>
                  <a:close/>
                </a:path>
                <a:path w="1215389" h="1215390">
                  <a:moveTo>
                    <a:pt x="1021939" y="1051241"/>
                  </a:moveTo>
                  <a:lnTo>
                    <a:pt x="607387" y="1051241"/>
                  </a:lnTo>
                  <a:lnTo>
                    <a:pt x="655750" y="1048636"/>
                  </a:lnTo>
                  <a:lnTo>
                    <a:pt x="702605" y="1041004"/>
                  </a:lnTo>
                  <a:lnTo>
                    <a:pt x="747680" y="1028613"/>
                  </a:lnTo>
                  <a:lnTo>
                    <a:pt x="790706" y="1011736"/>
                  </a:lnTo>
                  <a:lnTo>
                    <a:pt x="831410" y="990643"/>
                  </a:lnTo>
                  <a:lnTo>
                    <a:pt x="869523" y="965604"/>
                  </a:lnTo>
                  <a:lnTo>
                    <a:pt x="904773" y="936891"/>
                  </a:lnTo>
                  <a:lnTo>
                    <a:pt x="936891" y="904773"/>
                  </a:lnTo>
                  <a:lnTo>
                    <a:pt x="965604" y="869523"/>
                  </a:lnTo>
                  <a:lnTo>
                    <a:pt x="990643" y="831410"/>
                  </a:lnTo>
                  <a:lnTo>
                    <a:pt x="1011736" y="790706"/>
                  </a:lnTo>
                  <a:lnTo>
                    <a:pt x="1028613" y="747680"/>
                  </a:lnTo>
                  <a:lnTo>
                    <a:pt x="1041004" y="702605"/>
                  </a:lnTo>
                  <a:lnTo>
                    <a:pt x="1048636" y="655750"/>
                  </a:lnTo>
                  <a:lnTo>
                    <a:pt x="1051241" y="607387"/>
                  </a:lnTo>
                  <a:lnTo>
                    <a:pt x="1048636" y="559023"/>
                  </a:lnTo>
                  <a:lnTo>
                    <a:pt x="1041004" y="512168"/>
                  </a:lnTo>
                  <a:lnTo>
                    <a:pt x="1028613" y="467093"/>
                  </a:lnTo>
                  <a:lnTo>
                    <a:pt x="1011728" y="424053"/>
                  </a:lnTo>
                  <a:lnTo>
                    <a:pt x="990643" y="383363"/>
                  </a:lnTo>
                  <a:lnTo>
                    <a:pt x="965604" y="345250"/>
                  </a:lnTo>
                  <a:lnTo>
                    <a:pt x="936891" y="310000"/>
                  </a:lnTo>
                  <a:lnTo>
                    <a:pt x="904773" y="277883"/>
                  </a:lnTo>
                  <a:lnTo>
                    <a:pt x="869523" y="249169"/>
                  </a:lnTo>
                  <a:lnTo>
                    <a:pt x="831410" y="224131"/>
                  </a:lnTo>
                  <a:lnTo>
                    <a:pt x="790706" y="203037"/>
                  </a:lnTo>
                  <a:lnTo>
                    <a:pt x="747680" y="186160"/>
                  </a:lnTo>
                  <a:lnTo>
                    <a:pt x="702605" y="173770"/>
                  </a:lnTo>
                  <a:lnTo>
                    <a:pt x="655750" y="166137"/>
                  </a:lnTo>
                  <a:lnTo>
                    <a:pt x="607387" y="163532"/>
                  </a:lnTo>
                  <a:lnTo>
                    <a:pt x="1021939" y="163532"/>
                  </a:lnTo>
                  <a:lnTo>
                    <a:pt x="1052289" y="193882"/>
                  </a:lnTo>
                  <a:lnTo>
                    <a:pt x="1081339" y="227496"/>
                  </a:lnTo>
                  <a:lnTo>
                    <a:pt x="1107903" y="263188"/>
                  </a:lnTo>
                  <a:lnTo>
                    <a:pt x="1131848" y="300825"/>
                  </a:lnTo>
                  <a:lnTo>
                    <a:pt x="1153039" y="340272"/>
                  </a:lnTo>
                  <a:lnTo>
                    <a:pt x="1171340" y="381393"/>
                  </a:lnTo>
                  <a:lnTo>
                    <a:pt x="1186620" y="424067"/>
                  </a:lnTo>
                  <a:lnTo>
                    <a:pt x="1198732" y="468117"/>
                  </a:lnTo>
                  <a:lnTo>
                    <a:pt x="1207554" y="513451"/>
                  </a:lnTo>
                  <a:lnTo>
                    <a:pt x="1212946" y="559919"/>
                  </a:lnTo>
                  <a:lnTo>
                    <a:pt x="1214774" y="607387"/>
                  </a:lnTo>
                  <a:lnTo>
                    <a:pt x="1212946" y="654854"/>
                  </a:lnTo>
                  <a:lnTo>
                    <a:pt x="1207554" y="701322"/>
                  </a:lnTo>
                  <a:lnTo>
                    <a:pt x="1198732" y="746656"/>
                  </a:lnTo>
                  <a:lnTo>
                    <a:pt x="1186616" y="790720"/>
                  </a:lnTo>
                  <a:lnTo>
                    <a:pt x="1171340" y="833381"/>
                  </a:lnTo>
                  <a:lnTo>
                    <a:pt x="1153039" y="874501"/>
                  </a:lnTo>
                  <a:lnTo>
                    <a:pt x="1131848" y="913948"/>
                  </a:lnTo>
                  <a:lnTo>
                    <a:pt x="1107903" y="951585"/>
                  </a:lnTo>
                  <a:lnTo>
                    <a:pt x="1081339" y="987278"/>
                  </a:lnTo>
                  <a:lnTo>
                    <a:pt x="1052289" y="1020891"/>
                  </a:lnTo>
                  <a:lnTo>
                    <a:pt x="1021939" y="1051241"/>
                  </a:lnTo>
                  <a:close/>
                </a:path>
                <a:path w="1215389" h="1215390">
                  <a:moveTo>
                    <a:pt x="607387" y="946120"/>
                  </a:moveTo>
                  <a:lnTo>
                    <a:pt x="561421" y="943028"/>
                  </a:lnTo>
                  <a:lnTo>
                    <a:pt x="517335" y="934021"/>
                  </a:lnTo>
                  <a:lnTo>
                    <a:pt x="475533" y="919502"/>
                  </a:lnTo>
                  <a:lnTo>
                    <a:pt x="436418" y="899875"/>
                  </a:lnTo>
                  <a:lnTo>
                    <a:pt x="400394" y="875543"/>
                  </a:lnTo>
                  <a:lnTo>
                    <a:pt x="367863" y="846910"/>
                  </a:lnTo>
                  <a:lnTo>
                    <a:pt x="339230" y="814380"/>
                  </a:lnTo>
                  <a:lnTo>
                    <a:pt x="314898" y="778355"/>
                  </a:lnTo>
                  <a:lnTo>
                    <a:pt x="295271" y="739240"/>
                  </a:lnTo>
                  <a:lnTo>
                    <a:pt x="280752" y="697438"/>
                  </a:lnTo>
                  <a:lnTo>
                    <a:pt x="271745" y="653352"/>
                  </a:lnTo>
                  <a:lnTo>
                    <a:pt x="268653" y="607387"/>
                  </a:lnTo>
                  <a:lnTo>
                    <a:pt x="271745" y="561421"/>
                  </a:lnTo>
                  <a:lnTo>
                    <a:pt x="280752" y="517335"/>
                  </a:lnTo>
                  <a:lnTo>
                    <a:pt x="295271" y="475533"/>
                  </a:lnTo>
                  <a:lnTo>
                    <a:pt x="314898" y="436418"/>
                  </a:lnTo>
                  <a:lnTo>
                    <a:pt x="339230" y="400394"/>
                  </a:lnTo>
                  <a:lnTo>
                    <a:pt x="367863" y="367863"/>
                  </a:lnTo>
                  <a:lnTo>
                    <a:pt x="400394" y="339230"/>
                  </a:lnTo>
                  <a:lnTo>
                    <a:pt x="436418" y="314898"/>
                  </a:lnTo>
                  <a:lnTo>
                    <a:pt x="475533" y="295271"/>
                  </a:lnTo>
                  <a:lnTo>
                    <a:pt x="517335" y="280752"/>
                  </a:lnTo>
                  <a:lnTo>
                    <a:pt x="561421" y="271745"/>
                  </a:lnTo>
                  <a:lnTo>
                    <a:pt x="607387" y="268653"/>
                  </a:lnTo>
                  <a:lnTo>
                    <a:pt x="653352" y="271745"/>
                  </a:lnTo>
                  <a:lnTo>
                    <a:pt x="697438" y="280752"/>
                  </a:lnTo>
                  <a:lnTo>
                    <a:pt x="739240" y="295271"/>
                  </a:lnTo>
                  <a:lnTo>
                    <a:pt x="778355" y="314898"/>
                  </a:lnTo>
                  <a:lnTo>
                    <a:pt x="814380" y="339230"/>
                  </a:lnTo>
                  <a:lnTo>
                    <a:pt x="846910" y="367863"/>
                  </a:lnTo>
                  <a:lnTo>
                    <a:pt x="875543" y="400394"/>
                  </a:lnTo>
                  <a:lnTo>
                    <a:pt x="899875" y="436418"/>
                  </a:lnTo>
                  <a:lnTo>
                    <a:pt x="919502" y="475533"/>
                  </a:lnTo>
                  <a:lnTo>
                    <a:pt x="934021" y="517335"/>
                  </a:lnTo>
                  <a:lnTo>
                    <a:pt x="943028" y="561421"/>
                  </a:lnTo>
                  <a:lnTo>
                    <a:pt x="946120" y="607387"/>
                  </a:lnTo>
                  <a:lnTo>
                    <a:pt x="943028" y="653352"/>
                  </a:lnTo>
                  <a:lnTo>
                    <a:pt x="934021" y="697438"/>
                  </a:lnTo>
                  <a:lnTo>
                    <a:pt x="919502" y="739240"/>
                  </a:lnTo>
                  <a:lnTo>
                    <a:pt x="899875" y="778355"/>
                  </a:lnTo>
                  <a:lnTo>
                    <a:pt x="875543" y="814380"/>
                  </a:lnTo>
                  <a:lnTo>
                    <a:pt x="846910" y="846910"/>
                  </a:lnTo>
                  <a:lnTo>
                    <a:pt x="814380" y="875543"/>
                  </a:lnTo>
                  <a:lnTo>
                    <a:pt x="778355" y="899875"/>
                  </a:lnTo>
                  <a:lnTo>
                    <a:pt x="739240" y="919502"/>
                  </a:lnTo>
                  <a:lnTo>
                    <a:pt x="697438" y="934021"/>
                  </a:lnTo>
                  <a:lnTo>
                    <a:pt x="653352" y="943028"/>
                  </a:lnTo>
                  <a:lnTo>
                    <a:pt x="607387" y="94612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791" y="3561648"/>
            <a:ext cx="1162049" cy="11906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791" y="5344957"/>
            <a:ext cx="1162049" cy="119060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78938" y="4085115"/>
            <a:ext cx="515556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-670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235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un</a:t>
            </a:r>
            <a:r>
              <a:rPr sz="3050" spc="35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70" dirty="0">
                <a:solidFill>
                  <a:srgbClr val="00203C"/>
                </a:solidFill>
                <a:latin typeface="Arial Black"/>
                <a:cs typeface="Arial Black"/>
              </a:rPr>
              <a:t>c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ó</a:t>
            </a:r>
            <a:r>
              <a:rPr sz="3050" spc="-55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85" dirty="0">
                <a:solidFill>
                  <a:srgbClr val="00203C"/>
                </a:solidFill>
                <a:latin typeface="Arial Black"/>
                <a:cs typeface="Arial Black"/>
              </a:rPr>
              <a:t>t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270" dirty="0">
                <a:solidFill>
                  <a:srgbClr val="00203C"/>
                </a:solidFill>
                <a:latin typeface="Arial Black"/>
                <a:cs typeface="Arial Black"/>
              </a:rPr>
              <a:t>c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pada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.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8938" y="5799542"/>
            <a:ext cx="7040880" cy="1109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050" spc="-425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10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l</a:t>
            </a:r>
            <a:r>
              <a:rPr sz="3050" spc="35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40" dirty="0">
                <a:solidFill>
                  <a:srgbClr val="00203C"/>
                </a:solidFill>
                <a:latin typeface="Arial Black"/>
                <a:cs typeface="Arial Black"/>
              </a:rPr>
              <a:t>f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l</a:t>
            </a:r>
            <a:r>
              <a:rPr sz="3050" spc="-285" dirty="0">
                <a:solidFill>
                  <a:srgbClr val="00203C"/>
                </a:solidFill>
                <a:latin typeface="Arial Black"/>
                <a:cs typeface="Arial Black"/>
              </a:rPr>
              <a:t>t</a:t>
            </a:r>
            <a:r>
              <a:rPr sz="3050" spc="35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235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55" dirty="0">
                <a:solidFill>
                  <a:srgbClr val="00203C"/>
                </a:solidFill>
                <a:latin typeface="Arial Black"/>
                <a:cs typeface="Arial Black"/>
              </a:rPr>
              <a:t>m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85" dirty="0">
                <a:solidFill>
                  <a:srgbClr val="00203C"/>
                </a:solidFill>
                <a:latin typeface="Arial Black"/>
                <a:cs typeface="Arial Black"/>
              </a:rPr>
              <a:t>y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g</a:t>
            </a:r>
            <a:r>
              <a:rPr sz="3050" spc="-250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170" dirty="0">
                <a:solidFill>
                  <a:srgbClr val="00203C"/>
                </a:solidFill>
                <a:latin typeface="Arial Black"/>
                <a:cs typeface="Arial Black"/>
              </a:rPr>
              <a:t>v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400" dirty="0">
                <a:solidFill>
                  <a:srgbClr val="00203C"/>
                </a:solidFill>
                <a:latin typeface="Arial Black"/>
                <a:cs typeface="Arial Black"/>
              </a:rPr>
              <a:t>,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235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240" dirty="0">
                <a:solidFill>
                  <a:srgbClr val="00203C"/>
                </a:solidFill>
                <a:latin typeface="Arial Black"/>
                <a:cs typeface="Arial Black"/>
              </a:rPr>
              <a:t>f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270" dirty="0">
                <a:solidFill>
                  <a:srgbClr val="00203C"/>
                </a:solidFill>
                <a:latin typeface="Arial Black"/>
                <a:cs typeface="Arial Black"/>
              </a:rPr>
              <a:t>c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85" dirty="0">
                <a:solidFill>
                  <a:srgbClr val="00203C"/>
                </a:solidFill>
                <a:latin typeface="Arial Black"/>
                <a:cs typeface="Arial Black"/>
              </a:rPr>
              <a:t>t</a:t>
            </a:r>
            <a:r>
              <a:rPr sz="3050" spc="-100" dirty="0">
                <a:solidFill>
                  <a:srgbClr val="00203C"/>
                </a:solidFill>
                <a:latin typeface="Arial Black"/>
                <a:cs typeface="Arial Black"/>
              </a:rPr>
              <a:t>e  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pa</a:t>
            </a:r>
            <a:r>
              <a:rPr sz="3050" spc="-250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35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p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d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185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p</a:t>
            </a:r>
            <a:r>
              <a:rPr sz="3050" spc="-250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170" dirty="0">
                <a:solidFill>
                  <a:srgbClr val="00203C"/>
                </a:solidFill>
                <a:latin typeface="Arial Black"/>
                <a:cs typeface="Arial Black"/>
              </a:rPr>
              <a:t>v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a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l</a:t>
            </a:r>
            <a:r>
              <a:rPr sz="3050" spc="55" dirty="0">
                <a:solidFill>
                  <a:srgbClr val="00203C"/>
                </a:solidFill>
                <a:latin typeface="Arial Black"/>
                <a:cs typeface="Arial Black"/>
              </a:rPr>
              <a:t>m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85" dirty="0">
                <a:solidFill>
                  <a:srgbClr val="00203C"/>
                </a:solidFill>
                <a:latin typeface="Arial Black"/>
                <a:cs typeface="Arial Black"/>
              </a:rPr>
              <a:t>t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6118" y="1380279"/>
            <a:ext cx="6774815" cy="13379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5130"/>
              </a:lnSpc>
              <a:spcBef>
                <a:spcPts val="270"/>
              </a:spcBef>
            </a:pPr>
            <a:r>
              <a:rPr sz="4300" spc="625" dirty="0"/>
              <a:t>C</a:t>
            </a:r>
            <a:r>
              <a:rPr sz="4300" spc="315" dirty="0"/>
              <a:t>o</a:t>
            </a:r>
            <a:r>
              <a:rPr sz="4300" spc="475" dirty="0"/>
              <a:t>n</a:t>
            </a:r>
            <a:r>
              <a:rPr sz="4300" spc="430" dirty="0"/>
              <a:t>c</a:t>
            </a:r>
            <a:r>
              <a:rPr sz="4300" spc="120" dirty="0"/>
              <a:t>l</a:t>
            </a:r>
            <a:r>
              <a:rPr sz="4300" spc="475" dirty="0"/>
              <a:t>u</a:t>
            </a:r>
            <a:r>
              <a:rPr sz="4300" spc="650" dirty="0"/>
              <a:t>s</a:t>
            </a:r>
            <a:r>
              <a:rPr sz="4300" spc="105" dirty="0"/>
              <a:t>i</a:t>
            </a:r>
            <a:r>
              <a:rPr sz="4300" spc="315" dirty="0"/>
              <a:t>o</a:t>
            </a:r>
            <a:r>
              <a:rPr sz="4300" spc="475" dirty="0"/>
              <a:t>n</a:t>
            </a:r>
            <a:r>
              <a:rPr sz="4300" spc="190" dirty="0"/>
              <a:t>e</a:t>
            </a:r>
            <a:r>
              <a:rPr sz="4300" spc="655" dirty="0"/>
              <a:t>s</a:t>
            </a:r>
            <a:r>
              <a:rPr sz="4300" spc="-560" dirty="0"/>
              <a:t> </a:t>
            </a:r>
            <a:r>
              <a:rPr sz="4300" spc="650" dirty="0"/>
              <a:t>s</a:t>
            </a:r>
            <a:r>
              <a:rPr sz="4300" spc="315" dirty="0"/>
              <a:t>o</a:t>
            </a:r>
            <a:r>
              <a:rPr sz="4300" spc="440" dirty="0"/>
              <a:t>b</a:t>
            </a:r>
            <a:r>
              <a:rPr sz="4300" spc="180" dirty="0"/>
              <a:t>r</a:t>
            </a:r>
            <a:r>
              <a:rPr sz="4300" spc="195" dirty="0"/>
              <a:t>e</a:t>
            </a:r>
            <a:r>
              <a:rPr sz="4300" spc="-560" dirty="0"/>
              <a:t> </a:t>
            </a:r>
            <a:r>
              <a:rPr sz="4300" spc="120" dirty="0"/>
              <a:t>l</a:t>
            </a:r>
            <a:r>
              <a:rPr sz="4300" spc="465" dirty="0"/>
              <a:t>a  </a:t>
            </a:r>
            <a:r>
              <a:rPr sz="4300" spc="650" dirty="0"/>
              <a:t>s</a:t>
            </a:r>
            <a:r>
              <a:rPr sz="4300" spc="475" dirty="0"/>
              <a:t>u</a:t>
            </a:r>
            <a:r>
              <a:rPr sz="4300" spc="650" dirty="0"/>
              <a:t>s</a:t>
            </a:r>
            <a:r>
              <a:rPr sz="4300" spc="434" dirty="0"/>
              <a:t>p</a:t>
            </a:r>
            <a:r>
              <a:rPr sz="4300" spc="190" dirty="0"/>
              <a:t>e</a:t>
            </a:r>
            <a:r>
              <a:rPr sz="4300" spc="475" dirty="0"/>
              <a:t>n</a:t>
            </a:r>
            <a:r>
              <a:rPr sz="4300" spc="650" dirty="0"/>
              <a:t>s</a:t>
            </a:r>
            <a:r>
              <a:rPr sz="4300" spc="105" dirty="0"/>
              <a:t>i</a:t>
            </a:r>
            <a:r>
              <a:rPr sz="4300" spc="315" dirty="0"/>
              <a:t>ó</a:t>
            </a:r>
            <a:r>
              <a:rPr sz="4300" spc="480" dirty="0"/>
              <a:t>n</a:t>
            </a:r>
            <a:r>
              <a:rPr sz="4300" spc="-560" dirty="0"/>
              <a:t> </a:t>
            </a:r>
            <a:r>
              <a:rPr sz="4300" spc="434" dirty="0"/>
              <a:t>p</a:t>
            </a:r>
            <a:r>
              <a:rPr sz="4300" spc="180" dirty="0"/>
              <a:t>r</a:t>
            </a:r>
            <a:r>
              <a:rPr sz="4300" spc="315" dirty="0"/>
              <a:t>o</a:t>
            </a:r>
            <a:r>
              <a:rPr sz="4300" spc="635" dirty="0"/>
              <a:t>v</a:t>
            </a:r>
            <a:r>
              <a:rPr sz="4300" spc="105" dirty="0"/>
              <a:t>i</a:t>
            </a:r>
            <a:r>
              <a:rPr sz="4300" spc="650" dirty="0"/>
              <a:t>s</a:t>
            </a:r>
            <a:r>
              <a:rPr sz="4300" spc="105" dirty="0"/>
              <a:t>i</a:t>
            </a:r>
            <a:r>
              <a:rPr sz="4300" spc="315" dirty="0"/>
              <a:t>o</a:t>
            </a:r>
            <a:r>
              <a:rPr sz="4300" spc="475" dirty="0"/>
              <a:t>n</a:t>
            </a:r>
            <a:r>
              <a:rPr sz="4300" spc="650" dirty="0"/>
              <a:t>a</a:t>
            </a:r>
            <a:r>
              <a:rPr sz="4300" spc="125" dirty="0"/>
              <a:t>l</a:t>
            </a:r>
            <a:endParaRPr sz="4300"/>
          </a:p>
        </p:txBody>
      </p:sp>
      <p:sp>
        <p:nvSpPr>
          <p:cNvPr id="19" name="object 19"/>
          <p:cNvSpPr/>
          <p:nvPr/>
        </p:nvSpPr>
        <p:spPr>
          <a:xfrm>
            <a:off x="3707564" y="6899111"/>
            <a:ext cx="1008380" cy="1104265"/>
          </a:xfrm>
          <a:custGeom>
            <a:avLst/>
            <a:gdLst/>
            <a:ahLst/>
            <a:cxnLst/>
            <a:rect l="l" t="t" r="r" b="b"/>
            <a:pathLst>
              <a:path w="1008379" h="1104265">
                <a:moveTo>
                  <a:pt x="250561" y="1104269"/>
                </a:moveTo>
                <a:lnTo>
                  <a:pt x="194775" y="1059059"/>
                </a:lnTo>
                <a:lnTo>
                  <a:pt x="152631" y="988076"/>
                </a:lnTo>
                <a:lnTo>
                  <a:pt x="129569" y="943655"/>
                </a:lnTo>
                <a:lnTo>
                  <a:pt x="107372" y="898763"/>
                </a:lnTo>
                <a:lnTo>
                  <a:pt x="85823" y="853517"/>
                </a:lnTo>
                <a:lnTo>
                  <a:pt x="64707" y="808036"/>
                </a:lnTo>
                <a:lnTo>
                  <a:pt x="43806" y="762437"/>
                </a:lnTo>
                <a:lnTo>
                  <a:pt x="24445" y="710894"/>
                </a:lnTo>
                <a:lnTo>
                  <a:pt x="15062" y="684957"/>
                </a:lnTo>
                <a:lnTo>
                  <a:pt x="3492" y="659883"/>
                </a:lnTo>
                <a:lnTo>
                  <a:pt x="0" y="638123"/>
                </a:lnTo>
                <a:lnTo>
                  <a:pt x="4199" y="610992"/>
                </a:lnTo>
                <a:lnTo>
                  <a:pt x="28246" y="565816"/>
                </a:lnTo>
                <a:lnTo>
                  <a:pt x="76794" y="552366"/>
                </a:lnTo>
                <a:lnTo>
                  <a:pt x="103659" y="558655"/>
                </a:lnTo>
                <a:lnTo>
                  <a:pt x="124291" y="575419"/>
                </a:lnTo>
                <a:lnTo>
                  <a:pt x="137166" y="602594"/>
                </a:lnTo>
                <a:lnTo>
                  <a:pt x="146106" y="630431"/>
                </a:lnTo>
                <a:lnTo>
                  <a:pt x="157234" y="657142"/>
                </a:lnTo>
                <a:lnTo>
                  <a:pt x="169291" y="683455"/>
                </a:lnTo>
                <a:lnTo>
                  <a:pt x="181016" y="710099"/>
                </a:lnTo>
                <a:lnTo>
                  <a:pt x="193460" y="739152"/>
                </a:lnTo>
                <a:lnTo>
                  <a:pt x="206301" y="768006"/>
                </a:lnTo>
                <a:lnTo>
                  <a:pt x="219408" y="796728"/>
                </a:lnTo>
                <a:lnTo>
                  <a:pt x="232647" y="825384"/>
                </a:lnTo>
                <a:lnTo>
                  <a:pt x="236946" y="835098"/>
                </a:lnTo>
                <a:lnTo>
                  <a:pt x="242107" y="844745"/>
                </a:lnTo>
                <a:lnTo>
                  <a:pt x="249257" y="853730"/>
                </a:lnTo>
                <a:lnTo>
                  <a:pt x="259523" y="861455"/>
                </a:lnTo>
                <a:lnTo>
                  <a:pt x="268099" y="846337"/>
                </a:lnTo>
                <a:lnTo>
                  <a:pt x="271956" y="839076"/>
                </a:lnTo>
                <a:lnTo>
                  <a:pt x="275083" y="831749"/>
                </a:lnTo>
                <a:lnTo>
                  <a:pt x="293314" y="785133"/>
                </a:lnTo>
                <a:lnTo>
                  <a:pt x="313882" y="739767"/>
                </a:lnTo>
                <a:lnTo>
                  <a:pt x="336529" y="695514"/>
                </a:lnTo>
                <a:lnTo>
                  <a:pt x="360995" y="652239"/>
                </a:lnTo>
                <a:lnTo>
                  <a:pt x="387020" y="609805"/>
                </a:lnTo>
                <a:lnTo>
                  <a:pt x="414343" y="568076"/>
                </a:lnTo>
                <a:lnTo>
                  <a:pt x="442706" y="526916"/>
                </a:lnTo>
                <a:lnTo>
                  <a:pt x="475882" y="480413"/>
                </a:lnTo>
                <a:lnTo>
                  <a:pt x="509720" y="434440"/>
                </a:lnTo>
                <a:lnTo>
                  <a:pt x="544354" y="389263"/>
                </a:lnTo>
                <a:lnTo>
                  <a:pt x="579917" y="345147"/>
                </a:lnTo>
                <a:lnTo>
                  <a:pt x="641214" y="270072"/>
                </a:lnTo>
                <a:lnTo>
                  <a:pt x="672216" y="232868"/>
                </a:lnTo>
                <a:lnTo>
                  <a:pt x="703925" y="196254"/>
                </a:lnTo>
                <a:lnTo>
                  <a:pt x="736695" y="160504"/>
                </a:lnTo>
                <a:lnTo>
                  <a:pt x="770880" y="125894"/>
                </a:lnTo>
                <a:lnTo>
                  <a:pt x="810227" y="90739"/>
                </a:lnTo>
                <a:lnTo>
                  <a:pt x="852086" y="60236"/>
                </a:lnTo>
                <a:lnTo>
                  <a:pt x="896763" y="34792"/>
                </a:lnTo>
                <a:lnTo>
                  <a:pt x="944563" y="14813"/>
                </a:lnTo>
                <a:lnTo>
                  <a:pt x="998621" y="0"/>
                </a:lnTo>
                <a:lnTo>
                  <a:pt x="1002157" y="2121"/>
                </a:lnTo>
                <a:lnTo>
                  <a:pt x="1004986" y="2829"/>
                </a:lnTo>
                <a:lnTo>
                  <a:pt x="1008025" y="8531"/>
                </a:lnTo>
                <a:lnTo>
                  <a:pt x="1007550" y="13968"/>
                </a:lnTo>
                <a:lnTo>
                  <a:pt x="1005086" y="19140"/>
                </a:lnTo>
                <a:lnTo>
                  <a:pt x="1002157" y="24047"/>
                </a:lnTo>
                <a:lnTo>
                  <a:pt x="978896" y="68888"/>
                </a:lnTo>
                <a:lnTo>
                  <a:pt x="953225" y="111861"/>
                </a:lnTo>
                <a:lnTo>
                  <a:pt x="925110" y="153138"/>
                </a:lnTo>
                <a:lnTo>
                  <a:pt x="894516" y="192886"/>
                </a:lnTo>
                <a:lnTo>
                  <a:pt x="861410" y="231277"/>
                </a:lnTo>
                <a:lnTo>
                  <a:pt x="829075" y="265336"/>
                </a:lnTo>
                <a:lnTo>
                  <a:pt x="796872" y="299528"/>
                </a:lnTo>
                <a:lnTo>
                  <a:pt x="766526" y="335312"/>
                </a:lnTo>
                <a:lnTo>
                  <a:pt x="739760" y="374145"/>
                </a:lnTo>
                <a:lnTo>
                  <a:pt x="725305" y="394745"/>
                </a:lnTo>
                <a:lnTo>
                  <a:pt x="708463" y="413753"/>
                </a:lnTo>
                <a:lnTo>
                  <a:pt x="690826" y="432230"/>
                </a:lnTo>
                <a:lnTo>
                  <a:pt x="673984" y="451238"/>
                </a:lnTo>
                <a:lnTo>
                  <a:pt x="641361" y="492106"/>
                </a:lnTo>
                <a:lnTo>
                  <a:pt x="609386" y="533465"/>
                </a:lnTo>
                <a:lnTo>
                  <a:pt x="578237" y="575452"/>
                </a:lnTo>
                <a:lnTo>
                  <a:pt x="548090" y="618206"/>
                </a:lnTo>
                <a:lnTo>
                  <a:pt x="519121" y="661864"/>
                </a:lnTo>
                <a:lnTo>
                  <a:pt x="491508" y="706562"/>
                </a:lnTo>
                <a:lnTo>
                  <a:pt x="458266" y="767918"/>
                </a:lnTo>
                <a:lnTo>
                  <a:pt x="442773" y="799259"/>
                </a:lnTo>
                <a:lnTo>
                  <a:pt x="427146" y="830335"/>
                </a:lnTo>
                <a:lnTo>
                  <a:pt x="423201" y="839131"/>
                </a:lnTo>
                <a:lnTo>
                  <a:pt x="419455" y="848193"/>
                </a:lnTo>
                <a:lnTo>
                  <a:pt x="415311" y="856990"/>
                </a:lnTo>
                <a:lnTo>
                  <a:pt x="410172" y="864991"/>
                </a:lnTo>
                <a:lnTo>
                  <a:pt x="396535" y="889381"/>
                </a:lnTo>
                <a:lnTo>
                  <a:pt x="387009" y="915295"/>
                </a:lnTo>
                <a:lnTo>
                  <a:pt x="379339" y="941873"/>
                </a:lnTo>
                <a:lnTo>
                  <a:pt x="371272" y="968252"/>
                </a:lnTo>
                <a:lnTo>
                  <a:pt x="366763" y="985669"/>
                </a:lnTo>
                <a:lnTo>
                  <a:pt x="360928" y="1021563"/>
                </a:lnTo>
                <a:lnTo>
                  <a:pt x="356419" y="1038979"/>
                </a:lnTo>
                <a:lnTo>
                  <a:pt x="336793" y="1079117"/>
                </a:lnTo>
                <a:lnTo>
                  <a:pt x="290643" y="1099097"/>
                </a:lnTo>
                <a:lnTo>
                  <a:pt x="277194" y="1100644"/>
                </a:lnTo>
                <a:lnTo>
                  <a:pt x="263679" y="1102987"/>
                </a:lnTo>
                <a:lnTo>
                  <a:pt x="250561" y="1104269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78938" y="7728895"/>
            <a:ext cx="8067675" cy="207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29815">
              <a:lnSpc>
                <a:spcPct val="116599"/>
              </a:lnSpc>
              <a:spcBef>
                <a:spcPts val="95"/>
              </a:spcBef>
            </a:pPr>
            <a:r>
              <a:rPr sz="3050" spc="-50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55" dirty="0">
                <a:solidFill>
                  <a:srgbClr val="00203C"/>
                </a:solidFill>
                <a:latin typeface="Arial Black"/>
                <a:cs typeface="Arial Black"/>
              </a:rPr>
              <a:t>n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j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270" dirty="0">
                <a:solidFill>
                  <a:srgbClr val="00203C"/>
                </a:solidFill>
                <a:latin typeface="Arial Black"/>
                <a:cs typeface="Arial Black"/>
              </a:rPr>
              <a:t>c</a:t>
            </a:r>
            <a:r>
              <a:rPr sz="3050" spc="-275" dirty="0">
                <a:solidFill>
                  <a:srgbClr val="00203C"/>
                </a:solidFill>
                <a:latin typeface="Arial Black"/>
                <a:cs typeface="Arial Black"/>
              </a:rPr>
              <a:t>i</a:t>
            </a:r>
            <a:r>
              <a:rPr sz="3050" spc="-85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300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30" dirty="0">
                <a:solidFill>
                  <a:srgbClr val="00203C"/>
                </a:solidFill>
                <a:latin typeface="Arial Black"/>
                <a:cs typeface="Arial Black"/>
              </a:rPr>
              <a:t>b</a:t>
            </a:r>
            <a:r>
              <a:rPr sz="3050" spc="-250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h</a:t>
            </a:r>
            <a:r>
              <a:rPr sz="3050" spc="-215" dirty="0">
                <a:solidFill>
                  <a:srgbClr val="00203C"/>
                </a:solidFill>
                <a:latin typeface="Arial Black"/>
                <a:cs typeface="Arial Black"/>
              </a:rPr>
              <a:t>e</a:t>
            </a:r>
            <a:r>
              <a:rPr sz="3050" spc="-270" dirty="0">
                <a:solidFill>
                  <a:srgbClr val="00203C"/>
                </a:solidFill>
                <a:latin typeface="Arial Black"/>
                <a:cs typeface="Arial Black"/>
              </a:rPr>
              <a:t>c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h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235" dirty="0">
                <a:solidFill>
                  <a:srgbClr val="00203C"/>
                </a:solidFill>
                <a:latin typeface="Arial Black"/>
                <a:cs typeface="Arial Black"/>
              </a:rPr>
              <a:t>s</a:t>
            </a:r>
            <a:r>
              <a:rPr sz="3050" spc="-225" dirty="0">
                <a:solidFill>
                  <a:srgbClr val="00203C"/>
                </a:solidFill>
                <a:latin typeface="Arial Black"/>
                <a:cs typeface="Arial Black"/>
              </a:rPr>
              <a:t> </a:t>
            </a:r>
            <a:r>
              <a:rPr sz="3050" spc="-240" dirty="0">
                <a:solidFill>
                  <a:srgbClr val="00203C"/>
                </a:solidFill>
                <a:latin typeface="Arial Black"/>
                <a:cs typeface="Arial Black"/>
              </a:rPr>
              <a:t>f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285" dirty="0">
                <a:solidFill>
                  <a:srgbClr val="00203C"/>
                </a:solidFill>
                <a:latin typeface="Arial Black"/>
                <a:cs typeface="Arial Black"/>
              </a:rPr>
              <a:t>t</a:t>
            </a:r>
            <a:r>
              <a:rPr sz="3050" spc="-120" dirty="0">
                <a:solidFill>
                  <a:srgbClr val="00203C"/>
                </a:solidFill>
                <a:latin typeface="Arial Black"/>
                <a:cs typeface="Arial Black"/>
              </a:rPr>
              <a:t>u</a:t>
            </a:r>
            <a:r>
              <a:rPr sz="3050" spc="-250" dirty="0">
                <a:solidFill>
                  <a:srgbClr val="00203C"/>
                </a:solidFill>
                <a:latin typeface="Arial Black"/>
                <a:cs typeface="Arial Black"/>
              </a:rPr>
              <a:t>r</a:t>
            </a:r>
            <a:r>
              <a:rPr sz="3050" spc="-150" dirty="0">
                <a:solidFill>
                  <a:srgbClr val="00203C"/>
                </a:solidFill>
                <a:latin typeface="Arial Black"/>
                <a:cs typeface="Arial Black"/>
              </a:rPr>
              <a:t>o</a:t>
            </a:r>
            <a:r>
              <a:rPr sz="3050" spc="-165" dirty="0">
                <a:solidFill>
                  <a:srgbClr val="00203C"/>
                </a:solidFill>
                <a:latin typeface="Arial Black"/>
                <a:cs typeface="Arial Black"/>
              </a:rPr>
              <a:t>s  </a:t>
            </a:r>
            <a:r>
              <a:rPr sz="3050" spc="-15" dirty="0">
                <a:solidFill>
                  <a:srgbClr val="00203C"/>
                </a:solidFill>
                <a:latin typeface="Arial Black"/>
                <a:cs typeface="Arial Black"/>
              </a:rPr>
              <a:t>(pruebas)</a:t>
            </a:r>
            <a:endParaRPr sz="3050">
              <a:latin typeface="Arial Black"/>
              <a:cs typeface="Arial Black"/>
            </a:endParaRPr>
          </a:p>
          <a:p>
            <a:pPr marL="1084580" marR="5080" indent="-116205">
              <a:lnSpc>
                <a:spcPts val="2300"/>
              </a:lnSpc>
              <a:spcBef>
                <a:spcPts val="3045"/>
              </a:spcBef>
            </a:pPr>
            <a:r>
              <a:rPr sz="1950" spc="14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00203C"/>
                </a:solidFill>
                <a:latin typeface="Calibri"/>
                <a:cs typeface="Calibri"/>
              </a:rPr>
              <a:t>figura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40" dirty="0">
                <a:solidFill>
                  <a:srgbClr val="00203C"/>
                </a:solidFill>
                <a:latin typeface="Calibri"/>
                <a:cs typeface="Calibri"/>
              </a:rPr>
              <a:t>fue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45" dirty="0">
                <a:solidFill>
                  <a:srgbClr val="00203C"/>
                </a:solidFill>
                <a:latin typeface="Calibri"/>
                <a:cs typeface="Calibri"/>
              </a:rPr>
              <a:t>declarada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00203C"/>
                </a:solidFill>
                <a:latin typeface="Calibri"/>
                <a:cs typeface="Calibri"/>
              </a:rPr>
              <a:t>exequible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55" dirty="0">
                <a:solidFill>
                  <a:srgbClr val="00203C"/>
                </a:solidFill>
                <a:latin typeface="Calibri"/>
                <a:cs typeface="Calibri"/>
              </a:rPr>
              <a:t>por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00203C"/>
                </a:solidFill>
                <a:latin typeface="Calibri"/>
                <a:cs typeface="Calibri"/>
              </a:rPr>
              <a:t>Corte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00203C"/>
                </a:solidFill>
                <a:latin typeface="Calibri"/>
                <a:cs typeface="Calibri"/>
              </a:rPr>
              <a:t>Constitucional,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65" dirty="0">
                <a:solidFill>
                  <a:srgbClr val="00203C"/>
                </a:solidFill>
                <a:latin typeface="Calibri"/>
                <a:cs typeface="Calibri"/>
              </a:rPr>
              <a:t>mediante </a:t>
            </a:r>
            <a:r>
              <a:rPr sz="1950" spc="-4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00203C"/>
                </a:solidFill>
                <a:latin typeface="Calibri"/>
                <a:cs typeface="Calibri"/>
              </a:rPr>
              <a:t>Sentencia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C-108 </a:t>
            </a:r>
            <a:r>
              <a:rPr sz="1950" spc="-20" dirty="0">
                <a:solidFill>
                  <a:srgbClr val="00203C"/>
                </a:solidFill>
                <a:latin typeface="Calibri"/>
                <a:cs typeface="Calibri"/>
              </a:rPr>
              <a:t>1995,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C-406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00203C"/>
                </a:solidFill>
                <a:latin typeface="Calibri"/>
                <a:cs typeface="Calibri"/>
              </a:rPr>
              <a:t>1995,</a:t>
            </a:r>
            <a:r>
              <a:rPr sz="1950" spc="1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C-450 </a:t>
            </a:r>
            <a:r>
              <a:rPr sz="1950" spc="-8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00203C"/>
                </a:solidFill>
                <a:latin typeface="Calibri"/>
                <a:cs typeface="Calibri"/>
              </a:rPr>
              <a:t>2003,</a:t>
            </a:r>
            <a:r>
              <a:rPr sz="1950" spc="12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C-908</a:t>
            </a:r>
            <a:r>
              <a:rPr sz="1950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8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1950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00203C"/>
                </a:solidFill>
                <a:latin typeface="Calibri"/>
                <a:cs typeface="Calibri"/>
              </a:rPr>
              <a:t>2013.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18" y="2978261"/>
            <a:ext cx="5991209" cy="6276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0445" y="1602577"/>
            <a:ext cx="1192642" cy="16247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3890" y="2978234"/>
            <a:ext cx="2343149" cy="20573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88092" y="4280153"/>
            <a:ext cx="2828925" cy="2750820"/>
            <a:chOff x="6988092" y="4280153"/>
            <a:chExt cx="2828925" cy="275082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7510" y="4280153"/>
              <a:ext cx="1939183" cy="22858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8092" y="4753843"/>
              <a:ext cx="1861288" cy="227673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3147" y="1518056"/>
            <a:ext cx="1174793" cy="161760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817486" y="5873556"/>
            <a:ext cx="2953385" cy="2571115"/>
            <a:chOff x="9817486" y="5873556"/>
            <a:chExt cx="2953385" cy="25711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61801" y="6118280"/>
              <a:ext cx="1708739" cy="2325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7486" y="5873556"/>
              <a:ext cx="1683197" cy="231577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396166" y="1467998"/>
            <a:ext cx="1719580" cy="1668145"/>
            <a:chOff x="6396166" y="1467998"/>
            <a:chExt cx="1719580" cy="166814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8080" y="1467998"/>
              <a:ext cx="1177293" cy="13860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6166" y="1755446"/>
              <a:ext cx="1130167" cy="138039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07572" y="1468337"/>
            <a:ext cx="3390899" cy="27908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951" y="5047949"/>
            <a:ext cx="311785" cy="116839"/>
          </a:xfrm>
          <a:custGeom>
            <a:avLst/>
            <a:gdLst/>
            <a:ahLst/>
            <a:cxnLst/>
            <a:rect l="l" t="t" r="r" b="b"/>
            <a:pathLst>
              <a:path w="311785" h="116839">
                <a:moveTo>
                  <a:pt x="200848" y="116240"/>
                </a:moveTo>
                <a:lnTo>
                  <a:pt x="150575" y="115236"/>
                </a:lnTo>
                <a:lnTo>
                  <a:pt x="0" y="110497"/>
                </a:lnTo>
                <a:lnTo>
                  <a:pt x="27153" y="79718"/>
                </a:lnTo>
                <a:lnTo>
                  <a:pt x="57171" y="51713"/>
                </a:lnTo>
                <a:lnTo>
                  <a:pt x="88937" y="25475"/>
                </a:lnTo>
                <a:lnTo>
                  <a:pt x="121332" y="0"/>
                </a:lnTo>
                <a:lnTo>
                  <a:pt x="168909" y="845"/>
                </a:lnTo>
                <a:lnTo>
                  <a:pt x="311354" y="5416"/>
                </a:lnTo>
                <a:lnTo>
                  <a:pt x="280284" y="29953"/>
                </a:lnTo>
                <a:lnTo>
                  <a:pt x="250658" y="55628"/>
                </a:lnTo>
                <a:lnTo>
                  <a:pt x="223753" y="83903"/>
                </a:lnTo>
                <a:lnTo>
                  <a:pt x="200848" y="11624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227" y="5019888"/>
            <a:ext cx="356235" cy="114300"/>
          </a:xfrm>
          <a:custGeom>
            <a:avLst/>
            <a:gdLst/>
            <a:ahLst/>
            <a:cxnLst/>
            <a:rect l="l" t="t" r="r" b="b"/>
            <a:pathLst>
              <a:path w="356235" h="114300">
                <a:moveTo>
                  <a:pt x="0" y="114074"/>
                </a:moveTo>
                <a:lnTo>
                  <a:pt x="29529" y="87215"/>
                </a:lnTo>
                <a:lnTo>
                  <a:pt x="117324" y="5743"/>
                </a:lnTo>
                <a:lnTo>
                  <a:pt x="210106" y="4127"/>
                </a:lnTo>
                <a:lnTo>
                  <a:pt x="349265" y="0"/>
                </a:lnTo>
                <a:lnTo>
                  <a:pt x="351946" y="52542"/>
                </a:lnTo>
                <a:lnTo>
                  <a:pt x="355765" y="105083"/>
                </a:lnTo>
                <a:lnTo>
                  <a:pt x="304932" y="105945"/>
                </a:lnTo>
                <a:lnTo>
                  <a:pt x="0" y="114074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9149" y="3543752"/>
            <a:ext cx="2362835" cy="3180715"/>
            <a:chOff x="1029149" y="3543752"/>
            <a:chExt cx="2362835" cy="3180715"/>
          </a:xfrm>
        </p:grpSpPr>
        <p:sp>
          <p:nvSpPr>
            <p:cNvPr id="5" name="object 5"/>
            <p:cNvSpPr/>
            <p:nvPr/>
          </p:nvSpPr>
          <p:spPr>
            <a:xfrm>
              <a:off x="1029144" y="3543756"/>
              <a:ext cx="2185670" cy="3180715"/>
            </a:xfrm>
            <a:custGeom>
              <a:avLst/>
              <a:gdLst/>
              <a:ahLst/>
              <a:cxnLst/>
              <a:rect l="l" t="t" r="r" b="b"/>
              <a:pathLst>
                <a:path w="2185670" h="3180715">
                  <a:moveTo>
                    <a:pt x="2001329" y="0"/>
                  </a:moveTo>
                  <a:lnTo>
                    <a:pt x="1792947" y="16598"/>
                  </a:lnTo>
                  <a:lnTo>
                    <a:pt x="1740839" y="20104"/>
                  </a:lnTo>
                  <a:lnTo>
                    <a:pt x="1688744" y="23025"/>
                  </a:lnTo>
                  <a:lnTo>
                    <a:pt x="1636623" y="25196"/>
                  </a:lnTo>
                  <a:lnTo>
                    <a:pt x="1584502" y="26454"/>
                  </a:lnTo>
                  <a:lnTo>
                    <a:pt x="1532369" y="26631"/>
                  </a:lnTo>
                  <a:lnTo>
                    <a:pt x="1480210" y="25565"/>
                  </a:lnTo>
                  <a:lnTo>
                    <a:pt x="1428026" y="23101"/>
                  </a:lnTo>
                  <a:lnTo>
                    <a:pt x="1375816" y="19062"/>
                  </a:lnTo>
                  <a:lnTo>
                    <a:pt x="1337449" y="40792"/>
                  </a:lnTo>
                  <a:lnTo>
                    <a:pt x="1302715" y="67716"/>
                  </a:lnTo>
                  <a:lnTo>
                    <a:pt x="1271092" y="98577"/>
                  </a:lnTo>
                  <a:lnTo>
                    <a:pt x="1242034" y="132054"/>
                  </a:lnTo>
                  <a:lnTo>
                    <a:pt x="1292796" y="134708"/>
                  </a:lnTo>
                  <a:lnTo>
                    <a:pt x="1343545" y="136004"/>
                  </a:lnTo>
                  <a:lnTo>
                    <a:pt x="1394282" y="136105"/>
                  </a:lnTo>
                  <a:lnTo>
                    <a:pt x="1444993" y="135153"/>
                  </a:lnTo>
                  <a:lnTo>
                    <a:pt x="1495704" y="133286"/>
                  </a:lnTo>
                  <a:lnTo>
                    <a:pt x="1546402" y="130683"/>
                  </a:lnTo>
                  <a:lnTo>
                    <a:pt x="1647761" y="123786"/>
                  </a:lnTo>
                  <a:lnTo>
                    <a:pt x="1850453" y="107505"/>
                  </a:lnTo>
                  <a:lnTo>
                    <a:pt x="1901126" y="103784"/>
                  </a:lnTo>
                  <a:lnTo>
                    <a:pt x="1925218" y="76708"/>
                  </a:lnTo>
                  <a:lnTo>
                    <a:pt x="1949932" y="50393"/>
                  </a:lnTo>
                  <a:lnTo>
                    <a:pt x="1975281" y="24828"/>
                  </a:lnTo>
                  <a:lnTo>
                    <a:pt x="2001329" y="0"/>
                  </a:lnTo>
                  <a:close/>
                </a:path>
                <a:path w="2185670" h="3180715">
                  <a:moveTo>
                    <a:pt x="2059838" y="845413"/>
                  </a:moveTo>
                  <a:lnTo>
                    <a:pt x="2058530" y="36728"/>
                  </a:lnTo>
                  <a:lnTo>
                    <a:pt x="2029866" y="63563"/>
                  </a:lnTo>
                  <a:lnTo>
                    <a:pt x="2002040" y="91160"/>
                  </a:lnTo>
                  <a:lnTo>
                    <a:pt x="1975015" y="119570"/>
                  </a:lnTo>
                  <a:lnTo>
                    <a:pt x="1948789" y="148856"/>
                  </a:lnTo>
                  <a:lnTo>
                    <a:pt x="1949983" y="1056030"/>
                  </a:lnTo>
                  <a:lnTo>
                    <a:pt x="1947125" y="1355699"/>
                  </a:lnTo>
                  <a:lnTo>
                    <a:pt x="1943163" y="1555661"/>
                  </a:lnTo>
                  <a:lnTo>
                    <a:pt x="1968601" y="1529537"/>
                  </a:lnTo>
                  <a:lnTo>
                    <a:pt x="1995678" y="1505051"/>
                  </a:lnTo>
                  <a:lnTo>
                    <a:pt x="2023833" y="1481607"/>
                  </a:lnTo>
                  <a:lnTo>
                    <a:pt x="2052574" y="1458595"/>
                  </a:lnTo>
                  <a:lnTo>
                    <a:pt x="2050846" y="1451660"/>
                  </a:lnTo>
                  <a:lnTo>
                    <a:pt x="2056599" y="1196263"/>
                  </a:lnTo>
                  <a:lnTo>
                    <a:pt x="2059838" y="845413"/>
                  </a:lnTo>
                  <a:close/>
                </a:path>
                <a:path w="2185670" h="3180715">
                  <a:moveTo>
                    <a:pt x="2185073" y="2253538"/>
                  </a:moveTo>
                  <a:lnTo>
                    <a:pt x="2183346" y="2215438"/>
                  </a:lnTo>
                  <a:lnTo>
                    <a:pt x="2182774" y="2202738"/>
                  </a:lnTo>
                  <a:lnTo>
                    <a:pt x="2179523" y="2151938"/>
                  </a:lnTo>
                  <a:lnTo>
                    <a:pt x="2175662" y="2101138"/>
                  </a:lnTo>
                  <a:lnTo>
                    <a:pt x="2171522" y="2050338"/>
                  </a:lnTo>
                  <a:lnTo>
                    <a:pt x="2167420" y="1999538"/>
                  </a:lnTo>
                  <a:lnTo>
                    <a:pt x="2163686" y="1936038"/>
                  </a:lnTo>
                  <a:lnTo>
                    <a:pt x="2160676" y="1885238"/>
                  </a:lnTo>
                  <a:lnTo>
                    <a:pt x="2158695" y="1834438"/>
                  </a:lnTo>
                  <a:lnTo>
                    <a:pt x="2158098" y="1783638"/>
                  </a:lnTo>
                  <a:lnTo>
                    <a:pt x="2158911" y="1745538"/>
                  </a:lnTo>
                  <a:lnTo>
                    <a:pt x="2159190" y="1732838"/>
                  </a:lnTo>
                  <a:lnTo>
                    <a:pt x="2162314" y="1682038"/>
                  </a:lnTo>
                  <a:lnTo>
                    <a:pt x="2087562" y="1682038"/>
                  </a:lnTo>
                  <a:lnTo>
                    <a:pt x="2087562" y="2024938"/>
                  </a:lnTo>
                  <a:lnTo>
                    <a:pt x="2085822" y="2088438"/>
                  </a:lnTo>
                  <a:lnTo>
                    <a:pt x="2081453" y="2139238"/>
                  </a:lnTo>
                  <a:lnTo>
                    <a:pt x="2074786" y="2151938"/>
                  </a:lnTo>
                  <a:lnTo>
                    <a:pt x="2067013" y="2139238"/>
                  </a:lnTo>
                  <a:lnTo>
                    <a:pt x="2063330" y="2113838"/>
                  </a:lnTo>
                  <a:lnTo>
                    <a:pt x="2059660" y="2088438"/>
                  </a:lnTo>
                  <a:lnTo>
                    <a:pt x="2053501" y="2024938"/>
                  </a:lnTo>
                  <a:lnTo>
                    <a:pt x="2049322" y="1948738"/>
                  </a:lnTo>
                  <a:lnTo>
                    <a:pt x="2045017" y="1872538"/>
                  </a:lnTo>
                  <a:lnTo>
                    <a:pt x="2044230" y="1809038"/>
                  </a:lnTo>
                  <a:lnTo>
                    <a:pt x="2046859" y="1758238"/>
                  </a:lnTo>
                  <a:lnTo>
                    <a:pt x="2052789" y="1745538"/>
                  </a:lnTo>
                  <a:lnTo>
                    <a:pt x="2061121" y="1758238"/>
                  </a:lnTo>
                  <a:lnTo>
                    <a:pt x="2070227" y="1796338"/>
                  </a:lnTo>
                  <a:lnTo>
                    <a:pt x="2079028" y="1872538"/>
                  </a:lnTo>
                  <a:lnTo>
                    <a:pt x="2086368" y="1948738"/>
                  </a:lnTo>
                  <a:lnTo>
                    <a:pt x="2087562" y="2024938"/>
                  </a:lnTo>
                  <a:lnTo>
                    <a:pt x="2087562" y="1682038"/>
                  </a:lnTo>
                  <a:lnTo>
                    <a:pt x="2063775" y="1682038"/>
                  </a:lnTo>
                  <a:lnTo>
                    <a:pt x="2014512" y="1669338"/>
                  </a:lnTo>
                  <a:lnTo>
                    <a:pt x="1901926" y="1669338"/>
                  </a:lnTo>
                  <a:lnTo>
                    <a:pt x="1891969" y="1656638"/>
                  </a:lnTo>
                  <a:lnTo>
                    <a:pt x="1886077" y="1656638"/>
                  </a:lnTo>
                  <a:lnTo>
                    <a:pt x="1884222" y="1643938"/>
                  </a:lnTo>
                  <a:lnTo>
                    <a:pt x="1879028" y="1631238"/>
                  </a:lnTo>
                  <a:lnTo>
                    <a:pt x="1875447" y="1631238"/>
                  </a:lnTo>
                  <a:lnTo>
                    <a:pt x="1875891" y="1618538"/>
                  </a:lnTo>
                  <a:lnTo>
                    <a:pt x="1876894" y="1580438"/>
                  </a:lnTo>
                  <a:lnTo>
                    <a:pt x="1878444" y="1516938"/>
                  </a:lnTo>
                  <a:lnTo>
                    <a:pt x="1879523" y="1466138"/>
                  </a:lnTo>
                  <a:lnTo>
                    <a:pt x="1880476" y="1415338"/>
                  </a:lnTo>
                  <a:lnTo>
                    <a:pt x="1881327" y="1364538"/>
                  </a:lnTo>
                  <a:lnTo>
                    <a:pt x="1882063" y="1313738"/>
                  </a:lnTo>
                  <a:lnTo>
                    <a:pt x="1882698" y="1262938"/>
                  </a:lnTo>
                  <a:lnTo>
                    <a:pt x="1883232" y="1212138"/>
                  </a:lnTo>
                  <a:lnTo>
                    <a:pt x="1884045" y="1123238"/>
                  </a:lnTo>
                  <a:lnTo>
                    <a:pt x="1884324" y="1072438"/>
                  </a:lnTo>
                  <a:lnTo>
                    <a:pt x="1884540" y="1021638"/>
                  </a:lnTo>
                  <a:lnTo>
                    <a:pt x="1884641" y="983538"/>
                  </a:lnTo>
                  <a:lnTo>
                    <a:pt x="1884756" y="780338"/>
                  </a:lnTo>
                  <a:lnTo>
                    <a:pt x="1884616" y="704126"/>
                  </a:lnTo>
                  <a:lnTo>
                    <a:pt x="1884426" y="627926"/>
                  </a:lnTo>
                  <a:lnTo>
                    <a:pt x="1883308" y="272326"/>
                  </a:lnTo>
                  <a:lnTo>
                    <a:pt x="1883181" y="196126"/>
                  </a:lnTo>
                  <a:lnTo>
                    <a:pt x="1883143" y="170726"/>
                  </a:lnTo>
                  <a:lnTo>
                    <a:pt x="1808378" y="170726"/>
                  </a:lnTo>
                  <a:lnTo>
                    <a:pt x="1808378" y="1148638"/>
                  </a:lnTo>
                  <a:lnTo>
                    <a:pt x="1808289" y="1224838"/>
                  </a:lnTo>
                  <a:lnTo>
                    <a:pt x="1808137" y="1262938"/>
                  </a:lnTo>
                  <a:lnTo>
                    <a:pt x="1807070" y="1339138"/>
                  </a:lnTo>
                  <a:lnTo>
                    <a:pt x="1805393" y="1402638"/>
                  </a:lnTo>
                  <a:lnTo>
                    <a:pt x="1803158" y="1466138"/>
                  </a:lnTo>
                  <a:lnTo>
                    <a:pt x="1800440" y="1504238"/>
                  </a:lnTo>
                  <a:lnTo>
                    <a:pt x="1797304" y="1542338"/>
                  </a:lnTo>
                  <a:lnTo>
                    <a:pt x="1790090" y="1580438"/>
                  </a:lnTo>
                  <a:lnTo>
                    <a:pt x="1786623" y="1568691"/>
                  </a:lnTo>
                  <a:lnTo>
                    <a:pt x="1786623" y="2456738"/>
                  </a:lnTo>
                  <a:lnTo>
                    <a:pt x="1785188" y="2532938"/>
                  </a:lnTo>
                  <a:lnTo>
                    <a:pt x="1781263" y="2596438"/>
                  </a:lnTo>
                  <a:lnTo>
                    <a:pt x="1775421" y="2647238"/>
                  </a:lnTo>
                  <a:lnTo>
                    <a:pt x="1768195" y="2659938"/>
                  </a:lnTo>
                  <a:lnTo>
                    <a:pt x="1760982" y="2647238"/>
                  </a:lnTo>
                  <a:lnTo>
                    <a:pt x="1755140" y="2596438"/>
                  </a:lnTo>
                  <a:lnTo>
                    <a:pt x="1751215" y="2532938"/>
                  </a:lnTo>
                  <a:lnTo>
                    <a:pt x="1749780" y="2456738"/>
                  </a:lnTo>
                  <a:lnTo>
                    <a:pt x="1751215" y="2380538"/>
                  </a:lnTo>
                  <a:lnTo>
                    <a:pt x="1755140" y="2317038"/>
                  </a:lnTo>
                  <a:lnTo>
                    <a:pt x="1760982" y="2266238"/>
                  </a:lnTo>
                  <a:lnTo>
                    <a:pt x="1768195" y="2253538"/>
                  </a:lnTo>
                  <a:lnTo>
                    <a:pt x="1775421" y="2266238"/>
                  </a:lnTo>
                  <a:lnTo>
                    <a:pt x="1781263" y="2317038"/>
                  </a:lnTo>
                  <a:lnTo>
                    <a:pt x="1785188" y="2380538"/>
                  </a:lnTo>
                  <a:lnTo>
                    <a:pt x="1786623" y="2456738"/>
                  </a:lnTo>
                  <a:lnTo>
                    <a:pt x="1786623" y="1568691"/>
                  </a:lnTo>
                  <a:lnTo>
                    <a:pt x="1779739" y="1504238"/>
                  </a:lnTo>
                  <a:lnTo>
                    <a:pt x="1777022" y="1466138"/>
                  </a:lnTo>
                  <a:lnTo>
                    <a:pt x="1774786" y="1402638"/>
                  </a:lnTo>
                  <a:lnTo>
                    <a:pt x="1773097" y="1339138"/>
                  </a:lnTo>
                  <a:lnTo>
                    <a:pt x="1772031" y="1262938"/>
                  </a:lnTo>
                  <a:lnTo>
                    <a:pt x="1771827" y="1212138"/>
                  </a:lnTo>
                  <a:lnTo>
                    <a:pt x="1771726" y="1161338"/>
                  </a:lnTo>
                  <a:lnTo>
                    <a:pt x="1771853" y="1135938"/>
                  </a:lnTo>
                  <a:lnTo>
                    <a:pt x="1772031" y="1097838"/>
                  </a:lnTo>
                  <a:lnTo>
                    <a:pt x="1772920" y="1034338"/>
                  </a:lnTo>
                  <a:lnTo>
                    <a:pt x="1773097" y="1021638"/>
                  </a:lnTo>
                  <a:lnTo>
                    <a:pt x="1774786" y="958138"/>
                  </a:lnTo>
                  <a:lnTo>
                    <a:pt x="1777022" y="894638"/>
                  </a:lnTo>
                  <a:lnTo>
                    <a:pt x="1779739" y="843838"/>
                  </a:lnTo>
                  <a:lnTo>
                    <a:pt x="1782864" y="805738"/>
                  </a:lnTo>
                  <a:lnTo>
                    <a:pt x="1790090" y="780338"/>
                  </a:lnTo>
                  <a:lnTo>
                    <a:pt x="1793836" y="793038"/>
                  </a:lnTo>
                  <a:lnTo>
                    <a:pt x="1800440" y="843838"/>
                  </a:lnTo>
                  <a:lnTo>
                    <a:pt x="1803158" y="894638"/>
                  </a:lnTo>
                  <a:lnTo>
                    <a:pt x="1805393" y="958138"/>
                  </a:lnTo>
                  <a:lnTo>
                    <a:pt x="1807070" y="1021638"/>
                  </a:lnTo>
                  <a:lnTo>
                    <a:pt x="1808137" y="1097838"/>
                  </a:lnTo>
                  <a:lnTo>
                    <a:pt x="1808378" y="1148638"/>
                  </a:lnTo>
                  <a:lnTo>
                    <a:pt x="1808378" y="170726"/>
                  </a:lnTo>
                  <a:lnTo>
                    <a:pt x="1736242" y="170726"/>
                  </a:lnTo>
                  <a:lnTo>
                    <a:pt x="1687296" y="183426"/>
                  </a:lnTo>
                  <a:lnTo>
                    <a:pt x="1589392" y="183426"/>
                  </a:lnTo>
                  <a:lnTo>
                    <a:pt x="1540433" y="196126"/>
                  </a:lnTo>
                  <a:lnTo>
                    <a:pt x="1246454" y="196126"/>
                  </a:lnTo>
                  <a:lnTo>
                    <a:pt x="1197394" y="183426"/>
                  </a:lnTo>
                  <a:lnTo>
                    <a:pt x="1163002" y="221526"/>
                  </a:lnTo>
                  <a:lnTo>
                    <a:pt x="1129728" y="272326"/>
                  </a:lnTo>
                  <a:lnTo>
                    <a:pt x="1113548" y="291325"/>
                  </a:lnTo>
                  <a:lnTo>
                    <a:pt x="1113548" y="1605838"/>
                  </a:lnTo>
                  <a:lnTo>
                    <a:pt x="1112037" y="1605838"/>
                  </a:lnTo>
                  <a:lnTo>
                    <a:pt x="1109687" y="1618538"/>
                  </a:lnTo>
                  <a:lnTo>
                    <a:pt x="1103630" y="1631238"/>
                  </a:lnTo>
                  <a:lnTo>
                    <a:pt x="1093838" y="1631238"/>
                  </a:lnTo>
                  <a:lnTo>
                    <a:pt x="1080287" y="1643938"/>
                  </a:lnTo>
                  <a:lnTo>
                    <a:pt x="1078560" y="1643938"/>
                  </a:lnTo>
                  <a:lnTo>
                    <a:pt x="1078560" y="2126538"/>
                  </a:lnTo>
                  <a:lnTo>
                    <a:pt x="1072197" y="2139238"/>
                  </a:lnTo>
                  <a:lnTo>
                    <a:pt x="881113" y="2139238"/>
                  </a:lnTo>
                  <a:lnTo>
                    <a:pt x="817981" y="2151938"/>
                  </a:lnTo>
                  <a:lnTo>
                    <a:pt x="518528" y="2151938"/>
                  </a:lnTo>
                  <a:lnTo>
                    <a:pt x="444474" y="2139238"/>
                  </a:lnTo>
                  <a:lnTo>
                    <a:pt x="168922" y="2139238"/>
                  </a:lnTo>
                  <a:lnTo>
                    <a:pt x="139712" y="2126538"/>
                  </a:lnTo>
                  <a:lnTo>
                    <a:pt x="121462" y="2126538"/>
                  </a:lnTo>
                  <a:lnTo>
                    <a:pt x="139712" y="2113838"/>
                  </a:lnTo>
                  <a:lnTo>
                    <a:pt x="985608" y="2113838"/>
                  </a:lnTo>
                  <a:lnTo>
                    <a:pt x="1024788" y="2126538"/>
                  </a:lnTo>
                  <a:lnTo>
                    <a:pt x="1078560" y="2126538"/>
                  </a:lnTo>
                  <a:lnTo>
                    <a:pt x="1078560" y="1643938"/>
                  </a:lnTo>
                  <a:lnTo>
                    <a:pt x="717054" y="1643938"/>
                  </a:lnTo>
                  <a:lnTo>
                    <a:pt x="665162" y="1656638"/>
                  </a:lnTo>
                  <a:lnTo>
                    <a:pt x="613270" y="1656638"/>
                  </a:lnTo>
                  <a:lnTo>
                    <a:pt x="593521" y="1643938"/>
                  </a:lnTo>
                  <a:lnTo>
                    <a:pt x="583222" y="1631238"/>
                  </a:lnTo>
                  <a:lnTo>
                    <a:pt x="582358" y="1605838"/>
                  </a:lnTo>
                  <a:lnTo>
                    <a:pt x="590956" y="1593138"/>
                  </a:lnTo>
                  <a:lnTo>
                    <a:pt x="591820" y="1593138"/>
                  </a:lnTo>
                  <a:lnTo>
                    <a:pt x="594855" y="1580438"/>
                  </a:lnTo>
                  <a:lnTo>
                    <a:pt x="600925" y="1580438"/>
                  </a:lnTo>
                  <a:lnTo>
                    <a:pt x="612495" y="1567738"/>
                  </a:lnTo>
                  <a:lnTo>
                    <a:pt x="635660" y="1542338"/>
                  </a:lnTo>
                  <a:lnTo>
                    <a:pt x="669950" y="1516938"/>
                  </a:lnTo>
                  <a:lnTo>
                    <a:pt x="704037" y="1478838"/>
                  </a:lnTo>
                  <a:lnTo>
                    <a:pt x="738149" y="1453438"/>
                  </a:lnTo>
                  <a:lnTo>
                    <a:pt x="772528" y="1415338"/>
                  </a:lnTo>
                  <a:lnTo>
                    <a:pt x="807402" y="1389938"/>
                  </a:lnTo>
                  <a:lnTo>
                    <a:pt x="838149" y="1364538"/>
                  </a:lnTo>
                  <a:lnTo>
                    <a:pt x="875233" y="1326438"/>
                  </a:lnTo>
                  <a:lnTo>
                    <a:pt x="915314" y="1288338"/>
                  </a:lnTo>
                  <a:lnTo>
                    <a:pt x="955052" y="1262938"/>
                  </a:lnTo>
                  <a:lnTo>
                    <a:pt x="991082" y="1224838"/>
                  </a:lnTo>
                  <a:lnTo>
                    <a:pt x="1020076" y="1186738"/>
                  </a:lnTo>
                  <a:lnTo>
                    <a:pt x="1038694" y="1148638"/>
                  </a:lnTo>
                  <a:lnTo>
                    <a:pt x="1053439" y="1135938"/>
                  </a:lnTo>
                  <a:lnTo>
                    <a:pt x="1093939" y="1135938"/>
                  </a:lnTo>
                  <a:lnTo>
                    <a:pt x="1102169" y="1161338"/>
                  </a:lnTo>
                  <a:lnTo>
                    <a:pt x="1102055" y="1250238"/>
                  </a:lnTo>
                  <a:lnTo>
                    <a:pt x="1102156" y="1313738"/>
                  </a:lnTo>
                  <a:lnTo>
                    <a:pt x="1102372" y="1351838"/>
                  </a:lnTo>
                  <a:lnTo>
                    <a:pt x="1103045" y="1402638"/>
                  </a:lnTo>
                  <a:lnTo>
                    <a:pt x="1104328" y="1453438"/>
                  </a:lnTo>
                  <a:lnTo>
                    <a:pt x="1106335" y="1504238"/>
                  </a:lnTo>
                  <a:lnTo>
                    <a:pt x="1109205" y="1542338"/>
                  </a:lnTo>
                  <a:lnTo>
                    <a:pt x="1113116" y="1593138"/>
                  </a:lnTo>
                  <a:lnTo>
                    <a:pt x="1113548" y="1605838"/>
                  </a:lnTo>
                  <a:lnTo>
                    <a:pt x="1113548" y="291325"/>
                  </a:lnTo>
                  <a:lnTo>
                    <a:pt x="1097280" y="310426"/>
                  </a:lnTo>
                  <a:lnTo>
                    <a:pt x="1065326" y="348526"/>
                  </a:lnTo>
                  <a:lnTo>
                    <a:pt x="1033576" y="399326"/>
                  </a:lnTo>
                  <a:lnTo>
                    <a:pt x="1019937" y="415645"/>
                  </a:lnTo>
                  <a:lnTo>
                    <a:pt x="1019937" y="1034338"/>
                  </a:lnTo>
                  <a:lnTo>
                    <a:pt x="1004265" y="1059738"/>
                  </a:lnTo>
                  <a:lnTo>
                    <a:pt x="978014" y="1085138"/>
                  </a:lnTo>
                  <a:lnTo>
                    <a:pt x="942479" y="1123238"/>
                  </a:lnTo>
                  <a:lnTo>
                    <a:pt x="898956" y="1161338"/>
                  </a:lnTo>
                  <a:lnTo>
                    <a:pt x="848741" y="1199438"/>
                  </a:lnTo>
                  <a:lnTo>
                    <a:pt x="793127" y="1250238"/>
                  </a:lnTo>
                  <a:lnTo>
                    <a:pt x="733412" y="1313738"/>
                  </a:lnTo>
                  <a:lnTo>
                    <a:pt x="672680" y="1364538"/>
                  </a:lnTo>
                  <a:lnTo>
                    <a:pt x="615111" y="1415338"/>
                  </a:lnTo>
                  <a:lnTo>
                    <a:pt x="562127" y="1453438"/>
                  </a:lnTo>
                  <a:lnTo>
                    <a:pt x="515175" y="1491538"/>
                  </a:lnTo>
                  <a:lnTo>
                    <a:pt x="475678" y="1529638"/>
                  </a:lnTo>
                  <a:lnTo>
                    <a:pt x="445058" y="1542338"/>
                  </a:lnTo>
                  <a:lnTo>
                    <a:pt x="424764" y="1555038"/>
                  </a:lnTo>
                  <a:lnTo>
                    <a:pt x="416217" y="1567738"/>
                  </a:lnTo>
                  <a:lnTo>
                    <a:pt x="420001" y="1555038"/>
                  </a:lnTo>
                  <a:lnTo>
                    <a:pt x="435902" y="1529638"/>
                  </a:lnTo>
                  <a:lnTo>
                    <a:pt x="462546" y="1504238"/>
                  </a:lnTo>
                  <a:lnTo>
                    <a:pt x="498525" y="1478838"/>
                  </a:lnTo>
                  <a:lnTo>
                    <a:pt x="542493" y="1440738"/>
                  </a:lnTo>
                  <a:lnTo>
                    <a:pt x="648855" y="1339138"/>
                  </a:lnTo>
                  <a:lnTo>
                    <a:pt x="708494" y="1288338"/>
                  </a:lnTo>
                  <a:lnTo>
                    <a:pt x="768896" y="1224838"/>
                  </a:lnTo>
                  <a:lnTo>
                    <a:pt x="826147" y="1174038"/>
                  </a:lnTo>
                  <a:lnTo>
                    <a:pt x="878827" y="1135938"/>
                  </a:lnTo>
                  <a:lnTo>
                    <a:pt x="925512" y="1097838"/>
                  </a:lnTo>
                  <a:lnTo>
                    <a:pt x="964768" y="1072438"/>
                  </a:lnTo>
                  <a:lnTo>
                    <a:pt x="995172" y="1047038"/>
                  </a:lnTo>
                  <a:lnTo>
                    <a:pt x="1015301" y="1034338"/>
                  </a:lnTo>
                  <a:lnTo>
                    <a:pt x="1019937" y="1034338"/>
                  </a:lnTo>
                  <a:lnTo>
                    <a:pt x="1019937" y="415645"/>
                  </a:lnTo>
                  <a:lnTo>
                    <a:pt x="1001712" y="437426"/>
                  </a:lnTo>
                  <a:lnTo>
                    <a:pt x="969429" y="475526"/>
                  </a:lnTo>
                  <a:lnTo>
                    <a:pt x="903160" y="551726"/>
                  </a:lnTo>
                  <a:lnTo>
                    <a:pt x="868794" y="589826"/>
                  </a:lnTo>
                  <a:lnTo>
                    <a:pt x="833424" y="627926"/>
                  </a:lnTo>
                  <a:lnTo>
                    <a:pt x="797102" y="666026"/>
                  </a:lnTo>
                  <a:lnTo>
                    <a:pt x="759891" y="704126"/>
                  </a:lnTo>
                  <a:lnTo>
                    <a:pt x="721880" y="729538"/>
                  </a:lnTo>
                  <a:lnTo>
                    <a:pt x="683133" y="767638"/>
                  </a:lnTo>
                  <a:lnTo>
                    <a:pt x="643712" y="793038"/>
                  </a:lnTo>
                  <a:lnTo>
                    <a:pt x="606183" y="831138"/>
                  </a:lnTo>
                  <a:lnTo>
                    <a:pt x="568286" y="856538"/>
                  </a:lnTo>
                  <a:lnTo>
                    <a:pt x="530123" y="894638"/>
                  </a:lnTo>
                  <a:lnTo>
                    <a:pt x="491807" y="920038"/>
                  </a:lnTo>
                  <a:lnTo>
                    <a:pt x="453440" y="958138"/>
                  </a:lnTo>
                  <a:lnTo>
                    <a:pt x="415150" y="983538"/>
                  </a:lnTo>
                  <a:lnTo>
                    <a:pt x="377012" y="1021638"/>
                  </a:lnTo>
                  <a:lnTo>
                    <a:pt x="339166" y="1047038"/>
                  </a:lnTo>
                  <a:lnTo>
                    <a:pt x="301701" y="1085138"/>
                  </a:lnTo>
                  <a:lnTo>
                    <a:pt x="264744" y="1123238"/>
                  </a:lnTo>
                  <a:lnTo>
                    <a:pt x="228384" y="1161338"/>
                  </a:lnTo>
                  <a:lnTo>
                    <a:pt x="192747" y="1186738"/>
                  </a:lnTo>
                  <a:lnTo>
                    <a:pt x="157924" y="1224838"/>
                  </a:lnTo>
                  <a:lnTo>
                    <a:pt x="124040" y="1262938"/>
                  </a:lnTo>
                  <a:lnTo>
                    <a:pt x="91198" y="1301038"/>
                  </a:lnTo>
                  <a:lnTo>
                    <a:pt x="59499" y="1339138"/>
                  </a:lnTo>
                  <a:lnTo>
                    <a:pt x="29070" y="1377238"/>
                  </a:lnTo>
                  <a:lnTo>
                    <a:pt x="0" y="1415338"/>
                  </a:lnTo>
                  <a:lnTo>
                    <a:pt x="215" y="1415338"/>
                  </a:lnTo>
                  <a:lnTo>
                    <a:pt x="1104" y="1466138"/>
                  </a:lnTo>
                  <a:lnTo>
                    <a:pt x="2755" y="1516938"/>
                  </a:lnTo>
                  <a:lnTo>
                    <a:pt x="5041" y="1567738"/>
                  </a:lnTo>
                  <a:lnTo>
                    <a:pt x="7810" y="1618538"/>
                  </a:lnTo>
                  <a:lnTo>
                    <a:pt x="10896" y="1669338"/>
                  </a:lnTo>
                  <a:lnTo>
                    <a:pt x="14173" y="1720138"/>
                  </a:lnTo>
                  <a:lnTo>
                    <a:pt x="17475" y="1770938"/>
                  </a:lnTo>
                  <a:lnTo>
                    <a:pt x="20662" y="1821738"/>
                  </a:lnTo>
                  <a:lnTo>
                    <a:pt x="23583" y="1872538"/>
                  </a:lnTo>
                  <a:lnTo>
                    <a:pt x="26085" y="1923338"/>
                  </a:lnTo>
                  <a:lnTo>
                    <a:pt x="28028" y="1974138"/>
                  </a:lnTo>
                  <a:lnTo>
                    <a:pt x="29248" y="2024938"/>
                  </a:lnTo>
                  <a:lnTo>
                    <a:pt x="29616" y="2075738"/>
                  </a:lnTo>
                  <a:lnTo>
                    <a:pt x="28968" y="2126538"/>
                  </a:lnTo>
                  <a:lnTo>
                    <a:pt x="27165" y="2177338"/>
                  </a:lnTo>
                  <a:lnTo>
                    <a:pt x="24053" y="2228138"/>
                  </a:lnTo>
                  <a:lnTo>
                    <a:pt x="75158" y="2215438"/>
                  </a:lnTo>
                  <a:lnTo>
                    <a:pt x="1055941" y="2215438"/>
                  </a:lnTo>
                  <a:lnTo>
                    <a:pt x="1107376" y="2228138"/>
                  </a:lnTo>
                  <a:lnTo>
                    <a:pt x="1120051" y="2228138"/>
                  </a:lnTo>
                  <a:lnTo>
                    <a:pt x="1127798" y="2240838"/>
                  </a:lnTo>
                  <a:lnTo>
                    <a:pt x="1130985" y="2253538"/>
                  </a:lnTo>
                  <a:lnTo>
                    <a:pt x="1130020" y="2266238"/>
                  </a:lnTo>
                  <a:lnTo>
                    <a:pt x="1134999" y="2266238"/>
                  </a:lnTo>
                  <a:lnTo>
                    <a:pt x="1135087" y="2304338"/>
                  </a:lnTo>
                  <a:lnTo>
                    <a:pt x="1135913" y="2367838"/>
                  </a:lnTo>
                  <a:lnTo>
                    <a:pt x="1137754" y="2418638"/>
                  </a:lnTo>
                  <a:lnTo>
                    <a:pt x="1141310" y="2469438"/>
                  </a:lnTo>
                  <a:lnTo>
                    <a:pt x="1147127" y="2520238"/>
                  </a:lnTo>
                  <a:lnTo>
                    <a:pt x="1155801" y="2571038"/>
                  </a:lnTo>
                  <a:lnTo>
                    <a:pt x="1156550" y="2583738"/>
                  </a:lnTo>
                  <a:lnTo>
                    <a:pt x="1154290" y="2583738"/>
                  </a:lnTo>
                  <a:lnTo>
                    <a:pt x="1151572" y="2596438"/>
                  </a:lnTo>
                  <a:lnTo>
                    <a:pt x="1148181" y="2609138"/>
                  </a:lnTo>
                  <a:lnTo>
                    <a:pt x="1141882" y="2609138"/>
                  </a:lnTo>
                  <a:lnTo>
                    <a:pt x="1132649" y="2621838"/>
                  </a:lnTo>
                  <a:lnTo>
                    <a:pt x="1010945" y="2621838"/>
                  </a:lnTo>
                  <a:lnTo>
                    <a:pt x="974559" y="2634538"/>
                  </a:lnTo>
                  <a:lnTo>
                    <a:pt x="974559" y="3180638"/>
                  </a:lnTo>
                  <a:lnTo>
                    <a:pt x="1133843" y="3180638"/>
                  </a:lnTo>
                  <a:lnTo>
                    <a:pt x="1187221" y="3167938"/>
                  </a:lnTo>
                  <a:lnTo>
                    <a:pt x="2066226" y="3167938"/>
                  </a:lnTo>
                  <a:lnTo>
                    <a:pt x="2067623" y="3117138"/>
                  </a:lnTo>
                  <a:lnTo>
                    <a:pt x="2068410" y="3091738"/>
                  </a:lnTo>
                  <a:lnTo>
                    <a:pt x="2069579" y="3053638"/>
                  </a:lnTo>
                  <a:lnTo>
                    <a:pt x="2070150" y="3040938"/>
                  </a:lnTo>
                  <a:lnTo>
                    <a:pt x="2071865" y="3002838"/>
                  </a:lnTo>
                  <a:lnTo>
                    <a:pt x="2074240" y="2952038"/>
                  </a:lnTo>
                  <a:lnTo>
                    <a:pt x="2076475" y="2901238"/>
                  </a:lnTo>
                  <a:lnTo>
                    <a:pt x="2078342" y="2850438"/>
                  </a:lnTo>
                  <a:lnTo>
                    <a:pt x="2079599" y="2799638"/>
                  </a:lnTo>
                  <a:lnTo>
                    <a:pt x="2080006" y="2736138"/>
                  </a:lnTo>
                  <a:lnTo>
                    <a:pt x="2079345" y="2685338"/>
                  </a:lnTo>
                  <a:lnTo>
                    <a:pt x="2078367" y="2659938"/>
                  </a:lnTo>
                  <a:lnTo>
                    <a:pt x="2077389" y="2634538"/>
                  </a:lnTo>
                  <a:lnTo>
                    <a:pt x="1983676" y="2634538"/>
                  </a:lnTo>
                  <a:lnTo>
                    <a:pt x="1983676" y="3066338"/>
                  </a:lnTo>
                  <a:lnTo>
                    <a:pt x="1958022" y="3079038"/>
                  </a:lnTo>
                  <a:lnTo>
                    <a:pt x="1192479" y="3079038"/>
                  </a:lnTo>
                  <a:lnTo>
                    <a:pt x="1151978" y="3091738"/>
                  </a:lnTo>
                  <a:lnTo>
                    <a:pt x="1126147" y="3091738"/>
                  </a:lnTo>
                  <a:lnTo>
                    <a:pt x="1116799" y="3079038"/>
                  </a:lnTo>
                  <a:lnTo>
                    <a:pt x="1125423" y="3079038"/>
                  </a:lnTo>
                  <a:lnTo>
                    <a:pt x="1150289" y="3066338"/>
                  </a:lnTo>
                  <a:lnTo>
                    <a:pt x="1189875" y="3066338"/>
                  </a:lnTo>
                  <a:lnTo>
                    <a:pt x="1242682" y="3053638"/>
                  </a:lnTo>
                  <a:lnTo>
                    <a:pt x="1285011" y="3053638"/>
                  </a:lnTo>
                  <a:lnTo>
                    <a:pt x="1331912" y="3040938"/>
                  </a:lnTo>
                  <a:lnTo>
                    <a:pt x="1775891" y="3040938"/>
                  </a:lnTo>
                  <a:lnTo>
                    <a:pt x="1822475" y="3053638"/>
                  </a:lnTo>
                  <a:lnTo>
                    <a:pt x="1958187" y="3053638"/>
                  </a:lnTo>
                  <a:lnTo>
                    <a:pt x="1983676" y="3066338"/>
                  </a:lnTo>
                  <a:lnTo>
                    <a:pt x="1983676" y="2634538"/>
                  </a:lnTo>
                  <a:lnTo>
                    <a:pt x="1869465" y="2634538"/>
                  </a:lnTo>
                  <a:lnTo>
                    <a:pt x="1855851" y="2621838"/>
                  </a:lnTo>
                  <a:lnTo>
                    <a:pt x="1850313" y="2609138"/>
                  </a:lnTo>
                  <a:lnTo>
                    <a:pt x="1850313" y="2304338"/>
                  </a:lnTo>
                  <a:lnTo>
                    <a:pt x="1851583" y="2291638"/>
                  </a:lnTo>
                  <a:lnTo>
                    <a:pt x="1855089" y="2278938"/>
                  </a:lnTo>
                  <a:lnTo>
                    <a:pt x="1860372" y="2278938"/>
                  </a:lnTo>
                  <a:lnTo>
                    <a:pt x="1867001" y="2266238"/>
                  </a:lnTo>
                  <a:lnTo>
                    <a:pt x="1877491" y="2266238"/>
                  </a:lnTo>
                  <a:lnTo>
                    <a:pt x="1885022" y="2253538"/>
                  </a:lnTo>
                  <a:lnTo>
                    <a:pt x="2185073" y="225353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566" y="6008424"/>
              <a:ext cx="248094" cy="1127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2541" y="6068658"/>
              <a:ext cx="122555" cy="587375"/>
            </a:xfrm>
            <a:custGeom>
              <a:avLst/>
              <a:gdLst/>
              <a:ahLst/>
              <a:cxnLst/>
              <a:rect l="l" t="t" r="r" b="b"/>
              <a:pathLst>
                <a:path w="122554" h="587375">
                  <a:moveTo>
                    <a:pt x="0" y="586827"/>
                  </a:moveTo>
                  <a:lnTo>
                    <a:pt x="8532" y="390505"/>
                  </a:lnTo>
                  <a:lnTo>
                    <a:pt x="11785" y="292287"/>
                  </a:lnTo>
                  <a:lnTo>
                    <a:pt x="12503" y="243156"/>
                  </a:lnTo>
                  <a:lnTo>
                    <a:pt x="12365" y="194007"/>
                  </a:lnTo>
                  <a:lnTo>
                    <a:pt x="11184" y="144837"/>
                  </a:lnTo>
                  <a:lnTo>
                    <a:pt x="8774" y="95645"/>
                  </a:lnTo>
                  <a:lnTo>
                    <a:pt x="8125" y="91763"/>
                  </a:lnTo>
                  <a:lnTo>
                    <a:pt x="34241" y="65920"/>
                  </a:lnTo>
                  <a:lnTo>
                    <a:pt x="62762" y="43156"/>
                  </a:lnTo>
                  <a:lnTo>
                    <a:pt x="121543" y="0"/>
                  </a:lnTo>
                  <a:lnTo>
                    <a:pt x="121998" y="49329"/>
                  </a:lnTo>
                  <a:lnTo>
                    <a:pt x="121542" y="98650"/>
                  </a:lnTo>
                  <a:lnTo>
                    <a:pt x="120360" y="147965"/>
                  </a:lnTo>
                  <a:lnTo>
                    <a:pt x="108489" y="443955"/>
                  </a:lnTo>
                  <a:lnTo>
                    <a:pt x="107454" y="493338"/>
                  </a:lnTo>
                  <a:lnTo>
                    <a:pt x="25992" y="562750"/>
                  </a:lnTo>
                  <a:lnTo>
                    <a:pt x="0" y="58682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5119" y="5872465"/>
              <a:ext cx="114723" cy="2174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52931" y="5101138"/>
              <a:ext cx="139065" cy="669925"/>
            </a:xfrm>
            <a:custGeom>
              <a:avLst/>
              <a:gdLst/>
              <a:ahLst/>
              <a:cxnLst/>
              <a:rect l="l" t="t" r="r" b="b"/>
              <a:pathLst>
                <a:path w="139064" h="669925">
                  <a:moveTo>
                    <a:pt x="25412" y="669713"/>
                  </a:moveTo>
                  <a:lnTo>
                    <a:pt x="22515" y="618632"/>
                  </a:lnTo>
                  <a:lnTo>
                    <a:pt x="18928" y="567606"/>
                  </a:lnTo>
                  <a:lnTo>
                    <a:pt x="10906" y="465657"/>
                  </a:lnTo>
                  <a:lnTo>
                    <a:pt x="3784" y="363745"/>
                  </a:lnTo>
                  <a:lnTo>
                    <a:pt x="1322" y="312765"/>
                  </a:lnTo>
                  <a:lnTo>
                    <a:pt x="0" y="261749"/>
                  </a:lnTo>
                  <a:lnTo>
                    <a:pt x="121" y="210682"/>
                  </a:lnTo>
                  <a:lnTo>
                    <a:pt x="1991" y="159548"/>
                  </a:lnTo>
                  <a:lnTo>
                    <a:pt x="5915" y="108333"/>
                  </a:lnTo>
                  <a:lnTo>
                    <a:pt x="26777" y="76096"/>
                  </a:lnTo>
                  <a:lnTo>
                    <a:pt x="80647" y="23401"/>
                  </a:lnTo>
                  <a:lnTo>
                    <a:pt x="110774" y="0"/>
                  </a:lnTo>
                  <a:lnTo>
                    <a:pt x="109482" y="51915"/>
                  </a:lnTo>
                  <a:lnTo>
                    <a:pt x="109886" y="103788"/>
                  </a:lnTo>
                  <a:lnTo>
                    <a:pt x="111668" y="155630"/>
                  </a:lnTo>
                  <a:lnTo>
                    <a:pt x="114510" y="207452"/>
                  </a:lnTo>
                  <a:lnTo>
                    <a:pt x="118092" y="259265"/>
                  </a:lnTo>
                  <a:lnTo>
                    <a:pt x="126206" y="362909"/>
                  </a:lnTo>
                  <a:lnTo>
                    <a:pt x="133463" y="466654"/>
                  </a:lnTo>
                  <a:lnTo>
                    <a:pt x="135974" y="518592"/>
                  </a:lnTo>
                  <a:lnTo>
                    <a:pt x="137315" y="570589"/>
                  </a:lnTo>
                  <a:lnTo>
                    <a:pt x="138618" y="579580"/>
                  </a:lnTo>
                  <a:lnTo>
                    <a:pt x="113703" y="605683"/>
                  </a:lnTo>
                  <a:lnTo>
                    <a:pt x="85561" y="628343"/>
                  </a:lnTo>
                  <a:lnTo>
                    <a:pt x="25412" y="66971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6281" y="3891605"/>
            <a:ext cx="5973445" cy="28143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640"/>
              </a:spcBef>
            </a:pPr>
            <a:r>
              <a:rPr sz="6300" spc="570" dirty="0">
                <a:solidFill>
                  <a:srgbClr val="0F1D5B"/>
                </a:solidFill>
              </a:rPr>
              <a:t>Principios</a:t>
            </a:r>
            <a:r>
              <a:rPr sz="6300" spc="-325" dirty="0">
                <a:solidFill>
                  <a:srgbClr val="0F1D5B"/>
                </a:solidFill>
              </a:rPr>
              <a:t> </a:t>
            </a:r>
            <a:r>
              <a:rPr sz="6300" spc="465" dirty="0">
                <a:solidFill>
                  <a:srgbClr val="0F1D5B"/>
                </a:solidFill>
              </a:rPr>
              <a:t>del </a:t>
            </a:r>
            <a:r>
              <a:rPr sz="6300" spc="-1880" dirty="0">
                <a:solidFill>
                  <a:srgbClr val="0F1D5B"/>
                </a:solidFill>
              </a:rPr>
              <a:t> </a:t>
            </a:r>
            <a:r>
              <a:rPr lang="es-MX" sz="6300" spc="600" dirty="0">
                <a:solidFill>
                  <a:srgbClr val="0F1D5B"/>
                </a:solidFill>
              </a:rPr>
              <a:t>D</a:t>
            </a:r>
            <a:r>
              <a:rPr sz="6300" spc="600" dirty="0" err="1">
                <a:solidFill>
                  <a:srgbClr val="0F1D5B"/>
                </a:solidFill>
              </a:rPr>
              <a:t>erecho</a:t>
            </a:r>
            <a:endParaRPr sz="6300" dirty="0"/>
          </a:p>
          <a:p>
            <a:pPr marL="12700">
              <a:lnSpc>
                <a:spcPts val="7020"/>
              </a:lnSpc>
            </a:pPr>
            <a:r>
              <a:rPr lang="es-MX" sz="6300" spc="595" dirty="0">
                <a:solidFill>
                  <a:srgbClr val="0F1D5B"/>
                </a:solidFill>
              </a:rPr>
              <a:t>D</a:t>
            </a:r>
            <a:r>
              <a:rPr sz="6300" spc="595" dirty="0" err="1">
                <a:solidFill>
                  <a:srgbClr val="0F1D5B"/>
                </a:solidFill>
              </a:rPr>
              <a:t>isciplinario</a:t>
            </a:r>
            <a:endParaRPr sz="6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127" y="1924223"/>
            <a:ext cx="2336800" cy="2023745"/>
          </a:xfrm>
          <a:custGeom>
            <a:avLst/>
            <a:gdLst/>
            <a:ahLst/>
            <a:cxnLst/>
            <a:rect l="l" t="t" r="r" b="b"/>
            <a:pathLst>
              <a:path w="2336800" h="2023745">
                <a:moveTo>
                  <a:pt x="1752410" y="2023667"/>
                </a:moveTo>
                <a:lnTo>
                  <a:pt x="584136" y="2023667"/>
                </a:lnTo>
                <a:lnTo>
                  <a:pt x="0" y="1011835"/>
                </a:lnTo>
                <a:lnTo>
                  <a:pt x="584136" y="0"/>
                </a:lnTo>
                <a:lnTo>
                  <a:pt x="1752410" y="0"/>
                </a:lnTo>
                <a:lnTo>
                  <a:pt x="2336538" y="1011835"/>
                </a:lnTo>
                <a:lnTo>
                  <a:pt x="1752410" y="2023667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0570" y="2428739"/>
            <a:ext cx="965835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 marR="5080" indent="-23495" algn="just">
              <a:lnSpc>
                <a:spcPct val="114100"/>
              </a:lnSpc>
              <a:spcBef>
                <a:spcPts val="95"/>
              </a:spcBef>
            </a:pP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5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30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humana. </a:t>
            </a:r>
            <a:r>
              <a:rPr sz="1850" b="1" spc="-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1°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5127" y="3859072"/>
            <a:ext cx="6501765" cy="2366010"/>
            <a:chOff x="1275127" y="3859072"/>
            <a:chExt cx="6501765" cy="2366010"/>
          </a:xfrm>
        </p:grpSpPr>
        <p:sp>
          <p:nvSpPr>
            <p:cNvPr id="5" name="object 5"/>
            <p:cNvSpPr/>
            <p:nvPr/>
          </p:nvSpPr>
          <p:spPr>
            <a:xfrm>
              <a:off x="1275127" y="4201362"/>
              <a:ext cx="2336800" cy="2023745"/>
            </a:xfrm>
            <a:custGeom>
              <a:avLst/>
              <a:gdLst/>
              <a:ahLst/>
              <a:cxnLst/>
              <a:rect l="l" t="t" r="r" b="b"/>
              <a:pathLst>
                <a:path w="2336800" h="2023745">
                  <a:moveTo>
                    <a:pt x="1752410" y="2023688"/>
                  </a:moveTo>
                  <a:lnTo>
                    <a:pt x="584136" y="2023688"/>
                  </a:lnTo>
                  <a:lnTo>
                    <a:pt x="0" y="1011844"/>
                  </a:lnTo>
                  <a:lnTo>
                    <a:pt x="584136" y="0"/>
                  </a:lnTo>
                  <a:lnTo>
                    <a:pt x="1752410" y="0"/>
                  </a:lnTo>
                  <a:lnTo>
                    <a:pt x="2336538" y="1011844"/>
                  </a:lnTo>
                  <a:lnTo>
                    <a:pt x="1752410" y="2023688"/>
                  </a:lnTo>
                  <a:close/>
                </a:path>
              </a:pathLst>
            </a:custGeom>
            <a:solidFill>
              <a:srgbClr val="A1A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9918" y="3859072"/>
              <a:ext cx="2336800" cy="2023745"/>
            </a:xfrm>
            <a:custGeom>
              <a:avLst/>
              <a:gdLst/>
              <a:ahLst/>
              <a:cxnLst/>
              <a:rect l="l" t="t" r="r" b="b"/>
              <a:pathLst>
                <a:path w="2336800" h="2023745">
                  <a:moveTo>
                    <a:pt x="1752385" y="2023688"/>
                  </a:moveTo>
                  <a:lnTo>
                    <a:pt x="584118" y="2023688"/>
                  </a:lnTo>
                  <a:lnTo>
                    <a:pt x="0" y="1011844"/>
                  </a:lnTo>
                  <a:lnTo>
                    <a:pt x="584118" y="0"/>
                  </a:lnTo>
                  <a:lnTo>
                    <a:pt x="1752385" y="0"/>
                  </a:lnTo>
                  <a:lnTo>
                    <a:pt x="2336534" y="1011844"/>
                  </a:lnTo>
                  <a:lnTo>
                    <a:pt x="1752385" y="2023688"/>
                  </a:lnTo>
                  <a:close/>
                </a:path>
              </a:pathLst>
            </a:custGeom>
            <a:solidFill>
              <a:srgbClr val="23B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1637" y="4720625"/>
            <a:ext cx="1362075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4100"/>
              </a:lnSpc>
              <a:spcBef>
                <a:spcPts val="95"/>
              </a:spcBef>
            </a:pPr>
            <a:r>
              <a:rPr sz="1850" b="1" spc="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b="1" spc="-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50" b="1" spc="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b="1" spc="-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50" b="1" spc="-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b="1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1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disciplinaria.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5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2°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9250" y="4549967"/>
            <a:ext cx="1527810" cy="6692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Favorabilidad.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5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8°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7106" y="6493794"/>
            <a:ext cx="2428240" cy="2103120"/>
          </a:xfrm>
          <a:custGeom>
            <a:avLst/>
            <a:gdLst/>
            <a:ahLst/>
            <a:cxnLst/>
            <a:rect l="l" t="t" r="r" b="b"/>
            <a:pathLst>
              <a:path w="2428240" h="2103120">
                <a:moveTo>
                  <a:pt x="1820715" y="2102540"/>
                </a:moveTo>
                <a:lnTo>
                  <a:pt x="606895" y="2102540"/>
                </a:lnTo>
                <a:lnTo>
                  <a:pt x="0" y="1051313"/>
                </a:lnTo>
                <a:lnTo>
                  <a:pt x="606895" y="0"/>
                </a:lnTo>
                <a:lnTo>
                  <a:pt x="1820715" y="0"/>
                </a:lnTo>
                <a:lnTo>
                  <a:pt x="2427619" y="1051256"/>
                </a:lnTo>
                <a:lnTo>
                  <a:pt x="1820715" y="2102540"/>
                </a:lnTo>
                <a:close/>
              </a:path>
            </a:pathLst>
          </a:custGeom>
          <a:solidFill>
            <a:srgbClr val="C7D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2671" y="6844380"/>
            <a:ext cx="1296670" cy="131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4100"/>
              </a:lnSpc>
              <a:spcBef>
                <a:spcPts val="95"/>
              </a:spcBef>
            </a:pPr>
            <a:r>
              <a:rPr sz="1850" b="1" spc="40" dirty="0">
                <a:solidFill>
                  <a:srgbClr val="FFFFFF"/>
                </a:solidFill>
                <a:latin typeface="Calibri"/>
                <a:cs typeface="Calibri"/>
              </a:rPr>
              <a:t>Poder 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0" b="1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-3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850" b="1" dirty="0">
                <a:solidFill>
                  <a:srgbClr val="FFFFFF"/>
                </a:solidFill>
                <a:latin typeface="Calibri"/>
                <a:cs typeface="Calibri"/>
              </a:rPr>
              <a:t>preferente.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5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3°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6051" y="6116726"/>
            <a:ext cx="2336800" cy="2023745"/>
          </a:xfrm>
          <a:custGeom>
            <a:avLst/>
            <a:gdLst/>
            <a:ahLst/>
            <a:cxnLst/>
            <a:rect l="l" t="t" r="r" b="b"/>
            <a:pathLst>
              <a:path w="2336800" h="2023745">
                <a:moveTo>
                  <a:pt x="1752416" y="2023688"/>
                </a:moveTo>
                <a:lnTo>
                  <a:pt x="584118" y="2023688"/>
                </a:lnTo>
                <a:lnTo>
                  <a:pt x="0" y="1011844"/>
                </a:lnTo>
                <a:lnTo>
                  <a:pt x="584118" y="0"/>
                </a:lnTo>
                <a:lnTo>
                  <a:pt x="1752416" y="0"/>
                </a:lnTo>
                <a:lnTo>
                  <a:pt x="2336535" y="1011844"/>
                </a:lnTo>
                <a:lnTo>
                  <a:pt x="1752416" y="2023688"/>
                </a:lnTo>
                <a:close/>
              </a:path>
            </a:pathLst>
          </a:custGeom>
          <a:solidFill>
            <a:srgbClr val="C7D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73818" y="6567286"/>
            <a:ext cx="1090930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925">
              <a:lnSpc>
                <a:spcPct val="114100"/>
              </a:lnSpc>
              <a:spcBef>
                <a:spcPts val="95"/>
              </a:spcBef>
            </a:pPr>
            <a:r>
              <a:rPr sz="1850" b="1" spc="65" dirty="0">
                <a:solidFill>
                  <a:srgbClr val="FFFFFF"/>
                </a:solidFill>
                <a:latin typeface="Calibri"/>
                <a:cs typeface="Calibri"/>
              </a:rPr>
              <a:t>Ilicitud </a:t>
            </a:r>
            <a:r>
              <a:rPr sz="18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5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5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0" b="1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6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50" b="1" spc="-3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 marL="200025">
              <a:lnSpc>
                <a:spcPct val="100000"/>
              </a:lnSpc>
              <a:spcBef>
                <a:spcPts val="310"/>
              </a:spcBef>
            </a:pPr>
            <a:r>
              <a:rPr sz="185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9°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7083" y="3683782"/>
            <a:ext cx="8752840" cy="3688079"/>
            <a:chOff x="3307083" y="3683782"/>
            <a:chExt cx="8752840" cy="3688079"/>
          </a:xfrm>
        </p:grpSpPr>
        <p:sp>
          <p:nvSpPr>
            <p:cNvPr id="14" name="object 14"/>
            <p:cNvSpPr/>
            <p:nvPr/>
          </p:nvSpPr>
          <p:spPr>
            <a:xfrm>
              <a:off x="3307083" y="5268955"/>
              <a:ext cx="2427605" cy="2103120"/>
            </a:xfrm>
            <a:custGeom>
              <a:avLst/>
              <a:gdLst/>
              <a:ahLst/>
              <a:cxnLst/>
              <a:rect l="l" t="t" r="r" b="b"/>
              <a:pathLst>
                <a:path w="2427604" h="2103120">
                  <a:moveTo>
                    <a:pt x="1820718" y="2102571"/>
                  </a:moveTo>
                  <a:lnTo>
                    <a:pt x="606883" y="2102571"/>
                  </a:lnTo>
                  <a:lnTo>
                    <a:pt x="0" y="1051345"/>
                  </a:lnTo>
                  <a:lnTo>
                    <a:pt x="606883" y="0"/>
                  </a:lnTo>
                  <a:lnTo>
                    <a:pt x="1820718" y="0"/>
                  </a:lnTo>
                  <a:lnTo>
                    <a:pt x="2427601" y="1051225"/>
                  </a:lnTo>
                  <a:lnTo>
                    <a:pt x="1820718" y="2102571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66299" y="4648413"/>
              <a:ext cx="2428240" cy="2103120"/>
            </a:xfrm>
            <a:custGeom>
              <a:avLst/>
              <a:gdLst/>
              <a:ahLst/>
              <a:cxnLst/>
              <a:rect l="l" t="t" r="r" b="b"/>
              <a:pathLst>
                <a:path w="2428240" h="2103120">
                  <a:moveTo>
                    <a:pt x="1820717" y="2102571"/>
                  </a:moveTo>
                  <a:lnTo>
                    <a:pt x="606882" y="2102571"/>
                  </a:lnTo>
                  <a:lnTo>
                    <a:pt x="0" y="1051293"/>
                  </a:lnTo>
                  <a:lnTo>
                    <a:pt x="606882" y="0"/>
                  </a:lnTo>
                  <a:lnTo>
                    <a:pt x="1820718" y="0"/>
                  </a:lnTo>
                  <a:lnTo>
                    <a:pt x="2427631" y="1051277"/>
                  </a:lnTo>
                  <a:lnTo>
                    <a:pt x="1820717" y="2102571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2232" y="3683782"/>
              <a:ext cx="2428240" cy="2103120"/>
            </a:xfrm>
            <a:custGeom>
              <a:avLst/>
              <a:gdLst/>
              <a:ahLst/>
              <a:cxnLst/>
              <a:rect l="l" t="t" r="r" b="b"/>
              <a:pathLst>
                <a:path w="2428240" h="2103120">
                  <a:moveTo>
                    <a:pt x="1820718" y="2102571"/>
                  </a:moveTo>
                  <a:lnTo>
                    <a:pt x="606913" y="2102571"/>
                  </a:lnTo>
                  <a:lnTo>
                    <a:pt x="0" y="1051292"/>
                  </a:lnTo>
                  <a:lnTo>
                    <a:pt x="606913" y="0"/>
                  </a:lnTo>
                  <a:lnTo>
                    <a:pt x="1820718" y="0"/>
                  </a:lnTo>
                  <a:lnTo>
                    <a:pt x="2427631" y="1051278"/>
                  </a:lnTo>
                  <a:lnTo>
                    <a:pt x="1820718" y="2102571"/>
                  </a:lnTo>
                  <a:close/>
                </a:path>
              </a:pathLst>
            </a:custGeom>
            <a:solidFill>
              <a:srgbClr val="83B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32004" y="5724133"/>
            <a:ext cx="156527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500"/>
              </a:lnSpc>
              <a:spcBef>
                <a:spcPts val="100"/>
              </a:spcBef>
            </a:pPr>
            <a:r>
              <a:rPr sz="1950" b="1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50" b="1" spc="1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b="1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50" b="1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b="1" spc="1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b="1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5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950" b="1" spc="4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950" b="1" spc="25" dirty="0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r>
              <a:rPr sz="19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5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30" dirty="0">
                <a:solidFill>
                  <a:srgbClr val="FFFFFF"/>
                </a:solidFill>
                <a:latin typeface="Calibri"/>
                <a:cs typeface="Calibri"/>
              </a:rPr>
              <a:t>razonabilidad.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.Art.</a:t>
            </a:r>
            <a:r>
              <a:rPr sz="19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30" dirty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96331" y="5195123"/>
            <a:ext cx="96774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34925" algn="just">
              <a:lnSpc>
                <a:spcPct val="112500"/>
              </a:lnSpc>
              <a:spcBef>
                <a:spcPts val="10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Fines</a:t>
            </a:r>
            <a:r>
              <a:rPr sz="19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950" b="1" spc="-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FFFFFF"/>
                </a:solidFill>
                <a:latin typeface="Calibri"/>
                <a:cs typeface="Calibri"/>
              </a:rPr>
              <a:t>proceso. </a:t>
            </a:r>
            <a:r>
              <a:rPr sz="1950" b="1" spc="-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9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FFFFFF"/>
                </a:solidFill>
                <a:latin typeface="Calibri"/>
                <a:cs typeface="Calibri"/>
              </a:rPr>
              <a:t>11°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96656" y="4230492"/>
            <a:ext cx="898525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just">
              <a:lnSpc>
                <a:spcPct val="112500"/>
              </a:lnSpc>
              <a:spcBef>
                <a:spcPts val="100"/>
              </a:spcBef>
            </a:pPr>
            <a:r>
              <a:rPr sz="1950" b="1" spc="15" dirty="0">
                <a:solidFill>
                  <a:srgbClr val="FFFFFF"/>
                </a:solidFill>
                <a:latin typeface="Calibri"/>
                <a:cs typeface="Calibri"/>
              </a:rPr>
              <a:t>Debido </a:t>
            </a:r>
            <a:r>
              <a:rPr sz="1950" b="1" spc="-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50" b="1" spc="1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b="1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b="1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b="1" spc="-1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50" b="1" spc="-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b="1" spc="-35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195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9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FFFFFF"/>
                </a:solidFill>
                <a:latin typeface="Calibri"/>
                <a:cs typeface="Calibri"/>
              </a:rPr>
              <a:t>12°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90198" y="2302742"/>
            <a:ext cx="6704330" cy="2705735"/>
            <a:chOff x="3290198" y="2302742"/>
            <a:chExt cx="6704330" cy="2705735"/>
          </a:xfrm>
        </p:grpSpPr>
        <p:sp>
          <p:nvSpPr>
            <p:cNvPr id="21" name="object 21"/>
            <p:cNvSpPr/>
            <p:nvPr/>
          </p:nvSpPr>
          <p:spPr>
            <a:xfrm>
              <a:off x="3290198" y="2905920"/>
              <a:ext cx="2428240" cy="2103120"/>
            </a:xfrm>
            <a:custGeom>
              <a:avLst/>
              <a:gdLst/>
              <a:ahLst/>
              <a:cxnLst/>
              <a:rect l="l" t="t" r="r" b="b"/>
              <a:pathLst>
                <a:path w="2428240" h="2103120">
                  <a:moveTo>
                    <a:pt x="1820718" y="2102552"/>
                  </a:moveTo>
                  <a:lnTo>
                    <a:pt x="606882" y="2102552"/>
                  </a:lnTo>
                  <a:lnTo>
                    <a:pt x="0" y="1051304"/>
                  </a:lnTo>
                  <a:lnTo>
                    <a:pt x="606882" y="0"/>
                  </a:lnTo>
                  <a:lnTo>
                    <a:pt x="1820718" y="0"/>
                  </a:lnTo>
                  <a:lnTo>
                    <a:pt x="2427631" y="1051289"/>
                  </a:lnTo>
                  <a:lnTo>
                    <a:pt x="1820718" y="210255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66299" y="2302742"/>
              <a:ext cx="2428240" cy="2103120"/>
            </a:xfrm>
            <a:custGeom>
              <a:avLst/>
              <a:gdLst/>
              <a:ahLst/>
              <a:cxnLst/>
              <a:rect l="l" t="t" r="r" b="b"/>
              <a:pathLst>
                <a:path w="2428240" h="2103120">
                  <a:moveTo>
                    <a:pt x="1820717" y="2102561"/>
                  </a:moveTo>
                  <a:lnTo>
                    <a:pt x="606882" y="2102561"/>
                  </a:lnTo>
                  <a:lnTo>
                    <a:pt x="0" y="1051284"/>
                  </a:lnTo>
                  <a:lnTo>
                    <a:pt x="606882" y="0"/>
                  </a:lnTo>
                  <a:lnTo>
                    <a:pt x="1820718" y="0"/>
                  </a:lnTo>
                  <a:lnTo>
                    <a:pt x="2427631" y="1051268"/>
                  </a:lnTo>
                  <a:lnTo>
                    <a:pt x="1820717" y="2102561"/>
                  </a:lnTo>
                  <a:close/>
                </a:path>
              </a:pathLst>
            </a:custGeom>
            <a:solidFill>
              <a:srgbClr val="2A74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47535" y="3650091"/>
            <a:ext cx="1146810" cy="6940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Legalidad.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95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9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4°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41756" y="3004485"/>
            <a:ext cx="1477010" cy="6940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55" dirty="0">
                <a:solidFill>
                  <a:srgbClr val="FFFFFF"/>
                </a:solidFill>
                <a:latin typeface="Calibri"/>
                <a:cs typeface="Calibri"/>
              </a:rPr>
              <a:t>Culpabilidad.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95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9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FFFFFF"/>
                </a:solidFill>
                <a:latin typeface="Calibri"/>
                <a:cs typeface="Calibri"/>
              </a:rPr>
              <a:t>10°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6543" y="2636794"/>
            <a:ext cx="2487295" cy="2154555"/>
          </a:xfrm>
          <a:custGeom>
            <a:avLst/>
            <a:gdLst/>
            <a:ahLst/>
            <a:cxnLst/>
            <a:rect l="l" t="t" r="r" b="b"/>
            <a:pathLst>
              <a:path w="2487295" h="2154554">
                <a:moveTo>
                  <a:pt x="1865336" y="2154051"/>
                </a:moveTo>
                <a:lnTo>
                  <a:pt x="621782" y="2154051"/>
                </a:lnTo>
                <a:lnTo>
                  <a:pt x="0" y="1077056"/>
                </a:lnTo>
                <a:lnTo>
                  <a:pt x="621782" y="0"/>
                </a:lnTo>
                <a:lnTo>
                  <a:pt x="1865336" y="0"/>
                </a:lnTo>
                <a:lnTo>
                  <a:pt x="2487088" y="1077025"/>
                </a:lnTo>
                <a:lnTo>
                  <a:pt x="1865336" y="2154051"/>
                </a:lnTo>
                <a:close/>
              </a:path>
            </a:pathLst>
          </a:custGeom>
          <a:solidFill>
            <a:srgbClr val="2B4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84002" y="3148332"/>
            <a:ext cx="990600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300"/>
              </a:lnSpc>
              <a:spcBef>
                <a:spcPts val="100"/>
              </a:spcBef>
            </a:pPr>
            <a:r>
              <a:rPr sz="2000" b="1" spc="70" dirty="0">
                <a:solidFill>
                  <a:srgbClr val="FFFFFF"/>
                </a:solidFill>
                <a:latin typeface="Calibri"/>
                <a:cs typeface="Calibri"/>
              </a:rPr>
              <a:t>Cosa </a:t>
            </a: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3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16°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13650" y="4019244"/>
            <a:ext cx="2487295" cy="2154555"/>
          </a:xfrm>
          <a:custGeom>
            <a:avLst/>
            <a:gdLst/>
            <a:ahLst/>
            <a:cxnLst/>
            <a:rect l="l" t="t" r="r" b="b"/>
            <a:pathLst>
              <a:path w="2487295" h="2154554">
                <a:moveTo>
                  <a:pt x="1865305" y="2154082"/>
                </a:moveTo>
                <a:lnTo>
                  <a:pt x="621752" y="2154082"/>
                </a:lnTo>
                <a:lnTo>
                  <a:pt x="0" y="1077056"/>
                </a:lnTo>
                <a:lnTo>
                  <a:pt x="621752" y="0"/>
                </a:lnTo>
                <a:lnTo>
                  <a:pt x="1865305" y="0"/>
                </a:lnTo>
                <a:lnTo>
                  <a:pt x="2487088" y="1077025"/>
                </a:lnTo>
                <a:lnTo>
                  <a:pt x="1865305" y="2154082"/>
                </a:lnTo>
                <a:close/>
              </a:path>
            </a:pathLst>
          </a:custGeom>
          <a:solidFill>
            <a:srgbClr val="83B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51034" y="4621705"/>
            <a:ext cx="1483360" cy="7105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Congruencia.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20°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9099" y="5780409"/>
            <a:ext cx="2393950" cy="2073275"/>
          </a:xfrm>
          <a:custGeom>
            <a:avLst/>
            <a:gdLst/>
            <a:ahLst/>
            <a:cxnLst/>
            <a:rect l="l" t="t" r="r" b="b"/>
            <a:pathLst>
              <a:path w="2393950" h="2073275">
                <a:moveTo>
                  <a:pt x="1795328" y="2073249"/>
                </a:moveTo>
                <a:lnTo>
                  <a:pt x="598439" y="2073249"/>
                </a:lnTo>
                <a:lnTo>
                  <a:pt x="0" y="1036632"/>
                </a:lnTo>
                <a:lnTo>
                  <a:pt x="598439" y="0"/>
                </a:lnTo>
                <a:lnTo>
                  <a:pt x="1795328" y="0"/>
                </a:lnTo>
                <a:lnTo>
                  <a:pt x="2393767" y="1036615"/>
                </a:lnTo>
                <a:lnTo>
                  <a:pt x="1795328" y="207324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5430" y="6319326"/>
            <a:ext cx="1360805" cy="101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3799"/>
              </a:lnSpc>
              <a:spcBef>
                <a:spcPts val="95"/>
              </a:spcBef>
            </a:pPr>
            <a:r>
              <a:rPr sz="1900" b="1" spc="25" dirty="0">
                <a:solidFill>
                  <a:srgbClr val="FFFFFF"/>
                </a:solidFill>
                <a:latin typeface="Calibri"/>
                <a:cs typeface="Calibri"/>
              </a:rPr>
              <a:t>Derecho 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900" b="1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defensa.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15°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49099" y="3250539"/>
            <a:ext cx="2393950" cy="2073275"/>
          </a:xfrm>
          <a:custGeom>
            <a:avLst/>
            <a:gdLst/>
            <a:ahLst/>
            <a:cxnLst/>
            <a:rect l="l" t="t" r="r" b="b"/>
            <a:pathLst>
              <a:path w="2393950" h="2073275">
                <a:moveTo>
                  <a:pt x="1795328" y="2073218"/>
                </a:moveTo>
                <a:lnTo>
                  <a:pt x="598439" y="2073218"/>
                </a:lnTo>
                <a:lnTo>
                  <a:pt x="0" y="1036632"/>
                </a:lnTo>
                <a:lnTo>
                  <a:pt x="598439" y="0"/>
                </a:lnTo>
                <a:lnTo>
                  <a:pt x="1795328" y="0"/>
                </a:lnTo>
                <a:lnTo>
                  <a:pt x="2393767" y="1036615"/>
                </a:lnTo>
                <a:lnTo>
                  <a:pt x="1795328" y="2073218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4257" y="4287164"/>
            <a:ext cx="2393950" cy="2073275"/>
          </a:xfrm>
          <a:custGeom>
            <a:avLst/>
            <a:gdLst/>
            <a:ahLst/>
            <a:cxnLst/>
            <a:rect l="l" t="t" r="r" b="b"/>
            <a:pathLst>
              <a:path w="2393950" h="2073275">
                <a:moveTo>
                  <a:pt x="1795326" y="2073218"/>
                </a:moveTo>
                <a:lnTo>
                  <a:pt x="598444" y="2073218"/>
                </a:lnTo>
                <a:lnTo>
                  <a:pt x="0" y="1036593"/>
                </a:lnTo>
                <a:lnTo>
                  <a:pt x="598444" y="0"/>
                </a:lnTo>
                <a:lnTo>
                  <a:pt x="1795327" y="0"/>
                </a:lnTo>
                <a:lnTo>
                  <a:pt x="2393771" y="1036593"/>
                </a:lnTo>
                <a:lnTo>
                  <a:pt x="1795326" y="2073218"/>
                </a:lnTo>
                <a:close/>
              </a:path>
            </a:pathLst>
          </a:custGeom>
          <a:solidFill>
            <a:srgbClr val="83B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1791" y="3789456"/>
            <a:ext cx="1408430" cy="101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799"/>
              </a:lnSpc>
              <a:spcBef>
                <a:spcPts val="95"/>
              </a:spcBef>
            </a:pPr>
            <a:r>
              <a:rPr sz="1900" b="1" spc="2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00" b="1" spc="5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900" b="1" spc="-1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00" b="1" spc="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00" b="1" spc="-7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900" b="1" spc="25" dirty="0">
                <a:solidFill>
                  <a:srgbClr val="FFFFFF"/>
                </a:solidFill>
                <a:latin typeface="Calibri"/>
                <a:cs typeface="Calibri"/>
              </a:rPr>
              <a:t>integral.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90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13°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5861" y="4779019"/>
            <a:ext cx="1550670" cy="101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3799"/>
              </a:lnSpc>
              <a:spcBef>
                <a:spcPts val="95"/>
              </a:spcBef>
            </a:pP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Presunción 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inocencia.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42872" y="5181569"/>
            <a:ext cx="2393950" cy="2073275"/>
          </a:xfrm>
          <a:custGeom>
            <a:avLst/>
            <a:gdLst/>
            <a:ahLst/>
            <a:cxnLst/>
            <a:rect l="l" t="t" r="r" b="b"/>
            <a:pathLst>
              <a:path w="2393950" h="2073275">
                <a:moveTo>
                  <a:pt x="1795302" y="2073249"/>
                </a:moveTo>
                <a:lnTo>
                  <a:pt x="598413" y="2073249"/>
                </a:lnTo>
                <a:lnTo>
                  <a:pt x="0" y="1036624"/>
                </a:lnTo>
                <a:lnTo>
                  <a:pt x="598413" y="0"/>
                </a:lnTo>
                <a:lnTo>
                  <a:pt x="1795302" y="0"/>
                </a:lnTo>
                <a:lnTo>
                  <a:pt x="2393746" y="1036624"/>
                </a:lnTo>
                <a:lnTo>
                  <a:pt x="1795302" y="2073249"/>
                </a:lnTo>
                <a:close/>
              </a:path>
            </a:pathLst>
          </a:custGeom>
          <a:solidFill>
            <a:srgbClr val="23B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06659" y="5814735"/>
            <a:ext cx="1278255" cy="6667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50" b="1" spc="-615" baseline="146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b="1" spc="-409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3655" algn="ctr">
              <a:lnSpc>
                <a:spcPct val="100000"/>
              </a:lnSpc>
              <a:spcBef>
                <a:spcPts val="120"/>
              </a:spcBef>
            </a:pPr>
            <a:r>
              <a:rPr sz="1900" b="1" spc="-10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82" baseline="-416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b="1" spc="-5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37" baseline="-416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4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382" baseline="-416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-29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b="1" spc="-52" baseline="-416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000" b="1" spc="-322" baseline="-41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70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000" b="1" spc="-480" baseline="-416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900" b="1" spc="-67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3000" b="1" spc="-540" baseline="-4166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900" b="1" spc="-320" dirty="0">
                <a:solidFill>
                  <a:srgbClr val="FFFFFF"/>
                </a:solidFill>
                <a:latin typeface="Calibri"/>
                <a:cs typeface="Calibri"/>
              </a:rPr>
              <a:t>°</a:t>
            </a:r>
            <a:r>
              <a:rPr sz="3000" b="1" spc="165" baseline="-4166" dirty="0">
                <a:solidFill>
                  <a:srgbClr val="FFFFFF"/>
                </a:solidFill>
                <a:latin typeface="Calibri"/>
                <a:cs typeface="Calibri"/>
              </a:rPr>
              <a:t>°</a:t>
            </a:r>
            <a:endParaRPr sz="3000" baseline="-4166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221" y="3656074"/>
            <a:ext cx="8288020" cy="226822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1660"/>
              </a:spcBef>
            </a:pPr>
            <a:r>
              <a:rPr sz="8000" spc="755" dirty="0">
                <a:solidFill>
                  <a:srgbClr val="0F1D5B"/>
                </a:solidFill>
              </a:rPr>
              <a:t>D</a:t>
            </a:r>
            <a:r>
              <a:rPr sz="8000" spc="345" dirty="0">
                <a:solidFill>
                  <a:srgbClr val="0F1D5B"/>
                </a:solidFill>
              </a:rPr>
              <a:t>e</a:t>
            </a:r>
            <a:r>
              <a:rPr sz="8000" spc="170" dirty="0">
                <a:solidFill>
                  <a:srgbClr val="0F1D5B"/>
                </a:solidFill>
              </a:rPr>
              <a:t>r</a:t>
            </a:r>
            <a:r>
              <a:rPr sz="8000" spc="345" dirty="0">
                <a:solidFill>
                  <a:srgbClr val="0F1D5B"/>
                </a:solidFill>
              </a:rPr>
              <a:t>e</a:t>
            </a:r>
            <a:r>
              <a:rPr sz="8000" spc="775" dirty="0">
                <a:solidFill>
                  <a:srgbClr val="0F1D5B"/>
                </a:solidFill>
              </a:rPr>
              <a:t>c</a:t>
            </a:r>
            <a:r>
              <a:rPr sz="8000" spc="760" dirty="0">
                <a:solidFill>
                  <a:srgbClr val="0F1D5B"/>
                </a:solidFill>
              </a:rPr>
              <a:t>h</a:t>
            </a:r>
            <a:r>
              <a:rPr sz="8000" spc="575" dirty="0">
                <a:solidFill>
                  <a:srgbClr val="0F1D5B"/>
                </a:solidFill>
              </a:rPr>
              <a:t>o</a:t>
            </a:r>
            <a:r>
              <a:rPr sz="8000" spc="1100" dirty="0">
                <a:solidFill>
                  <a:srgbClr val="0F1D5B"/>
                </a:solidFill>
              </a:rPr>
              <a:t>s</a:t>
            </a:r>
            <a:r>
              <a:rPr sz="8000" spc="-850" dirty="0">
                <a:solidFill>
                  <a:srgbClr val="0F1D5B"/>
                </a:solidFill>
              </a:rPr>
              <a:t> </a:t>
            </a:r>
            <a:r>
              <a:rPr sz="8000" spc="810" dirty="0">
                <a:solidFill>
                  <a:srgbClr val="0F1D5B"/>
                </a:solidFill>
              </a:rPr>
              <a:t>d</a:t>
            </a:r>
            <a:r>
              <a:rPr sz="8000" spc="330" dirty="0">
                <a:solidFill>
                  <a:srgbClr val="0F1D5B"/>
                </a:solidFill>
              </a:rPr>
              <a:t>e</a:t>
            </a:r>
            <a:r>
              <a:rPr sz="8000" spc="-850" dirty="0">
                <a:solidFill>
                  <a:srgbClr val="0F1D5B"/>
                </a:solidFill>
              </a:rPr>
              <a:t> </a:t>
            </a:r>
            <a:r>
              <a:rPr sz="8000" spc="120" dirty="0">
                <a:solidFill>
                  <a:srgbClr val="0F1D5B"/>
                </a:solidFill>
              </a:rPr>
              <a:t>l</a:t>
            </a:r>
            <a:r>
              <a:rPr sz="8000" spc="575" dirty="0">
                <a:solidFill>
                  <a:srgbClr val="0F1D5B"/>
                </a:solidFill>
              </a:rPr>
              <a:t>o</a:t>
            </a:r>
            <a:r>
              <a:rPr sz="8000" spc="880" dirty="0">
                <a:solidFill>
                  <a:srgbClr val="0F1D5B"/>
                </a:solidFill>
              </a:rPr>
              <a:t>s  </a:t>
            </a:r>
            <a:r>
              <a:rPr sz="8000" spc="640" dirty="0">
                <a:solidFill>
                  <a:srgbClr val="0F1D5B"/>
                </a:solidFill>
              </a:rPr>
              <a:t>disciplinados</a:t>
            </a:r>
            <a:endParaRPr sz="8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264" y="4313101"/>
            <a:ext cx="94528" cy="1562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83016" y="3587686"/>
            <a:ext cx="2164715" cy="2826385"/>
          </a:xfrm>
          <a:custGeom>
            <a:avLst/>
            <a:gdLst/>
            <a:ahLst/>
            <a:cxnLst/>
            <a:rect l="l" t="t" r="r" b="b"/>
            <a:pathLst>
              <a:path w="2164715" h="2826385">
                <a:moveTo>
                  <a:pt x="741159" y="1838540"/>
                </a:moveTo>
                <a:lnTo>
                  <a:pt x="690092" y="1834057"/>
                </a:lnTo>
                <a:lnTo>
                  <a:pt x="638975" y="1830400"/>
                </a:lnTo>
                <a:lnTo>
                  <a:pt x="587832" y="1827618"/>
                </a:lnTo>
                <a:lnTo>
                  <a:pt x="536651" y="1825739"/>
                </a:lnTo>
                <a:lnTo>
                  <a:pt x="485470" y="1824824"/>
                </a:lnTo>
                <a:lnTo>
                  <a:pt x="434289" y="1824888"/>
                </a:lnTo>
                <a:lnTo>
                  <a:pt x="383120" y="1825980"/>
                </a:lnTo>
                <a:lnTo>
                  <a:pt x="331990" y="1828139"/>
                </a:lnTo>
                <a:lnTo>
                  <a:pt x="280898" y="1831416"/>
                </a:lnTo>
                <a:lnTo>
                  <a:pt x="229857" y="1835823"/>
                </a:lnTo>
                <a:lnTo>
                  <a:pt x="178892" y="1841423"/>
                </a:lnTo>
                <a:lnTo>
                  <a:pt x="159753" y="1869059"/>
                </a:lnTo>
                <a:lnTo>
                  <a:pt x="139992" y="1896503"/>
                </a:lnTo>
                <a:lnTo>
                  <a:pt x="119265" y="1923199"/>
                </a:lnTo>
                <a:lnTo>
                  <a:pt x="97218" y="1948624"/>
                </a:lnTo>
                <a:lnTo>
                  <a:pt x="145986" y="1944827"/>
                </a:lnTo>
                <a:lnTo>
                  <a:pt x="194805" y="1942045"/>
                </a:lnTo>
                <a:lnTo>
                  <a:pt x="243674" y="1940255"/>
                </a:lnTo>
                <a:lnTo>
                  <a:pt x="292582" y="1939429"/>
                </a:lnTo>
                <a:lnTo>
                  <a:pt x="341490" y="1939518"/>
                </a:lnTo>
                <a:lnTo>
                  <a:pt x="390410" y="1940521"/>
                </a:lnTo>
                <a:lnTo>
                  <a:pt x="439305" y="1942376"/>
                </a:lnTo>
                <a:lnTo>
                  <a:pt x="488188" y="1945068"/>
                </a:lnTo>
                <a:lnTo>
                  <a:pt x="537032" y="1948561"/>
                </a:lnTo>
                <a:lnTo>
                  <a:pt x="585812" y="1952828"/>
                </a:lnTo>
                <a:lnTo>
                  <a:pt x="634542" y="1957832"/>
                </a:lnTo>
                <a:lnTo>
                  <a:pt x="656742" y="1924519"/>
                </a:lnTo>
                <a:lnTo>
                  <a:pt x="682129" y="1893328"/>
                </a:lnTo>
                <a:lnTo>
                  <a:pt x="710374" y="1864563"/>
                </a:lnTo>
                <a:lnTo>
                  <a:pt x="741159" y="1838540"/>
                </a:lnTo>
                <a:close/>
              </a:path>
              <a:path w="2164715" h="2826385">
                <a:moveTo>
                  <a:pt x="781659" y="1879714"/>
                </a:moveTo>
                <a:lnTo>
                  <a:pt x="753541" y="1902688"/>
                </a:lnTo>
                <a:lnTo>
                  <a:pt x="727798" y="1928304"/>
                </a:lnTo>
                <a:lnTo>
                  <a:pt x="704596" y="1956320"/>
                </a:lnTo>
                <a:lnTo>
                  <a:pt x="684149" y="1986521"/>
                </a:lnTo>
                <a:lnTo>
                  <a:pt x="686168" y="1993049"/>
                </a:lnTo>
                <a:lnTo>
                  <a:pt x="686168" y="2221458"/>
                </a:lnTo>
                <a:lnTo>
                  <a:pt x="704786" y="2195842"/>
                </a:lnTo>
                <a:lnTo>
                  <a:pt x="725081" y="2171979"/>
                </a:lnTo>
                <a:lnTo>
                  <a:pt x="747674" y="2150580"/>
                </a:lnTo>
                <a:lnTo>
                  <a:pt x="773214" y="2132304"/>
                </a:lnTo>
                <a:lnTo>
                  <a:pt x="774560" y="2127021"/>
                </a:lnTo>
                <a:lnTo>
                  <a:pt x="777430" y="2122220"/>
                </a:lnTo>
                <a:lnTo>
                  <a:pt x="781659" y="2118576"/>
                </a:lnTo>
                <a:lnTo>
                  <a:pt x="781659" y="1879714"/>
                </a:lnTo>
                <a:close/>
              </a:path>
              <a:path w="2164715" h="2826385">
                <a:moveTo>
                  <a:pt x="1297571" y="2283739"/>
                </a:moveTo>
                <a:lnTo>
                  <a:pt x="1296517" y="2169058"/>
                </a:lnTo>
                <a:lnTo>
                  <a:pt x="824649" y="2169058"/>
                </a:lnTo>
                <a:lnTo>
                  <a:pt x="822820" y="2170595"/>
                </a:lnTo>
                <a:lnTo>
                  <a:pt x="817930" y="2172893"/>
                </a:lnTo>
                <a:lnTo>
                  <a:pt x="785012" y="2191956"/>
                </a:lnTo>
                <a:lnTo>
                  <a:pt x="757453" y="2218779"/>
                </a:lnTo>
                <a:lnTo>
                  <a:pt x="733806" y="2250376"/>
                </a:lnTo>
                <a:lnTo>
                  <a:pt x="712660" y="2283739"/>
                </a:lnTo>
                <a:lnTo>
                  <a:pt x="1297571" y="2283739"/>
                </a:lnTo>
                <a:close/>
              </a:path>
              <a:path w="2164715" h="2826385">
                <a:moveTo>
                  <a:pt x="1680197" y="840486"/>
                </a:moveTo>
                <a:lnTo>
                  <a:pt x="1630045" y="834669"/>
                </a:lnTo>
                <a:lnTo>
                  <a:pt x="1579854" y="830237"/>
                </a:lnTo>
                <a:lnTo>
                  <a:pt x="1529626" y="827049"/>
                </a:lnTo>
                <a:lnTo>
                  <a:pt x="1479384" y="825004"/>
                </a:lnTo>
                <a:lnTo>
                  <a:pt x="1429118" y="823950"/>
                </a:lnTo>
                <a:lnTo>
                  <a:pt x="1378826" y="823785"/>
                </a:lnTo>
                <a:lnTo>
                  <a:pt x="1328508" y="824382"/>
                </a:lnTo>
                <a:lnTo>
                  <a:pt x="1278191" y="825614"/>
                </a:lnTo>
                <a:lnTo>
                  <a:pt x="1177505" y="829475"/>
                </a:lnTo>
                <a:lnTo>
                  <a:pt x="925703" y="841540"/>
                </a:lnTo>
                <a:lnTo>
                  <a:pt x="825004" y="844715"/>
                </a:lnTo>
                <a:lnTo>
                  <a:pt x="774674" y="845464"/>
                </a:lnTo>
                <a:lnTo>
                  <a:pt x="720140" y="845286"/>
                </a:lnTo>
                <a:lnTo>
                  <a:pt x="718223" y="844905"/>
                </a:lnTo>
                <a:lnTo>
                  <a:pt x="685266" y="871804"/>
                </a:lnTo>
                <a:lnTo>
                  <a:pt x="653338" y="899833"/>
                </a:lnTo>
                <a:lnTo>
                  <a:pt x="622681" y="929208"/>
                </a:lnTo>
                <a:lnTo>
                  <a:pt x="593559" y="960158"/>
                </a:lnTo>
                <a:lnTo>
                  <a:pt x="644144" y="959853"/>
                </a:lnTo>
                <a:lnTo>
                  <a:pt x="694728" y="958900"/>
                </a:lnTo>
                <a:lnTo>
                  <a:pt x="795832" y="955522"/>
                </a:lnTo>
                <a:lnTo>
                  <a:pt x="1048410" y="944029"/>
                </a:lnTo>
                <a:lnTo>
                  <a:pt x="1149350" y="940714"/>
                </a:lnTo>
                <a:lnTo>
                  <a:pt x="1199807" y="939812"/>
                </a:lnTo>
                <a:lnTo>
                  <a:pt x="1250251" y="939571"/>
                </a:lnTo>
                <a:lnTo>
                  <a:pt x="1300670" y="940104"/>
                </a:lnTo>
                <a:lnTo>
                  <a:pt x="1351089" y="941539"/>
                </a:lnTo>
                <a:lnTo>
                  <a:pt x="1401508" y="943991"/>
                </a:lnTo>
                <a:lnTo>
                  <a:pt x="1451902" y="947572"/>
                </a:lnTo>
                <a:lnTo>
                  <a:pt x="1502283" y="952411"/>
                </a:lnTo>
                <a:lnTo>
                  <a:pt x="1552651" y="958621"/>
                </a:lnTo>
                <a:lnTo>
                  <a:pt x="1553616" y="953820"/>
                </a:lnTo>
                <a:lnTo>
                  <a:pt x="1555534" y="949121"/>
                </a:lnTo>
                <a:lnTo>
                  <a:pt x="1586941" y="915619"/>
                </a:lnTo>
                <a:lnTo>
                  <a:pt x="1616837" y="889254"/>
                </a:lnTo>
                <a:lnTo>
                  <a:pt x="1648206" y="864552"/>
                </a:lnTo>
                <a:lnTo>
                  <a:pt x="1680197" y="840486"/>
                </a:lnTo>
                <a:close/>
              </a:path>
              <a:path w="2164715" h="2826385">
                <a:moveTo>
                  <a:pt x="2017712" y="1492783"/>
                </a:moveTo>
                <a:lnTo>
                  <a:pt x="1987410" y="1454683"/>
                </a:lnTo>
                <a:lnTo>
                  <a:pt x="1954631" y="1416583"/>
                </a:lnTo>
                <a:lnTo>
                  <a:pt x="1931416" y="1391183"/>
                </a:lnTo>
                <a:lnTo>
                  <a:pt x="1919808" y="1378483"/>
                </a:lnTo>
                <a:lnTo>
                  <a:pt x="1912607" y="1370952"/>
                </a:lnTo>
                <a:lnTo>
                  <a:pt x="1912607" y="2026183"/>
                </a:lnTo>
                <a:lnTo>
                  <a:pt x="1912327" y="2076983"/>
                </a:lnTo>
                <a:lnTo>
                  <a:pt x="1910638" y="2127783"/>
                </a:lnTo>
                <a:lnTo>
                  <a:pt x="1907451" y="2165883"/>
                </a:lnTo>
                <a:lnTo>
                  <a:pt x="1906447" y="2178583"/>
                </a:lnTo>
                <a:lnTo>
                  <a:pt x="1904911" y="2191283"/>
                </a:lnTo>
                <a:lnTo>
                  <a:pt x="1903120" y="2203983"/>
                </a:lnTo>
                <a:lnTo>
                  <a:pt x="1899615" y="2216683"/>
                </a:lnTo>
                <a:lnTo>
                  <a:pt x="1897976" y="2229383"/>
                </a:lnTo>
                <a:lnTo>
                  <a:pt x="1896364" y="2242083"/>
                </a:lnTo>
                <a:lnTo>
                  <a:pt x="1894776" y="2242083"/>
                </a:lnTo>
                <a:lnTo>
                  <a:pt x="1891906" y="2254783"/>
                </a:lnTo>
                <a:lnTo>
                  <a:pt x="1889366" y="2267483"/>
                </a:lnTo>
                <a:lnTo>
                  <a:pt x="1883105" y="2267483"/>
                </a:lnTo>
                <a:lnTo>
                  <a:pt x="1882571" y="2254783"/>
                </a:lnTo>
                <a:lnTo>
                  <a:pt x="1882394" y="2242083"/>
                </a:lnTo>
                <a:lnTo>
                  <a:pt x="1882724" y="2229383"/>
                </a:lnTo>
                <a:lnTo>
                  <a:pt x="1882952" y="2216683"/>
                </a:lnTo>
                <a:lnTo>
                  <a:pt x="1883270" y="2216683"/>
                </a:lnTo>
                <a:lnTo>
                  <a:pt x="1884514" y="2191283"/>
                </a:lnTo>
                <a:lnTo>
                  <a:pt x="1884857" y="2178583"/>
                </a:lnTo>
                <a:lnTo>
                  <a:pt x="1884603" y="2165883"/>
                </a:lnTo>
                <a:lnTo>
                  <a:pt x="1884616" y="2127783"/>
                </a:lnTo>
                <a:lnTo>
                  <a:pt x="1883689" y="2076983"/>
                </a:lnTo>
                <a:lnTo>
                  <a:pt x="1882013" y="2026183"/>
                </a:lnTo>
                <a:lnTo>
                  <a:pt x="1879739" y="1975383"/>
                </a:lnTo>
                <a:lnTo>
                  <a:pt x="1877021" y="1924583"/>
                </a:lnTo>
                <a:lnTo>
                  <a:pt x="1874913" y="1861083"/>
                </a:lnTo>
                <a:lnTo>
                  <a:pt x="1874177" y="1810283"/>
                </a:lnTo>
                <a:lnTo>
                  <a:pt x="1874875" y="1759483"/>
                </a:lnTo>
                <a:lnTo>
                  <a:pt x="1877072" y="1708683"/>
                </a:lnTo>
                <a:lnTo>
                  <a:pt x="1880870" y="1670583"/>
                </a:lnTo>
                <a:lnTo>
                  <a:pt x="1881987" y="1657883"/>
                </a:lnTo>
                <a:lnTo>
                  <a:pt x="1883702" y="1645183"/>
                </a:lnTo>
                <a:lnTo>
                  <a:pt x="1887486" y="1619783"/>
                </a:lnTo>
                <a:lnTo>
                  <a:pt x="1889429" y="1619783"/>
                </a:lnTo>
                <a:lnTo>
                  <a:pt x="1891258" y="1607083"/>
                </a:lnTo>
                <a:lnTo>
                  <a:pt x="1892960" y="1594383"/>
                </a:lnTo>
                <a:lnTo>
                  <a:pt x="1894586" y="1594383"/>
                </a:lnTo>
                <a:lnTo>
                  <a:pt x="1897684" y="1581683"/>
                </a:lnTo>
                <a:lnTo>
                  <a:pt x="1900364" y="1568983"/>
                </a:lnTo>
                <a:lnTo>
                  <a:pt x="1906854" y="1568983"/>
                </a:lnTo>
                <a:lnTo>
                  <a:pt x="1907197" y="1581683"/>
                </a:lnTo>
                <a:lnTo>
                  <a:pt x="1907057" y="1594383"/>
                </a:lnTo>
                <a:lnTo>
                  <a:pt x="1906841" y="1607083"/>
                </a:lnTo>
                <a:lnTo>
                  <a:pt x="1906473" y="1607083"/>
                </a:lnTo>
                <a:lnTo>
                  <a:pt x="1905533" y="1632483"/>
                </a:lnTo>
                <a:lnTo>
                  <a:pt x="1904060" y="1645183"/>
                </a:lnTo>
                <a:lnTo>
                  <a:pt x="1903552" y="1657883"/>
                </a:lnTo>
                <a:lnTo>
                  <a:pt x="1903603" y="1670583"/>
                </a:lnTo>
                <a:lnTo>
                  <a:pt x="1903082" y="1708683"/>
                </a:lnTo>
                <a:lnTo>
                  <a:pt x="1903501" y="1759483"/>
                </a:lnTo>
                <a:lnTo>
                  <a:pt x="1904746" y="1810283"/>
                </a:lnTo>
                <a:lnTo>
                  <a:pt x="1906714" y="1861083"/>
                </a:lnTo>
                <a:lnTo>
                  <a:pt x="1909267" y="1924583"/>
                </a:lnTo>
                <a:lnTo>
                  <a:pt x="1911565" y="1975383"/>
                </a:lnTo>
                <a:lnTo>
                  <a:pt x="1912607" y="2026183"/>
                </a:lnTo>
                <a:lnTo>
                  <a:pt x="1912607" y="1370952"/>
                </a:lnTo>
                <a:lnTo>
                  <a:pt x="1883422" y="1340383"/>
                </a:lnTo>
                <a:lnTo>
                  <a:pt x="1845919" y="1302283"/>
                </a:lnTo>
                <a:lnTo>
                  <a:pt x="1807756" y="1264183"/>
                </a:lnTo>
                <a:lnTo>
                  <a:pt x="1770786" y="1239710"/>
                </a:lnTo>
                <a:lnTo>
                  <a:pt x="1770786" y="2457983"/>
                </a:lnTo>
                <a:lnTo>
                  <a:pt x="1766976" y="2470683"/>
                </a:lnTo>
                <a:lnTo>
                  <a:pt x="1746796" y="2508783"/>
                </a:lnTo>
                <a:lnTo>
                  <a:pt x="1712087" y="2559583"/>
                </a:lnTo>
                <a:lnTo>
                  <a:pt x="1664652" y="2610383"/>
                </a:lnTo>
                <a:lnTo>
                  <a:pt x="1614398" y="2661183"/>
                </a:lnTo>
                <a:lnTo>
                  <a:pt x="1572018" y="2699283"/>
                </a:lnTo>
                <a:lnTo>
                  <a:pt x="1541551" y="2724683"/>
                </a:lnTo>
                <a:lnTo>
                  <a:pt x="1527035" y="2737383"/>
                </a:lnTo>
                <a:lnTo>
                  <a:pt x="1554873" y="2686583"/>
                </a:lnTo>
                <a:lnTo>
                  <a:pt x="1592224" y="2635783"/>
                </a:lnTo>
                <a:lnTo>
                  <a:pt x="1689404" y="2534183"/>
                </a:lnTo>
                <a:lnTo>
                  <a:pt x="1728787" y="2496083"/>
                </a:lnTo>
                <a:lnTo>
                  <a:pt x="1756727" y="2457983"/>
                </a:lnTo>
                <a:lnTo>
                  <a:pt x="1770786" y="2457983"/>
                </a:lnTo>
                <a:lnTo>
                  <a:pt x="1770786" y="1239710"/>
                </a:lnTo>
                <a:lnTo>
                  <a:pt x="1769389" y="1238783"/>
                </a:lnTo>
                <a:lnTo>
                  <a:pt x="1731289" y="1200683"/>
                </a:lnTo>
                <a:lnTo>
                  <a:pt x="1693913" y="1162583"/>
                </a:lnTo>
                <a:lnTo>
                  <a:pt x="1657705" y="1124483"/>
                </a:lnTo>
                <a:lnTo>
                  <a:pt x="1623123" y="1086383"/>
                </a:lnTo>
                <a:lnTo>
                  <a:pt x="1590649" y="1048283"/>
                </a:lnTo>
                <a:lnTo>
                  <a:pt x="1570697" y="1022883"/>
                </a:lnTo>
                <a:lnTo>
                  <a:pt x="1560715" y="1010183"/>
                </a:lnTo>
                <a:lnTo>
                  <a:pt x="1557642" y="1010183"/>
                </a:lnTo>
                <a:lnTo>
                  <a:pt x="1508531" y="997483"/>
                </a:lnTo>
                <a:lnTo>
                  <a:pt x="1360944" y="997483"/>
                </a:lnTo>
                <a:lnTo>
                  <a:pt x="1312062" y="984885"/>
                </a:lnTo>
                <a:lnTo>
                  <a:pt x="1312062" y="1480083"/>
                </a:lnTo>
                <a:lnTo>
                  <a:pt x="1247330" y="1480083"/>
                </a:lnTo>
                <a:lnTo>
                  <a:pt x="1201039" y="1467383"/>
                </a:lnTo>
                <a:lnTo>
                  <a:pt x="1079220" y="1467383"/>
                </a:lnTo>
                <a:lnTo>
                  <a:pt x="1006284" y="1454683"/>
                </a:lnTo>
                <a:lnTo>
                  <a:pt x="927074" y="1454683"/>
                </a:lnTo>
                <a:lnTo>
                  <a:pt x="842886" y="1441983"/>
                </a:lnTo>
                <a:lnTo>
                  <a:pt x="735406" y="1441983"/>
                </a:lnTo>
                <a:lnTo>
                  <a:pt x="684809" y="1429283"/>
                </a:lnTo>
                <a:lnTo>
                  <a:pt x="591718" y="1429283"/>
                </a:lnTo>
                <a:lnTo>
                  <a:pt x="549935" y="1416583"/>
                </a:lnTo>
                <a:lnTo>
                  <a:pt x="511797" y="1416583"/>
                </a:lnTo>
                <a:lnTo>
                  <a:pt x="455041" y="1403883"/>
                </a:lnTo>
                <a:lnTo>
                  <a:pt x="412140" y="1403883"/>
                </a:lnTo>
                <a:lnTo>
                  <a:pt x="384987" y="1391183"/>
                </a:lnTo>
                <a:lnTo>
                  <a:pt x="552069" y="1391183"/>
                </a:lnTo>
                <a:lnTo>
                  <a:pt x="594004" y="1403883"/>
                </a:lnTo>
                <a:lnTo>
                  <a:pt x="737844" y="1403883"/>
                </a:lnTo>
                <a:lnTo>
                  <a:pt x="790651" y="1416583"/>
                </a:lnTo>
                <a:lnTo>
                  <a:pt x="900023" y="1416583"/>
                </a:lnTo>
                <a:lnTo>
                  <a:pt x="952881" y="1429283"/>
                </a:lnTo>
                <a:lnTo>
                  <a:pt x="1051509" y="1429283"/>
                </a:lnTo>
                <a:lnTo>
                  <a:pt x="1096556" y="1441983"/>
                </a:lnTo>
                <a:lnTo>
                  <a:pt x="1138301" y="1441983"/>
                </a:lnTo>
                <a:lnTo>
                  <a:pt x="1176362" y="1454683"/>
                </a:lnTo>
                <a:lnTo>
                  <a:pt x="1233043" y="1454683"/>
                </a:lnTo>
                <a:lnTo>
                  <a:pt x="1275740" y="1467383"/>
                </a:lnTo>
                <a:lnTo>
                  <a:pt x="1302689" y="1467383"/>
                </a:lnTo>
                <a:lnTo>
                  <a:pt x="1312062" y="1480083"/>
                </a:lnTo>
                <a:lnTo>
                  <a:pt x="1312062" y="984885"/>
                </a:lnTo>
                <a:lnTo>
                  <a:pt x="1311681" y="984783"/>
                </a:lnTo>
                <a:lnTo>
                  <a:pt x="1163764" y="984783"/>
                </a:lnTo>
                <a:lnTo>
                  <a:pt x="1114425" y="997483"/>
                </a:lnTo>
                <a:lnTo>
                  <a:pt x="867587" y="997483"/>
                </a:lnTo>
                <a:lnTo>
                  <a:pt x="818210" y="1010183"/>
                </a:lnTo>
                <a:lnTo>
                  <a:pt x="541985" y="1010183"/>
                </a:lnTo>
                <a:lnTo>
                  <a:pt x="531939" y="997483"/>
                </a:lnTo>
                <a:lnTo>
                  <a:pt x="525259" y="984783"/>
                </a:lnTo>
                <a:lnTo>
                  <a:pt x="523697" y="972083"/>
                </a:lnTo>
                <a:lnTo>
                  <a:pt x="521309" y="972083"/>
                </a:lnTo>
                <a:lnTo>
                  <a:pt x="520725" y="959383"/>
                </a:lnTo>
                <a:lnTo>
                  <a:pt x="522427" y="946683"/>
                </a:lnTo>
                <a:lnTo>
                  <a:pt x="526770" y="946683"/>
                </a:lnTo>
                <a:lnTo>
                  <a:pt x="530593" y="895883"/>
                </a:lnTo>
                <a:lnTo>
                  <a:pt x="533628" y="845083"/>
                </a:lnTo>
                <a:lnTo>
                  <a:pt x="535889" y="806983"/>
                </a:lnTo>
                <a:lnTo>
                  <a:pt x="537349" y="756183"/>
                </a:lnTo>
                <a:lnTo>
                  <a:pt x="537997" y="705383"/>
                </a:lnTo>
                <a:lnTo>
                  <a:pt x="537997" y="692683"/>
                </a:lnTo>
                <a:lnTo>
                  <a:pt x="542988" y="692683"/>
                </a:lnTo>
                <a:lnTo>
                  <a:pt x="545172" y="679983"/>
                </a:lnTo>
                <a:lnTo>
                  <a:pt x="550608" y="667283"/>
                </a:lnTo>
                <a:lnTo>
                  <a:pt x="918032" y="667283"/>
                </a:lnTo>
                <a:lnTo>
                  <a:pt x="1067993" y="654583"/>
                </a:lnTo>
                <a:lnTo>
                  <a:pt x="1928075" y="654583"/>
                </a:lnTo>
                <a:lnTo>
                  <a:pt x="1927796" y="616483"/>
                </a:lnTo>
                <a:lnTo>
                  <a:pt x="1927694" y="603783"/>
                </a:lnTo>
                <a:lnTo>
                  <a:pt x="1927606" y="578383"/>
                </a:lnTo>
                <a:lnTo>
                  <a:pt x="1927631" y="540283"/>
                </a:lnTo>
                <a:lnTo>
                  <a:pt x="1928050" y="489483"/>
                </a:lnTo>
                <a:lnTo>
                  <a:pt x="1928774" y="438683"/>
                </a:lnTo>
                <a:lnTo>
                  <a:pt x="1929676" y="387883"/>
                </a:lnTo>
                <a:lnTo>
                  <a:pt x="1931631" y="286283"/>
                </a:lnTo>
                <a:lnTo>
                  <a:pt x="1932051" y="260883"/>
                </a:lnTo>
                <a:lnTo>
                  <a:pt x="1932470" y="235483"/>
                </a:lnTo>
                <a:lnTo>
                  <a:pt x="1932914" y="197383"/>
                </a:lnTo>
                <a:lnTo>
                  <a:pt x="1933067" y="184683"/>
                </a:lnTo>
                <a:lnTo>
                  <a:pt x="1761197" y="184683"/>
                </a:lnTo>
                <a:lnTo>
                  <a:pt x="1761197" y="591083"/>
                </a:lnTo>
                <a:lnTo>
                  <a:pt x="1752790" y="603783"/>
                </a:lnTo>
                <a:lnTo>
                  <a:pt x="1578952" y="603783"/>
                </a:lnTo>
                <a:lnTo>
                  <a:pt x="1508721" y="616483"/>
                </a:lnTo>
                <a:lnTo>
                  <a:pt x="1186916" y="616483"/>
                </a:lnTo>
                <a:lnTo>
                  <a:pt x="1116723" y="603783"/>
                </a:lnTo>
                <a:lnTo>
                  <a:pt x="942924" y="603783"/>
                </a:lnTo>
                <a:lnTo>
                  <a:pt x="934529" y="591083"/>
                </a:lnTo>
                <a:lnTo>
                  <a:pt x="1005103" y="591083"/>
                </a:lnTo>
                <a:lnTo>
                  <a:pt x="1055573" y="578383"/>
                </a:lnTo>
                <a:lnTo>
                  <a:pt x="1640128" y="578383"/>
                </a:lnTo>
                <a:lnTo>
                  <a:pt x="1690611" y="591083"/>
                </a:lnTo>
                <a:lnTo>
                  <a:pt x="1761197" y="591083"/>
                </a:lnTo>
                <a:lnTo>
                  <a:pt x="1761197" y="184683"/>
                </a:lnTo>
                <a:lnTo>
                  <a:pt x="1640433" y="184683"/>
                </a:lnTo>
                <a:lnTo>
                  <a:pt x="1640433" y="210083"/>
                </a:lnTo>
                <a:lnTo>
                  <a:pt x="1614360" y="210083"/>
                </a:lnTo>
                <a:lnTo>
                  <a:pt x="1581797" y="222783"/>
                </a:lnTo>
                <a:lnTo>
                  <a:pt x="1322882" y="222783"/>
                </a:lnTo>
                <a:lnTo>
                  <a:pt x="1276362" y="235483"/>
                </a:lnTo>
                <a:lnTo>
                  <a:pt x="959446" y="235483"/>
                </a:lnTo>
                <a:lnTo>
                  <a:pt x="901712" y="248183"/>
                </a:lnTo>
                <a:lnTo>
                  <a:pt x="526453" y="248183"/>
                </a:lnTo>
                <a:lnTo>
                  <a:pt x="479856" y="260883"/>
                </a:lnTo>
                <a:lnTo>
                  <a:pt x="444131" y="260883"/>
                </a:lnTo>
                <a:lnTo>
                  <a:pt x="444131" y="845083"/>
                </a:lnTo>
                <a:lnTo>
                  <a:pt x="442887" y="908583"/>
                </a:lnTo>
                <a:lnTo>
                  <a:pt x="439470" y="972083"/>
                </a:lnTo>
                <a:lnTo>
                  <a:pt x="434378" y="1010183"/>
                </a:lnTo>
                <a:lnTo>
                  <a:pt x="428117" y="1022883"/>
                </a:lnTo>
                <a:lnTo>
                  <a:pt x="421792" y="1010183"/>
                </a:lnTo>
                <a:lnTo>
                  <a:pt x="416674" y="972083"/>
                </a:lnTo>
                <a:lnTo>
                  <a:pt x="413245" y="908583"/>
                </a:lnTo>
                <a:lnTo>
                  <a:pt x="411988" y="845083"/>
                </a:lnTo>
                <a:lnTo>
                  <a:pt x="413245" y="768883"/>
                </a:lnTo>
                <a:lnTo>
                  <a:pt x="416674" y="718083"/>
                </a:lnTo>
                <a:lnTo>
                  <a:pt x="421792" y="679983"/>
                </a:lnTo>
                <a:lnTo>
                  <a:pt x="428117" y="667283"/>
                </a:lnTo>
                <a:lnTo>
                  <a:pt x="434378" y="679983"/>
                </a:lnTo>
                <a:lnTo>
                  <a:pt x="439470" y="718083"/>
                </a:lnTo>
                <a:lnTo>
                  <a:pt x="442887" y="768883"/>
                </a:lnTo>
                <a:lnTo>
                  <a:pt x="444131" y="845083"/>
                </a:lnTo>
                <a:lnTo>
                  <a:pt x="444131" y="260883"/>
                </a:lnTo>
                <a:lnTo>
                  <a:pt x="393446" y="260883"/>
                </a:lnTo>
                <a:lnTo>
                  <a:pt x="353936" y="248183"/>
                </a:lnTo>
                <a:lnTo>
                  <a:pt x="142748" y="248183"/>
                </a:lnTo>
                <a:lnTo>
                  <a:pt x="161798" y="235483"/>
                </a:lnTo>
                <a:lnTo>
                  <a:pt x="435229" y="235483"/>
                </a:lnTo>
                <a:lnTo>
                  <a:pt x="479552" y="222783"/>
                </a:lnTo>
                <a:lnTo>
                  <a:pt x="731062" y="222783"/>
                </a:lnTo>
                <a:lnTo>
                  <a:pt x="786307" y="210083"/>
                </a:lnTo>
                <a:lnTo>
                  <a:pt x="1124089" y="210083"/>
                </a:lnTo>
                <a:lnTo>
                  <a:pt x="1176375" y="197383"/>
                </a:lnTo>
                <a:lnTo>
                  <a:pt x="1614360" y="197383"/>
                </a:lnTo>
                <a:lnTo>
                  <a:pt x="1640433" y="210083"/>
                </a:lnTo>
                <a:lnTo>
                  <a:pt x="1640433" y="184683"/>
                </a:lnTo>
                <a:lnTo>
                  <a:pt x="1551279" y="184683"/>
                </a:lnTo>
                <a:lnTo>
                  <a:pt x="1430108" y="171983"/>
                </a:lnTo>
                <a:lnTo>
                  <a:pt x="17183" y="171983"/>
                </a:lnTo>
                <a:lnTo>
                  <a:pt x="17183" y="1137183"/>
                </a:lnTo>
                <a:lnTo>
                  <a:pt x="22936" y="1137183"/>
                </a:lnTo>
                <a:lnTo>
                  <a:pt x="52425" y="1175283"/>
                </a:lnTo>
                <a:lnTo>
                  <a:pt x="81216" y="1213383"/>
                </a:lnTo>
                <a:lnTo>
                  <a:pt x="109397" y="1264183"/>
                </a:lnTo>
                <a:lnTo>
                  <a:pt x="137033" y="1302283"/>
                </a:lnTo>
                <a:lnTo>
                  <a:pt x="164211" y="1340383"/>
                </a:lnTo>
                <a:lnTo>
                  <a:pt x="191020" y="1378483"/>
                </a:lnTo>
                <a:lnTo>
                  <a:pt x="217538" y="1429283"/>
                </a:lnTo>
                <a:lnTo>
                  <a:pt x="243852" y="1467383"/>
                </a:lnTo>
                <a:lnTo>
                  <a:pt x="505675" y="1467383"/>
                </a:lnTo>
                <a:lnTo>
                  <a:pt x="556450" y="1480083"/>
                </a:lnTo>
                <a:lnTo>
                  <a:pt x="657936" y="1480083"/>
                </a:lnTo>
                <a:lnTo>
                  <a:pt x="708647" y="1492783"/>
                </a:lnTo>
                <a:lnTo>
                  <a:pt x="810031" y="1492783"/>
                </a:lnTo>
                <a:lnTo>
                  <a:pt x="860704" y="1505483"/>
                </a:lnTo>
                <a:lnTo>
                  <a:pt x="911364" y="1505483"/>
                </a:lnTo>
                <a:lnTo>
                  <a:pt x="962025" y="1518183"/>
                </a:lnTo>
                <a:lnTo>
                  <a:pt x="1063332" y="1518183"/>
                </a:lnTo>
                <a:lnTo>
                  <a:pt x="1114005" y="1530883"/>
                </a:lnTo>
                <a:lnTo>
                  <a:pt x="1164678" y="1530883"/>
                </a:lnTo>
                <a:lnTo>
                  <a:pt x="1215351" y="1543583"/>
                </a:lnTo>
                <a:lnTo>
                  <a:pt x="1327188" y="1543583"/>
                </a:lnTo>
                <a:lnTo>
                  <a:pt x="1335138" y="1556283"/>
                </a:lnTo>
                <a:lnTo>
                  <a:pt x="1340612" y="1556283"/>
                </a:lnTo>
                <a:lnTo>
                  <a:pt x="1343634" y="1568983"/>
                </a:lnTo>
                <a:lnTo>
                  <a:pt x="1347762" y="1568983"/>
                </a:lnTo>
                <a:lnTo>
                  <a:pt x="1350454" y="1581683"/>
                </a:lnTo>
                <a:lnTo>
                  <a:pt x="1350264" y="1594383"/>
                </a:lnTo>
                <a:lnTo>
                  <a:pt x="1349578" y="1645183"/>
                </a:lnTo>
                <a:lnTo>
                  <a:pt x="1349235" y="1695983"/>
                </a:lnTo>
                <a:lnTo>
                  <a:pt x="1349336" y="1784883"/>
                </a:lnTo>
                <a:lnTo>
                  <a:pt x="1349781" y="1848383"/>
                </a:lnTo>
                <a:lnTo>
                  <a:pt x="1350340" y="1899183"/>
                </a:lnTo>
                <a:lnTo>
                  <a:pt x="1351000" y="1949983"/>
                </a:lnTo>
                <a:lnTo>
                  <a:pt x="1353235" y="2102383"/>
                </a:lnTo>
                <a:lnTo>
                  <a:pt x="1353908" y="2153183"/>
                </a:lnTo>
                <a:lnTo>
                  <a:pt x="1354467" y="2203983"/>
                </a:lnTo>
                <a:lnTo>
                  <a:pt x="1354861" y="2254783"/>
                </a:lnTo>
                <a:lnTo>
                  <a:pt x="1355064" y="2305583"/>
                </a:lnTo>
                <a:lnTo>
                  <a:pt x="1350111" y="2330983"/>
                </a:lnTo>
                <a:lnTo>
                  <a:pt x="1337970" y="2330983"/>
                </a:lnTo>
                <a:lnTo>
                  <a:pt x="1322705" y="2343683"/>
                </a:lnTo>
                <a:lnTo>
                  <a:pt x="1308417" y="2330983"/>
                </a:lnTo>
                <a:lnTo>
                  <a:pt x="629805" y="2330983"/>
                </a:lnTo>
                <a:lnTo>
                  <a:pt x="620623" y="2318283"/>
                </a:lnTo>
                <a:lnTo>
                  <a:pt x="620293" y="2292883"/>
                </a:lnTo>
                <a:lnTo>
                  <a:pt x="628777" y="2280183"/>
                </a:lnTo>
                <a:lnTo>
                  <a:pt x="628777" y="2013483"/>
                </a:lnTo>
                <a:lnTo>
                  <a:pt x="579513" y="2000783"/>
                </a:lnTo>
                <a:lnTo>
                  <a:pt x="509295" y="2000783"/>
                </a:lnTo>
                <a:lnTo>
                  <a:pt x="509295" y="2737383"/>
                </a:lnTo>
                <a:lnTo>
                  <a:pt x="488861" y="2737383"/>
                </a:lnTo>
                <a:lnTo>
                  <a:pt x="478701" y="2724683"/>
                </a:lnTo>
                <a:lnTo>
                  <a:pt x="466521" y="2724683"/>
                </a:lnTo>
                <a:lnTo>
                  <a:pt x="452805" y="2711983"/>
                </a:lnTo>
                <a:lnTo>
                  <a:pt x="437997" y="2711983"/>
                </a:lnTo>
                <a:lnTo>
                  <a:pt x="404876" y="2686583"/>
                </a:lnTo>
                <a:lnTo>
                  <a:pt x="368363" y="2673883"/>
                </a:lnTo>
                <a:lnTo>
                  <a:pt x="329450" y="2635783"/>
                </a:lnTo>
                <a:lnTo>
                  <a:pt x="289153" y="2610383"/>
                </a:lnTo>
                <a:lnTo>
                  <a:pt x="250164" y="2572283"/>
                </a:lnTo>
                <a:lnTo>
                  <a:pt x="214464" y="2546883"/>
                </a:lnTo>
                <a:lnTo>
                  <a:pt x="182613" y="2508783"/>
                </a:lnTo>
                <a:lnTo>
                  <a:pt x="155181" y="2483383"/>
                </a:lnTo>
                <a:lnTo>
                  <a:pt x="132270" y="2470683"/>
                </a:lnTo>
                <a:lnTo>
                  <a:pt x="115316" y="2457983"/>
                </a:lnTo>
                <a:lnTo>
                  <a:pt x="105283" y="2445283"/>
                </a:lnTo>
                <a:lnTo>
                  <a:pt x="103162" y="2432583"/>
                </a:lnTo>
                <a:lnTo>
                  <a:pt x="109258" y="2432583"/>
                </a:lnTo>
                <a:lnTo>
                  <a:pt x="122885" y="2445283"/>
                </a:lnTo>
                <a:lnTo>
                  <a:pt x="143141" y="2457983"/>
                </a:lnTo>
                <a:lnTo>
                  <a:pt x="169100" y="2470683"/>
                </a:lnTo>
                <a:lnTo>
                  <a:pt x="199644" y="2496083"/>
                </a:lnTo>
                <a:lnTo>
                  <a:pt x="233718" y="2521483"/>
                </a:lnTo>
                <a:lnTo>
                  <a:pt x="270649" y="2546883"/>
                </a:lnTo>
                <a:lnTo>
                  <a:pt x="309791" y="2584983"/>
                </a:lnTo>
                <a:lnTo>
                  <a:pt x="349097" y="2610383"/>
                </a:lnTo>
                <a:lnTo>
                  <a:pt x="385991" y="2648483"/>
                </a:lnTo>
                <a:lnTo>
                  <a:pt x="419811" y="2673883"/>
                </a:lnTo>
                <a:lnTo>
                  <a:pt x="449897" y="2686583"/>
                </a:lnTo>
                <a:lnTo>
                  <a:pt x="475183" y="2711983"/>
                </a:lnTo>
                <a:lnTo>
                  <a:pt x="494347" y="2724683"/>
                </a:lnTo>
                <a:lnTo>
                  <a:pt x="506145" y="2724683"/>
                </a:lnTo>
                <a:lnTo>
                  <a:pt x="509295" y="2737383"/>
                </a:lnTo>
                <a:lnTo>
                  <a:pt x="509295" y="2000783"/>
                </a:lnTo>
                <a:lnTo>
                  <a:pt x="480822" y="2000783"/>
                </a:lnTo>
                <a:lnTo>
                  <a:pt x="431419" y="1988083"/>
                </a:lnTo>
                <a:lnTo>
                  <a:pt x="184327" y="1988083"/>
                </a:lnTo>
                <a:lnTo>
                  <a:pt x="134975" y="2000783"/>
                </a:lnTo>
                <a:lnTo>
                  <a:pt x="36474" y="2000783"/>
                </a:lnTo>
                <a:lnTo>
                  <a:pt x="37426" y="2051583"/>
                </a:lnTo>
                <a:lnTo>
                  <a:pt x="37503" y="2102383"/>
                </a:lnTo>
                <a:lnTo>
                  <a:pt x="36525" y="2153183"/>
                </a:lnTo>
                <a:lnTo>
                  <a:pt x="34353" y="2203983"/>
                </a:lnTo>
                <a:lnTo>
                  <a:pt x="30835" y="2254783"/>
                </a:lnTo>
                <a:lnTo>
                  <a:pt x="25793" y="2305583"/>
                </a:lnTo>
                <a:lnTo>
                  <a:pt x="19075" y="2356383"/>
                </a:lnTo>
                <a:lnTo>
                  <a:pt x="10541" y="2407183"/>
                </a:lnTo>
                <a:lnTo>
                  <a:pt x="0" y="2457983"/>
                </a:lnTo>
                <a:lnTo>
                  <a:pt x="36093" y="2496083"/>
                </a:lnTo>
                <a:lnTo>
                  <a:pt x="75006" y="2521483"/>
                </a:lnTo>
                <a:lnTo>
                  <a:pt x="156921" y="2572283"/>
                </a:lnTo>
                <a:lnTo>
                  <a:pt x="197751" y="2610383"/>
                </a:lnTo>
                <a:lnTo>
                  <a:pt x="237045" y="2635783"/>
                </a:lnTo>
                <a:lnTo>
                  <a:pt x="273710" y="2673883"/>
                </a:lnTo>
                <a:lnTo>
                  <a:pt x="306641" y="2699283"/>
                </a:lnTo>
                <a:lnTo>
                  <a:pt x="334772" y="2750083"/>
                </a:lnTo>
                <a:lnTo>
                  <a:pt x="356997" y="2788183"/>
                </a:lnTo>
                <a:lnTo>
                  <a:pt x="613130" y="2788183"/>
                </a:lnTo>
                <a:lnTo>
                  <a:pt x="664324" y="2800883"/>
                </a:lnTo>
                <a:lnTo>
                  <a:pt x="920292" y="2800883"/>
                </a:lnTo>
                <a:lnTo>
                  <a:pt x="1022667" y="2813583"/>
                </a:lnTo>
                <a:lnTo>
                  <a:pt x="1227429" y="2813583"/>
                </a:lnTo>
                <a:lnTo>
                  <a:pt x="1278623" y="2826283"/>
                </a:lnTo>
                <a:lnTo>
                  <a:pt x="1588973" y="2826283"/>
                </a:lnTo>
                <a:lnTo>
                  <a:pt x="1609432" y="2788183"/>
                </a:lnTo>
                <a:lnTo>
                  <a:pt x="1637728" y="2750083"/>
                </a:lnTo>
                <a:lnTo>
                  <a:pt x="1648269" y="2737383"/>
                </a:lnTo>
                <a:lnTo>
                  <a:pt x="1669326" y="2711983"/>
                </a:lnTo>
                <a:lnTo>
                  <a:pt x="1702714" y="2673883"/>
                </a:lnTo>
                <a:lnTo>
                  <a:pt x="1736369" y="2648483"/>
                </a:lnTo>
                <a:lnTo>
                  <a:pt x="1768779" y="2610383"/>
                </a:lnTo>
                <a:lnTo>
                  <a:pt x="1798434" y="2572283"/>
                </a:lnTo>
                <a:lnTo>
                  <a:pt x="1829625" y="2534183"/>
                </a:lnTo>
                <a:lnTo>
                  <a:pt x="1862239" y="2496083"/>
                </a:lnTo>
                <a:lnTo>
                  <a:pt x="1888642" y="2457983"/>
                </a:lnTo>
                <a:lnTo>
                  <a:pt x="1897443" y="2445283"/>
                </a:lnTo>
                <a:lnTo>
                  <a:pt x="1916912" y="2432583"/>
                </a:lnTo>
                <a:lnTo>
                  <a:pt x="1936381" y="2419883"/>
                </a:lnTo>
                <a:lnTo>
                  <a:pt x="1980196" y="2394483"/>
                </a:lnTo>
                <a:lnTo>
                  <a:pt x="1975662" y="2343683"/>
                </a:lnTo>
                <a:lnTo>
                  <a:pt x="1972259" y="2292883"/>
                </a:lnTo>
                <a:lnTo>
                  <a:pt x="1969909" y="2242083"/>
                </a:lnTo>
                <a:lnTo>
                  <a:pt x="1968550" y="2191283"/>
                </a:lnTo>
                <a:lnTo>
                  <a:pt x="1968246" y="2127783"/>
                </a:lnTo>
                <a:lnTo>
                  <a:pt x="1968576" y="2089683"/>
                </a:lnTo>
                <a:lnTo>
                  <a:pt x="1969820" y="2038883"/>
                </a:lnTo>
                <a:lnTo>
                  <a:pt x="1971802" y="1988083"/>
                </a:lnTo>
                <a:lnTo>
                  <a:pt x="1974443" y="1937283"/>
                </a:lnTo>
                <a:lnTo>
                  <a:pt x="1977694" y="1886483"/>
                </a:lnTo>
                <a:lnTo>
                  <a:pt x="1981492" y="1835683"/>
                </a:lnTo>
                <a:lnTo>
                  <a:pt x="1985759" y="1784883"/>
                </a:lnTo>
                <a:lnTo>
                  <a:pt x="1990445" y="1746783"/>
                </a:lnTo>
                <a:lnTo>
                  <a:pt x="1995474" y="1695983"/>
                </a:lnTo>
                <a:lnTo>
                  <a:pt x="2000770" y="1645183"/>
                </a:lnTo>
                <a:lnTo>
                  <a:pt x="2006295" y="1594383"/>
                </a:lnTo>
                <a:lnTo>
                  <a:pt x="2011959" y="1543583"/>
                </a:lnTo>
                <a:lnTo>
                  <a:pt x="2017712" y="1492783"/>
                </a:lnTo>
                <a:close/>
              </a:path>
              <a:path w="2164715" h="2826385">
                <a:moveTo>
                  <a:pt x="2048027" y="14109"/>
                </a:moveTo>
                <a:lnTo>
                  <a:pt x="170243" y="0"/>
                </a:lnTo>
                <a:lnTo>
                  <a:pt x="166408" y="5664"/>
                </a:lnTo>
                <a:lnTo>
                  <a:pt x="137388" y="34556"/>
                </a:lnTo>
                <a:lnTo>
                  <a:pt x="73152" y="86563"/>
                </a:lnTo>
                <a:lnTo>
                  <a:pt x="43383" y="114592"/>
                </a:lnTo>
                <a:lnTo>
                  <a:pt x="1792859" y="128498"/>
                </a:lnTo>
                <a:lnTo>
                  <a:pt x="1952078" y="128981"/>
                </a:lnTo>
                <a:lnTo>
                  <a:pt x="1954187" y="129565"/>
                </a:lnTo>
                <a:lnTo>
                  <a:pt x="1977186" y="99377"/>
                </a:lnTo>
                <a:lnTo>
                  <a:pt x="2024646" y="42684"/>
                </a:lnTo>
                <a:lnTo>
                  <a:pt x="2048027" y="14109"/>
                </a:lnTo>
                <a:close/>
              </a:path>
              <a:path w="2164715" h="2826385">
                <a:moveTo>
                  <a:pt x="2085568" y="58445"/>
                </a:moveTo>
                <a:lnTo>
                  <a:pt x="2023643" y="132207"/>
                </a:lnTo>
                <a:lnTo>
                  <a:pt x="2004072" y="157683"/>
                </a:lnTo>
                <a:lnTo>
                  <a:pt x="2000250" y="162763"/>
                </a:lnTo>
                <a:lnTo>
                  <a:pt x="1995551" y="166217"/>
                </a:lnTo>
                <a:lnTo>
                  <a:pt x="1990559" y="168135"/>
                </a:lnTo>
                <a:lnTo>
                  <a:pt x="1985010" y="531710"/>
                </a:lnTo>
                <a:lnTo>
                  <a:pt x="1984794" y="583679"/>
                </a:lnTo>
                <a:lnTo>
                  <a:pt x="2006727" y="558558"/>
                </a:lnTo>
                <a:lnTo>
                  <a:pt x="2029155" y="533971"/>
                </a:lnTo>
                <a:lnTo>
                  <a:pt x="2052053" y="509803"/>
                </a:lnTo>
                <a:lnTo>
                  <a:pt x="2077123" y="484251"/>
                </a:lnTo>
                <a:lnTo>
                  <a:pt x="2080945" y="481571"/>
                </a:lnTo>
                <a:lnTo>
                  <a:pt x="2080463" y="428675"/>
                </a:lnTo>
                <a:lnTo>
                  <a:pt x="2080983" y="322897"/>
                </a:lnTo>
                <a:lnTo>
                  <a:pt x="2085568" y="58445"/>
                </a:lnTo>
                <a:close/>
              </a:path>
              <a:path w="2164715" h="2826385">
                <a:moveTo>
                  <a:pt x="2160524" y="1313129"/>
                </a:moveTo>
                <a:lnTo>
                  <a:pt x="2129320" y="1272159"/>
                </a:lnTo>
                <a:lnTo>
                  <a:pt x="2095766" y="1233398"/>
                </a:lnTo>
                <a:lnTo>
                  <a:pt x="2060333" y="1196428"/>
                </a:lnTo>
                <a:lnTo>
                  <a:pt x="2023452" y="1160805"/>
                </a:lnTo>
                <a:lnTo>
                  <a:pt x="1985619" y="1126096"/>
                </a:lnTo>
                <a:lnTo>
                  <a:pt x="1908873" y="1057681"/>
                </a:lnTo>
                <a:lnTo>
                  <a:pt x="1870900" y="1023099"/>
                </a:lnTo>
                <a:lnTo>
                  <a:pt x="1833791" y="987717"/>
                </a:lnTo>
                <a:lnTo>
                  <a:pt x="1798015" y="951064"/>
                </a:lnTo>
                <a:lnTo>
                  <a:pt x="1764030" y="912723"/>
                </a:lnTo>
                <a:lnTo>
                  <a:pt x="1732305" y="872248"/>
                </a:lnTo>
                <a:lnTo>
                  <a:pt x="1665922" y="922947"/>
                </a:lnTo>
                <a:lnTo>
                  <a:pt x="1634197" y="950036"/>
                </a:lnTo>
                <a:lnTo>
                  <a:pt x="1604860" y="979830"/>
                </a:lnTo>
                <a:lnTo>
                  <a:pt x="1634477" y="1022591"/>
                </a:lnTo>
                <a:lnTo>
                  <a:pt x="1666798" y="1062875"/>
                </a:lnTo>
                <a:lnTo>
                  <a:pt x="1701368" y="1101102"/>
                </a:lnTo>
                <a:lnTo>
                  <a:pt x="1737690" y="1137742"/>
                </a:lnTo>
                <a:lnTo>
                  <a:pt x="1775307" y="1173226"/>
                </a:lnTo>
                <a:lnTo>
                  <a:pt x="1891118" y="1277086"/>
                </a:lnTo>
                <a:lnTo>
                  <a:pt x="1929130" y="1312316"/>
                </a:lnTo>
                <a:lnTo>
                  <a:pt x="1966036" y="1348587"/>
                </a:lnTo>
                <a:lnTo>
                  <a:pt x="2001380" y="1386319"/>
                </a:lnTo>
                <a:lnTo>
                  <a:pt x="2034692" y="1425981"/>
                </a:lnTo>
                <a:lnTo>
                  <a:pt x="2063292" y="1394815"/>
                </a:lnTo>
                <a:lnTo>
                  <a:pt x="2093823" y="1365554"/>
                </a:lnTo>
                <a:lnTo>
                  <a:pt x="2126234" y="1338300"/>
                </a:lnTo>
                <a:lnTo>
                  <a:pt x="2160524" y="1313129"/>
                </a:lnTo>
                <a:close/>
              </a:path>
              <a:path w="2164715" h="2826385">
                <a:moveTo>
                  <a:pt x="2164461" y="1380299"/>
                </a:moveTo>
                <a:lnTo>
                  <a:pt x="2139721" y="1400467"/>
                </a:lnTo>
                <a:lnTo>
                  <a:pt x="2116201" y="1421930"/>
                </a:lnTo>
                <a:lnTo>
                  <a:pt x="2093912" y="1444650"/>
                </a:lnTo>
                <a:lnTo>
                  <a:pt x="2072894" y="1468589"/>
                </a:lnTo>
                <a:lnTo>
                  <a:pt x="2075764" y="1472907"/>
                </a:lnTo>
                <a:lnTo>
                  <a:pt x="2077313" y="1478673"/>
                </a:lnTo>
                <a:lnTo>
                  <a:pt x="2059114" y="1638528"/>
                </a:lnTo>
                <a:lnTo>
                  <a:pt x="2048433" y="1740662"/>
                </a:lnTo>
                <a:lnTo>
                  <a:pt x="2039175" y="1842973"/>
                </a:lnTo>
                <a:lnTo>
                  <a:pt x="2035251" y="1894179"/>
                </a:lnTo>
                <a:lnTo>
                  <a:pt x="2031885" y="1945411"/>
                </a:lnTo>
                <a:lnTo>
                  <a:pt x="2029167" y="1996668"/>
                </a:lnTo>
                <a:lnTo>
                  <a:pt x="2027148" y="2047925"/>
                </a:lnTo>
                <a:lnTo>
                  <a:pt x="2025904" y="2099195"/>
                </a:lnTo>
                <a:lnTo>
                  <a:pt x="2025510" y="2150453"/>
                </a:lnTo>
                <a:lnTo>
                  <a:pt x="2026031" y="2201710"/>
                </a:lnTo>
                <a:lnTo>
                  <a:pt x="2027529" y="2252954"/>
                </a:lnTo>
                <a:lnTo>
                  <a:pt x="2030095" y="2304186"/>
                </a:lnTo>
                <a:lnTo>
                  <a:pt x="2054148" y="2281872"/>
                </a:lnTo>
                <a:lnTo>
                  <a:pt x="2079447" y="2261006"/>
                </a:lnTo>
                <a:lnTo>
                  <a:pt x="2105812" y="2241385"/>
                </a:lnTo>
                <a:lnTo>
                  <a:pt x="2133054" y="2222792"/>
                </a:lnTo>
                <a:lnTo>
                  <a:pt x="2128558" y="2173262"/>
                </a:lnTo>
                <a:lnTo>
                  <a:pt x="2125167" y="2123694"/>
                </a:lnTo>
                <a:lnTo>
                  <a:pt x="2122843" y="2074087"/>
                </a:lnTo>
                <a:lnTo>
                  <a:pt x="2121497" y="2024468"/>
                </a:lnTo>
                <a:lnTo>
                  <a:pt x="2121077" y="1974837"/>
                </a:lnTo>
                <a:lnTo>
                  <a:pt x="2121509" y="1925193"/>
                </a:lnTo>
                <a:lnTo>
                  <a:pt x="2122741" y="1875548"/>
                </a:lnTo>
                <a:lnTo>
                  <a:pt x="2124697" y="1825904"/>
                </a:lnTo>
                <a:lnTo>
                  <a:pt x="2127326" y="1776272"/>
                </a:lnTo>
                <a:lnTo>
                  <a:pt x="2130552" y="1726653"/>
                </a:lnTo>
                <a:lnTo>
                  <a:pt x="2138540" y="1627492"/>
                </a:lnTo>
                <a:lnTo>
                  <a:pt x="2148141" y="1528470"/>
                </a:lnTo>
                <a:lnTo>
                  <a:pt x="2164461" y="138029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5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334999" cy="102869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849" y="2653576"/>
            <a:ext cx="5664647" cy="55418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13261" y="2865454"/>
            <a:ext cx="37084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8133" y="4603053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6825" y="6790871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0994" y="7680487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078" y="6790871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3770" y="4603053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8104" y="2864384"/>
            <a:ext cx="36830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950" b="1" spc="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5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14.3%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3418" y="2945052"/>
            <a:ext cx="12446000" cy="5174615"/>
            <a:chOff x="473418" y="2945052"/>
            <a:chExt cx="12446000" cy="5174615"/>
          </a:xfrm>
        </p:grpSpPr>
        <p:sp>
          <p:nvSpPr>
            <p:cNvPr id="14" name="object 14"/>
            <p:cNvSpPr/>
            <p:nvPr/>
          </p:nvSpPr>
          <p:spPr>
            <a:xfrm>
              <a:off x="473417" y="4220057"/>
              <a:ext cx="3498215" cy="2792730"/>
            </a:xfrm>
            <a:custGeom>
              <a:avLst/>
              <a:gdLst/>
              <a:ahLst/>
              <a:cxnLst/>
              <a:rect l="l" t="t" r="r" b="b"/>
              <a:pathLst>
                <a:path w="3498215" h="2792729">
                  <a:moveTo>
                    <a:pt x="3497973" y="2782786"/>
                  </a:moveTo>
                  <a:lnTo>
                    <a:pt x="321589" y="2782786"/>
                  </a:lnTo>
                  <a:lnTo>
                    <a:pt x="58420" y="2782582"/>
                  </a:lnTo>
                  <a:lnTo>
                    <a:pt x="5194" y="2782786"/>
                  </a:lnTo>
                  <a:lnTo>
                    <a:pt x="0" y="2782786"/>
                  </a:lnTo>
                  <a:lnTo>
                    <a:pt x="0" y="2792234"/>
                  </a:lnTo>
                  <a:lnTo>
                    <a:pt x="3198838" y="2792234"/>
                  </a:lnTo>
                  <a:lnTo>
                    <a:pt x="3445370" y="2792438"/>
                  </a:lnTo>
                  <a:lnTo>
                    <a:pt x="3492779" y="2792234"/>
                  </a:lnTo>
                  <a:lnTo>
                    <a:pt x="3497973" y="2792234"/>
                  </a:lnTo>
                  <a:lnTo>
                    <a:pt x="3497973" y="2782786"/>
                  </a:lnTo>
                  <a:close/>
                </a:path>
                <a:path w="3498215" h="2792729">
                  <a:moveTo>
                    <a:pt x="3497973" y="1391500"/>
                  </a:moveTo>
                  <a:lnTo>
                    <a:pt x="321589" y="1391500"/>
                  </a:lnTo>
                  <a:lnTo>
                    <a:pt x="58420" y="1391297"/>
                  </a:lnTo>
                  <a:lnTo>
                    <a:pt x="5194" y="1391500"/>
                  </a:lnTo>
                  <a:lnTo>
                    <a:pt x="0" y="1391500"/>
                  </a:lnTo>
                  <a:lnTo>
                    <a:pt x="0" y="1400949"/>
                  </a:lnTo>
                  <a:lnTo>
                    <a:pt x="3198838" y="1400949"/>
                  </a:lnTo>
                  <a:lnTo>
                    <a:pt x="3445370" y="1401152"/>
                  </a:lnTo>
                  <a:lnTo>
                    <a:pt x="3492779" y="1400949"/>
                  </a:lnTo>
                  <a:lnTo>
                    <a:pt x="3497973" y="1400949"/>
                  </a:lnTo>
                  <a:lnTo>
                    <a:pt x="3497973" y="1391500"/>
                  </a:lnTo>
                  <a:close/>
                </a:path>
                <a:path w="3498215" h="2792729">
                  <a:moveTo>
                    <a:pt x="3497973" y="203"/>
                  </a:moveTo>
                  <a:lnTo>
                    <a:pt x="321589" y="203"/>
                  </a:lnTo>
                  <a:lnTo>
                    <a:pt x="58420" y="0"/>
                  </a:lnTo>
                  <a:lnTo>
                    <a:pt x="5194" y="203"/>
                  </a:lnTo>
                  <a:lnTo>
                    <a:pt x="0" y="203"/>
                  </a:lnTo>
                  <a:lnTo>
                    <a:pt x="0" y="9652"/>
                  </a:lnTo>
                  <a:lnTo>
                    <a:pt x="3198838" y="9652"/>
                  </a:lnTo>
                  <a:lnTo>
                    <a:pt x="3445370" y="9855"/>
                  </a:lnTo>
                  <a:lnTo>
                    <a:pt x="3492779" y="9652"/>
                  </a:lnTo>
                  <a:lnTo>
                    <a:pt x="3497973" y="9652"/>
                  </a:lnTo>
                  <a:lnTo>
                    <a:pt x="3497973" y="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764" y="4540034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4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12538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0763" y="5926043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5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2B9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0764" y="7307806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5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2B91D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66529" y="4260963"/>
              <a:ext cx="3498215" cy="2792730"/>
            </a:xfrm>
            <a:custGeom>
              <a:avLst/>
              <a:gdLst/>
              <a:ahLst/>
              <a:cxnLst/>
              <a:rect l="l" t="t" r="r" b="b"/>
              <a:pathLst>
                <a:path w="3498215" h="2792729">
                  <a:moveTo>
                    <a:pt x="3492792" y="9652"/>
                  </a:moveTo>
                  <a:lnTo>
                    <a:pt x="3198838" y="9652"/>
                  </a:lnTo>
                  <a:lnTo>
                    <a:pt x="3445383" y="9855"/>
                  </a:lnTo>
                  <a:lnTo>
                    <a:pt x="3492792" y="9652"/>
                  </a:lnTo>
                  <a:close/>
                </a:path>
                <a:path w="3498215" h="2792729">
                  <a:moveTo>
                    <a:pt x="3497973" y="2782786"/>
                  </a:moveTo>
                  <a:lnTo>
                    <a:pt x="321589" y="2782786"/>
                  </a:lnTo>
                  <a:lnTo>
                    <a:pt x="58445" y="2782582"/>
                  </a:lnTo>
                  <a:lnTo>
                    <a:pt x="5207" y="2782786"/>
                  </a:lnTo>
                  <a:lnTo>
                    <a:pt x="0" y="2782786"/>
                  </a:lnTo>
                  <a:lnTo>
                    <a:pt x="0" y="2792234"/>
                  </a:lnTo>
                  <a:lnTo>
                    <a:pt x="3198838" y="2792234"/>
                  </a:lnTo>
                  <a:lnTo>
                    <a:pt x="3445383" y="2792438"/>
                  </a:lnTo>
                  <a:lnTo>
                    <a:pt x="3492792" y="2792234"/>
                  </a:lnTo>
                  <a:lnTo>
                    <a:pt x="3497973" y="2792234"/>
                  </a:lnTo>
                  <a:lnTo>
                    <a:pt x="3497973" y="2782786"/>
                  </a:lnTo>
                  <a:close/>
                </a:path>
                <a:path w="3498215" h="2792729">
                  <a:moveTo>
                    <a:pt x="3497973" y="1391500"/>
                  </a:moveTo>
                  <a:lnTo>
                    <a:pt x="321589" y="1391500"/>
                  </a:lnTo>
                  <a:lnTo>
                    <a:pt x="58445" y="1391297"/>
                  </a:lnTo>
                  <a:lnTo>
                    <a:pt x="5207" y="1391500"/>
                  </a:lnTo>
                  <a:lnTo>
                    <a:pt x="0" y="1391500"/>
                  </a:lnTo>
                  <a:lnTo>
                    <a:pt x="0" y="1400949"/>
                  </a:lnTo>
                  <a:lnTo>
                    <a:pt x="3198838" y="1400949"/>
                  </a:lnTo>
                  <a:lnTo>
                    <a:pt x="3445383" y="1401152"/>
                  </a:lnTo>
                  <a:lnTo>
                    <a:pt x="3492792" y="1400949"/>
                  </a:lnTo>
                  <a:lnTo>
                    <a:pt x="3497973" y="1400949"/>
                  </a:lnTo>
                  <a:lnTo>
                    <a:pt x="3497973" y="1391500"/>
                  </a:lnTo>
                  <a:close/>
                </a:path>
                <a:path w="3498215" h="2792729">
                  <a:moveTo>
                    <a:pt x="3497973" y="635"/>
                  </a:moveTo>
                  <a:lnTo>
                    <a:pt x="0" y="635"/>
                  </a:lnTo>
                  <a:lnTo>
                    <a:pt x="0" y="9525"/>
                  </a:lnTo>
                  <a:lnTo>
                    <a:pt x="3497973" y="9525"/>
                  </a:lnTo>
                  <a:lnTo>
                    <a:pt x="3497973" y="635"/>
                  </a:lnTo>
                  <a:close/>
                </a:path>
                <a:path w="3498215" h="2792729">
                  <a:moveTo>
                    <a:pt x="3497973" y="203"/>
                  </a:moveTo>
                  <a:lnTo>
                    <a:pt x="58445" y="0"/>
                  </a:lnTo>
                  <a:lnTo>
                    <a:pt x="5207" y="203"/>
                  </a:lnTo>
                  <a:lnTo>
                    <a:pt x="5029" y="241"/>
                  </a:lnTo>
                  <a:lnTo>
                    <a:pt x="3497973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0763" y="3172205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4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125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7798" y="3400653"/>
              <a:ext cx="331470" cy="1743710"/>
            </a:xfrm>
            <a:custGeom>
              <a:avLst/>
              <a:gdLst/>
              <a:ahLst/>
              <a:cxnLst/>
              <a:rect l="l" t="t" r="r" b="b"/>
              <a:pathLst>
                <a:path w="331469" h="1743710">
                  <a:moveTo>
                    <a:pt x="236131" y="1701774"/>
                  </a:moveTo>
                  <a:lnTo>
                    <a:pt x="65011" y="1701774"/>
                  </a:lnTo>
                  <a:lnTo>
                    <a:pt x="65011" y="1720469"/>
                  </a:lnTo>
                  <a:lnTo>
                    <a:pt x="236131" y="1720469"/>
                  </a:lnTo>
                  <a:lnTo>
                    <a:pt x="236131" y="1701774"/>
                  </a:lnTo>
                  <a:close/>
                </a:path>
                <a:path w="331469" h="1743710">
                  <a:moveTo>
                    <a:pt x="282879" y="1728266"/>
                  </a:moveTo>
                  <a:lnTo>
                    <a:pt x="18275" y="1728266"/>
                  </a:lnTo>
                  <a:lnTo>
                    <a:pt x="18275" y="1743341"/>
                  </a:lnTo>
                  <a:lnTo>
                    <a:pt x="282879" y="1743341"/>
                  </a:lnTo>
                  <a:lnTo>
                    <a:pt x="282879" y="1728266"/>
                  </a:lnTo>
                  <a:close/>
                </a:path>
                <a:path w="331469" h="1743710">
                  <a:moveTo>
                    <a:pt x="301142" y="1456893"/>
                  </a:moveTo>
                  <a:lnTo>
                    <a:pt x="175856" y="1408595"/>
                  </a:lnTo>
                  <a:lnTo>
                    <a:pt x="174625" y="1401038"/>
                  </a:lnTo>
                  <a:lnTo>
                    <a:pt x="171323" y="1394409"/>
                  </a:lnTo>
                  <a:lnTo>
                    <a:pt x="166306" y="1389075"/>
                  </a:lnTo>
                  <a:lnTo>
                    <a:pt x="159918" y="1385379"/>
                  </a:lnTo>
                  <a:lnTo>
                    <a:pt x="159918" y="1363040"/>
                  </a:lnTo>
                  <a:lnTo>
                    <a:pt x="141224" y="1363040"/>
                  </a:lnTo>
                  <a:lnTo>
                    <a:pt x="141224" y="1385379"/>
                  </a:lnTo>
                  <a:lnTo>
                    <a:pt x="137693" y="1386776"/>
                  </a:lnTo>
                  <a:lnTo>
                    <a:pt x="134569" y="1388960"/>
                  </a:lnTo>
                  <a:lnTo>
                    <a:pt x="132029" y="1391704"/>
                  </a:lnTo>
                  <a:lnTo>
                    <a:pt x="6718" y="1343406"/>
                  </a:lnTo>
                  <a:lnTo>
                    <a:pt x="0" y="1360843"/>
                  </a:lnTo>
                  <a:lnTo>
                    <a:pt x="125285" y="1409141"/>
                  </a:lnTo>
                  <a:lnTo>
                    <a:pt x="126517" y="1416697"/>
                  </a:lnTo>
                  <a:lnTo>
                    <a:pt x="129832" y="1423327"/>
                  </a:lnTo>
                  <a:lnTo>
                    <a:pt x="134848" y="1428661"/>
                  </a:lnTo>
                  <a:lnTo>
                    <a:pt x="141224" y="1432356"/>
                  </a:lnTo>
                  <a:lnTo>
                    <a:pt x="141224" y="1688731"/>
                  </a:lnTo>
                  <a:lnTo>
                    <a:pt x="159918" y="1688731"/>
                  </a:lnTo>
                  <a:lnTo>
                    <a:pt x="159918" y="1432356"/>
                  </a:lnTo>
                  <a:lnTo>
                    <a:pt x="163449" y="1430947"/>
                  </a:lnTo>
                  <a:lnTo>
                    <a:pt x="166585" y="1428775"/>
                  </a:lnTo>
                  <a:lnTo>
                    <a:pt x="169113" y="1426032"/>
                  </a:lnTo>
                  <a:lnTo>
                    <a:pt x="294424" y="1474330"/>
                  </a:lnTo>
                  <a:lnTo>
                    <a:pt x="301142" y="1456893"/>
                  </a:lnTo>
                  <a:close/>
                </a:path>
                <a:path w="331469" h="1743710">
                  <a:moveTo>
                    <a:pt x="331139" y="111988"/>
                  </a:moveTo>
                  <a:lnTo>
                    <a:pt x="303136" y="83997"/>
                  </a:lnTo>
                  <a:lnTo>
                    <a:pt x="303136" y="130657"/>
                  </a:lnTo>
                  <a:lnTo>
                    <a:pt x="256476" y="130657"/>
                  </a:lnTo>
                  <a:lnTo>
                    <a:pt x="256476" y="186651"/>
                  </a:lnTo>
                  <a:lnTo>
                    <a:pt x="256476" y="223989"/>
                  </a:lnTo>
                  <a:lnTo>
                    <a:pt x="256476" y="261315"/>
                  </a:lnTo>
                  <a:lnTo>
                    <a:pt x="256476" y="298653"/>
                  </a:lnTo>
                  <a:lnTo>
                    <a:pt x="107149" y="298653"/>
                  </a:lnTo>
                  <a:lnTo>
                    <a:pt x="107149" y="261315"/>
                  </a:lnTo>
                  <a:lnTo>
                    <a:pt x="256476" y="261315"/>
                  </a:lnTo>
                  <a:lnTo>
                    <a:pt x="256476" y="223989"/>
                  </a:lnTo>
                  <a:lnTo>
                    <a:pt x="107149" y="223989"/>
                  </a:lnTo>
                  <a:lnTo>
                    <a:pt x="107149" y="186651"/>
                  </a:lnTo>
                  <a:lnTo>
                    <a:pt x="256476" y="186651"/>
                  </a:lnTo>
                  <a:lnTo>
                    <a:pt x="256476" y="130657"/>
                  </a:lnTo>
                  <a:lnTo>
                    <a:pt x="200482" y="130657"/>
                  </a:lnTo>
                  <a:lnTo>
                    <a:pt x="200482" y="28003"/>
                  </a:lnTo>
                  <a:lnTo>
                    <a:pt x="303136" y="130657"/>
                  </a:lnTo>
                  <a:lnTo>
                    <a:pt x="303136" y="83997"/>
                  </a:lnTo>
                  <a:lnTo>
                    <a:pt x="247142" y="28003"/>
                  </a:lnTo>
                  <a:lnTo>
                    <a:pt x="219138" y="0"/>
                  </a:lnTo>
                  <a:lnTo>
                    <a:pt x="69824" y="0"/>
                  </a:lnTo>
                  <a:lnTo>
                    <a:pt x="35572" y="22796"/>
                  </a:lnTo>
                  <a:lnTo>
                    <a:pt x="32486" y="335978"/>
                  </a:lnTo>
                  <a:lnTo>
                    <a:pt x="35394" y="350507"/>
                  </a:lnTo>
                  <a:lnTo>
                    <a:pt x="43332" y="362381"/>
                  </a:lnTo>
                  <a:lnTo>
                    <a:pt x="55130" y="370382"/>
                  </a:lnTo>
                  <a:lnTo>
                    <a:pt x="69634" y="373303"/>
                  </a:lnTo>
                  <a:lnTo>
                    <a:pt x="293801" y="373303"/>
                  </a:lnTo>
                  <a:lnTo>
                    <a:pt x="308343" y="370382"/>
                  </a:lnTo>
                  <a:lnTo>
                    <a:pt x="320205" y="362381"/>
                  </a:lnTo>
                  <a:lnTo>
                    <a:pt x="328206" y="350507"/>
                  </a:lnTo>
                  <a:lnTo>
                    <a:pt x="331139" y="335978"/>
                  </a:lnTo>
                  <a:lnTo>
                    <a:pt x="331139" y="298653"/>
                  </a:lnTo>
                  <a:lnTo>
                    <a:pt x="331139" y="261315"/>
                  </a:lnTo>
                  <a:lnTo>
                    <a:pt x="331139" y="223989"/>
                  </a:lnTo>
                  <a:lnTo>
                    <a:pt x="331139" y="186651"/>
                  </a:lnTo>
                  <a:lnTo>
                    <a:pt x="331139" y="130657"/>
                  </a:lnTo>
                  <a:lnTo>
                    <a:pt x="331139" y="111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466" y="4888162"/>
              <a:ext cx="129321" cy="2012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940" y="4794685"/>
              <a:ext cx="129321" cy="2012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10698" y="4573167"/>
              <a:ext cx="335915" cy="450215"/>
            </a:xfrm>
            <a:custGeom>
              <a:avLst/>
              <a:gdLst/>
              <a:ahLst/>
              <a:cxnLst/>
              <a:rect l="l" t="t" r="r" b="b"/>
              <a:pathLst>
                <a:path w="335914" h="450214">
                  <a:moveTo>
                    <a:pt x="263156" y="399376"/>
                  </a:moveTo>
                  <a:lnTo>
                    <a:pt x="72453" y="399376"/>
                  </a:lnTo>
                  <a:lnTo>
                    <a:pt x="72453" y="420217"/>
                  </a:lnTo>
                  <a:lnTo>
                    <a:pt x="263156" y="420217"/>
                  </a:lnTo>
                  <a:lnTo>
                    <a:pt x="263156" y="399376"/>
                  </a:lnTo>
                  <a:close/>
                </a:path>
                <a:path w="335914" h="450214">
                  <a:moveTo>
                    <a:pt x="315252" y="428891"/>
                  </a:moveTo>
                  <a:lnTo>
                    <a:pt x="20370" y="428891"/>
                  </a:lnTo>
                  <a:lnTo>
                    <a:pt x="20370" y="449732"/>
                  </a:lnTo>
                  <a:lnTo>
                    <a:pt x="315252" y="449732"/>
                  </a:lnTo>
                  <a:lnTo>
                    <a:pt x="315252" y="428891"/>
                  </a:lnTo>
                  <a:close/>
                </a:path>
                <a:path w="335914" h="450214">
                  <a:moveTo>
                    <a:pt x="335610" y="126479"/>
                  </a:moveTo>
                  <a:lnTo>
                    <a:pt x="195986" y="72656"/>
                  </a:lnTo>
                  <a:lnTo>
                    <a:pt x="194614" y="64223"/>
                  </a:lnTo>
                  <a:lnTo>
                    <a:pt x="190931" y="56845"/>
                  </a:lnTo>
                  <a:lnTo>
                    <a:pt x="185331" y="50901"/>
                  </a:lnTo>
                  <a:lnTo>
                    <a:pt x="178231" y="46774"/>
                  </a:lnTo>
                  <a:lnTo>
                    <a:pt x="178231" y="21882"/>
                  </a:lnTo>
                  <a:lnTo>
                    <a:pt x="157391" y="21882"/>
                  </a:lnTo>
                  <a:lnTo>
                    <a:pt x="157391" y="46774"/>
                  </a:lnTo>
                  <a:lnTo>
                    <a:pt x="153454" y="48336"/>
                  </a:lnTo>
                  <a:lnTo>
                    <a:pt x="149974" y="50774"/>
                  </a:lnTo>
                  <a:lnTo>
                    <a:pt x="147142" y="53822"/>
                  </a:lnTo>
                  <a:lnTo>
                    <a:pt x="7505" y="0"/>
                  </a:lnTo>
                  <a:lnTo>
                    <a:pt x="0" y="19443"/>
                  </a:lnTo>
                  <a:lnTo>
                    <a:pt x="139623" y="73266"/>
                  </a:lnTo>
                  <a:lnTo>
                    <a:pt x="141008" y="81686"/>
                  </a:lnTo>
                  <a:lnTo>
                    <a:pt x="144691" y="89065"/>
                  </a:lnTo>
                  <a:lnTo>
                    <a:pt x="150279" y="95008"/>
                  </a:lnTo>
                  <a:lnTo>
                    <a:pt x="157391" y="99136"/>
                  </a:lnTo>
                  <a:lnTo>
                    <a:pt x="157391" y="384835"/>
                  </a:lnTo>
                  <a:lnTo>
                    <a:pt x="178231" y="384835"/>
                  </a:lnTo>
                  <a:lnTo>
                    <a:pt x="178231" y="99136"/>
                  </a:lnTo>
                  <a:lnTo>
                    <a:pt x="182156" y="97574"/>
                  </a:lnTo>
                  <a:lnTo>
                    <a:pt x="185648" y="95148"/>
                  </a:lnTo>
                  <a:lnTo>
                    <a:pt x="188480" y="92087"/>
                  </a:lnTo>
                  <a:lnTo>
                    <a:pt x="328117" y="145910"/>
                  </a:lnTo>
                  <a:lnTo>
                    <a:pt x="335610" y="12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2252" y="4733764"/>
              <a:ext cx="144118" cy="224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0624" y="4629590"/>
              <a:ext cx="144118" cy="2242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6538" y="6120475"/>
              <a:ext cx="433705" cy="419100"/>
            </a:xfrm>
            <a:custGeom>
              <a:avLst/>
              <a:gdLst/>
              <a:ahLst/>
              <a:cxnLst/>
              <a:rect l="l" t="t" r="r" b="b"/>
              <a:pathLst>
                <a:path w="433705" h="419100">
                  <a:moveTo>
                    <a:pt x="216755" y="403405"/>
                  </a:moveTo>
                  <a:lnTo>
                    <a:pt x="96335" y="282985"/>
                  </a:lnTo>
                  <a:lnTo>
                    <a:pt x="0" y="282985"/>
                  </a:lnTo>
                  <a:lnTo>
                    <a:pt x="0" y="138482"/>
                  </a:lnTo>
                  <a:lnTo>
                    <a:pt x="96335" y="138482"/>
                  </a:lnTo>
                  <a:lnTo>
                    <a:pt x="216755" y="18062"/>
                  </a:lnTo>
                  <a:lnTo>
                    <a:pt x="216755" y="403405"/>
                  </a:lnTo>
                  <a:close/>
                </a:path>
                <a:path w="433705" h="419100">
                  <a:moveTo>
                    <a:pt x="273067" y="419099"/>
                  </a:moveTo>
                  <a:lnTo>
                    <a:pt x="264922" y="419099"/>
                  </a:lnTo>
                  <a:lnTo>
                    <a:pt x="264922" y="372216"/>
                  </a:lnTo>
                  <a:lnTo>
                    <a:pt x="304173" y="354798"/>
                  </a:lnTo>
                  <a:lnTo>
                    <a:pt x="337378" y="328414"/>
                  </a:lnTo>
                  <a:lnTo>
                    <a:pt x="363000" y="294592"/>
                  </a:lnTo>
                  <a:lnTo>
                    <a:pt x="379500" y="254856"/>
                  </a:lnTo>
                  <a:lnTo>
                    <a:pt x="385342" y="210734"/>
                  </a:lnTo>
                  <a:lnTo>
                    <a:pt x="379500" y="166611"/>
                  </a:lnTo>
                  <a:lnTo>
                    <a:pt x="363000" y="126875"/>
                  </a:lnTo>
                  <a:lnTo>
                    <a:pt x="337378" y="93053"/>
                  </a:lnTo>
                  <a:lnTo>
                    <a:pt x="304173" y="66670"/>
                  </a:lnTo>
                  <a:lnTo>
                    <a:pt x="264922" y="49251"/>
                  </a:lnTo>
                  <a:lnTo>
                    <a:pt x="264922" y="0"/>
                  </a:lnTo>
                  <a:lnTo>
                    <a:pt x="266299" y="0"/>
                  </a:lnTo>
                  <a:lnTo>
                    <a:pt x="310902" y="15607"/>
                  </a:lnTo>
                  <a:lnTo>
                    <a:pt x="351499" y="41085"/>
                  </a:lnTo>
                  <a:lnTo>
                    <a:pt x="385387" y="74645"/>
                  </a:lnTo>
                  <a:lnTo>
                    <a:pt x="411236" y="114978"/>
                  </a:lnTo>
                  <a:lnTo>
                    <a:pt x="427720" y="160777"/>
                  </a:lnTo>
                  <a:lnTo>
                    <a:pt x="433510" y="210734"/>
                  </a:lnTo>
                  <a:lnTo>
                    <a:pt x="427720" y="260690"/>
                  </a:lnTo>
                  <a:lnTo>
                    <a:pt x="411236" y="306489"/>
                  </a:lnTo>
                  <a:lnTo>
                    <a:pt x="385387" y="346823"/>
                  </a:lnTo>
                  <a:lnTo>
                    <a:pt x="351499" y="380382"/>
                  </a:lnTo>
                  <a:lnTo>
                    <a:pt x="310902" y="405861"/>
                  </a:lnTo>
                  <a:lnTo>
                    <a:pt x="273067" y="419099"/>
                  </a:lnTo>
                  <a:close/>
                </a:path>
                <a:path w="433705" h="419100">
                  <a:moveTo>
                    <a:pt x="264922" y="307792"/>
                  </a:moveTo>
                  <a:lnTo>
                    <a:pt x="264922" y="113796"/>
                  </a:lnTo>
                  <a:lnTo>
                    <a:pt x="289367" y="130433"/>
                  </a:lnTo>
                  <a:lnTo>
                    <a:pt x="308394" y="152962"/>
                  </a:lnTo>
                  <a:lnTo>
                    <a:pt x="320737" y="180143"/>
                  </a:lnTo>
                  <a:lnTo>
                    <a:pt x="325132" y="210734"/>
                  </a:lnTo>
                  <a:lnTo>
                    <a:pt x="320737" y="241326"/>
                  </a:lnTo>
                  <a:lnTo>
                    <a:pt x="308394" y="268520"/>
                  </a:lnTo>
                  <a:lnTo>
                    <a:pt x="289367" y="291085"/>
                  </a:lnTo>
                  <a:lnTo>
                    <a:pt x="264922" y="307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07722" y="5901171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5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37C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7392" y="6118326"/>
              <a:ext cx="8043545" cy="962660"/>
            </a:xfrm>
            <a:custGeom>
              <a:avLst/>
              <a:gdLst/>
              <a:ahLst/>
              <a:cxnLst/>
              <a:rect l="l" t="t" r="r" b="b"/>
              <a:pathLst>
                <a:path w="8043545" h="962659">
                  <a:moveTo>
                    <a:pt x="241566" y="515747"/>
                  </a:moveTo>
                  <a:lnTo>
                    <a:pt x="107365" y="649947"/>
                  </a:lnTo>
                  <a:lnTo>
                    <a:pt x="0" y="649947"/>
                  </a:lnTo>
                  <a:lnTo>
                    <a:pt x="0" y="810996"/>
                  </a:lnTo>
                  <a:lnTo>
                    <a:pt x="107365" y="810996"/>
                  </a:lnTo>
                  <a:lnTo>
                    <a:pt x="241566" y="945197"/>
                  </a:lnTo>
                  <a:lnTo>
                    <a:pt x="241566" y="515747"/>
                  </a:lnTo>
                  <a:close/>
                </a:path>
                <a:path w="8043545" h="962659">
                  <a:moveTo>
                    <a:pt x="362343" y="730465"/>
                  </a:moveTo>
                  <a:lnTo>
                    <a:pt x="357441" y="696379"/>
                  </a:lnTo>
                  <a:lnTo>
                    <a:pt x="343687" y="666089"/>
                  </a:lnTo>
                  <a:lnTo>
                    <a:pt x="322491" y="640981"/>
                  </a:lnTo>
                  <a:lnTo>
                    <a:pt x="295236" y="622439"/>
                  </a:lnTo>
                  <a:lnTo>
                    <a:pt x="295236" y="838631"/>
                  </a:lnTo>
                  <a:lnTo>
                    <a:pt x="322491" y="820013"/>
                  </a:lnTo>
                  <a:lnTo>
                    <a:pt x="343687" y="794867"/>
                  </a:lnTo>
                  <a:lnTo>
                    <a:pt x="357441" y="764565"/>
                  </a:lnTo>
                  <a:lnTo>
                    <a:pt x="362343" y="730465"/>
                  </a:lnTo>
                  <a:close/>
                </a:path>
                <a:path w="8043545" h="962659">
                  <a:moveTo>
                    <a:pt x="483120" y="730465"/>
                  </a:moveTo>
                  <a:lnTo>
                    <a:pt x="478358" y="682498"/>
                  </a:lnTo>
                  <a:lnTo>
                    <a:pt x="464680" y="637781"/>
                  </a:lnTo>
                  <a:lnTo>
                    <a:pt x="443026" y="597230"/>
                  </a:lnTo>
                  <a:lnTo>
                    <a:pt x="414312" y="561771"/>
                  </a:lnTo>
                  <a:lnTo>
                    <a:pt x="379501" y="532320"/>
                  </a:lnTo>
                  <a:lnTo>
                    <a:pt x="339496" y="509778"/>
                  </a:lnTo>
                  <a:lnTo>
                    <a:pt x="296875" y="495630"/>
                  </a:lnTo>
                  <a:lnTo>
                    <a:pt x="295236" y="495630"/>
                  </a:lnTo>
                  <a:lnTo>
                    <a:pt x="295236" y="550506"/>
                  </a:lnTo>
                  <a:lnTo>
                    <a:pt x="338988" y="569925"/>
                  </a:lnTo>
                  <a:lnTo>
                    <a:pt x="375996" y="599325"/>
                  </a:lnTo>
                  <a:lnTo>
                    <a:pt x="404545" y="637019"/>
                  </a:lnTo>
                  <a:lnTo>
                    <a:pt x="422935" y="681304"/>
                  </a:lnTo>
                  <a:lnTo>
                    <a:pt x="429437" y="730465"/>
                  </a:lnTo>
                  <a:lnTo>
                    <a:pt x="422935" y="779640"/>
                  </a:lnTo>
                  <a:lnTo>
                    <a:pt x="404545" y="823925"/>
                  </a:lnTo>
                  <a:lnTo>
                    <a:pt x="375996" y="861618"/>
                  </a:lnTo>
                  <a:lnTo>
                    <a:pt x="338988" y="891019"/>
                  </a:lnTo>
                  <a:lnTo>
                    <a:pt x="295236" y="910437"/>
                  </a:lnTo>
                  <a:lnTo>
                    <a:pt x="295236" y="962355"/>
                  </a:lnTo>
                  <a:lnTo>
                    <a:pt x="305803" y="962355"/>
                  </a:lnTo>
                  <a:lnTo>
                    <a:pt x="339496" y="951166"/>
                  </a:lnTo>
                  <a:lnTo>
                    <a:pt x="379501" y="928624"/>
                  </a:lnTo>
                  <a:lnTo>
                    <a:pt x="414312" y="899172"/>
                  </a:lnTo>
                  <a:lnTo>
                    <a:pt x="443026" y="863714"/>
                  </a:lnTo>
                  <a:lnTo>
                    <a:pt x="464680" y="823163"/>
                  </a:lnTo>
                  <a:lnTo>
                    <a:pt x="478358" y="778446"/>
                  </a:lnTo>
                  <a:lnTo>
                    <a:pt x="483120" y="730465"/>
                  </a:lnTo>
                  <a:close/>
                </a:path>
                <a:path w="8043545" h="962659">
                  <a:moveTo>
                    <a:pt x="8043532" y="33489"/>
                  </a:moveTo>
                  <a:lnTo>
                    <a:pt x="8040903" y="20447"/>
                  </a:lnTo>
                  <a:lnTo>
                    <a:pt x="8033728" y="9804"/>
                  </a:lnTo>
                  <a:lnTo>
                    <a:pt x="8023085" y="2628"/>
                  </a:lnTo>
                  <a:lnTo>
                    <a:pt x="8010042" y="0"/>
                  </a:lnTo>
                  <a:lnTo>
                    <a:pt x="8010042" y="33489"/>
                  </a:lnTo>
                  <a:lnTo>
                    <a:pt x="8010042" y="66967"/>
                  </a:lnTo>
                  <a:lnTo>
                    <a:pt x="7876095" y="150685"/>
                  </a:lnTo>
                  <a:lnTo>
                    <a:pt x="7742148" y="66967"/>
                  </a:lnTo>
                  <a:lnTo>
                    <a:pt x="7742148" y="33489"/>
                  </a:lnTo>
                  <a:lnTo>
                    <a:pt x="7876095" y="117195"/>
                  </a:lnTo>
                  <a:lnTo>
                    <a:pt x="8010042" y="33489"/>
                  </a:lnTo>
                  <a:lnTo>
                    <a:pt x="8010042" y="0"/>
                  </a:lnTo>
                  <a:lnTo>
                    <a:pt x="7742148" y="0"/>
                  </a:lnTo>
                  <a:lnTo>
                    <a:pt x="7708836" y="33489"/>
                  </a:lnTo>
                  <a:lnTo>
                    <a:pt x="7708671" y="234403"/>
                  </a:lnTo>
                  <a:lnTo>
                    <a:pt x="7711300" y="247446"/>
                  </a:lnTo>
                  <a:lnTo>
                    <a:pt x="7718476" y="258089"/>
                  </a:lnTo>
                  <a:lnTo>
                    <a:pt x="7729118" y="265264"/>
                  </a:lnTo>
                  <a:lnTo>
                    <a:pt x="7742148" y="267893"/>
                  </a:lnTo>
                  <a:lnTo>
                    <a:pt x="8010042" y="267893"/>
                  </a:lnTo>
                  <a:lnTo>
                    <a:pt x="8023085" y="265264"/>
                  </a:lnTo>
                  <a:lnTo>
                    <a:pt x="8033728" y="258089"/>
                  </a:lnTo>
                  <a:lnTo>
                    <a:pt x="8040903" y="247446"/>
                  </a:lnTo>
                  <a:lnTo>
                    <a:pt x="8043532" y="234403"/>
                  </a:lnTo>
                  <a:lnTo>
                    <a:pt x="8043532" y="150685"/>
                  </a:lnTo>
                  <a:lnTo>
                    <a:pt x="8043532" y="3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0540" y="7552622"/>
              <a:ext cx="156488" cy="7806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0223" y="7505424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181879" y="336949"/>
                  </a:moveTo>
                  <a:lnTo>
                    <a:pt x="134513" y="333975"/>
                  </a:lnTo>
                  <a:lnTo>
                    <a:pt x="89347" y="317674"/>
                  </a:lnTo>
                  <a:lnTo>
                    <a:pt x="49421" y="288045"/>
                  </a:lnTo>
                  <a:lnTo>
                    <a:pt x="21965" y="252065"/>
                  </a:lnTo>
                  <a:lnTo>
                    <a:pt x="5491" y="211536"/>
                  </a:lnTo>
                  <a:lnTo>
                    <a:pt x="0" y="168733"/>
                  </a:lnTo>
                  <a:lnTo>
                    <a:pt x="5491" y="125930"/>
                  </a:lnTo>
                  <a:lnTo>
                    <a:pt x="21965" y="85401"/>
                  </a:lnTo>
                  <a:lnTo>
                    <a:pt x="49421" y="49421"/>
                  </a:lnTo>
                  <a:lnTo>
                    <a:pt x="85401" y="21965"/>
                  </a:lnTo>
                  <a:lnTo>
                    <a:pt x="125930" y="5491"/>
                  </a:lnTo>
                  <a:lnTo>
                    <a:pt x="168733" y="0"/>
                  </a:lnTo>
                  <a:lnTo>
                    <a:pt x="211536" y="5491"/>
                  </a:lnTo>
                  <a:lnTo>
                    <a:pt x="252065" y="21965"/>
                  </a:lnTo>
                  <a:lnTo>
                    <a:pt x="267506" y="33748"/>
                  </a:lnTo>
                  <a:lnTo>
                    <a:pt x="168735" y="33748"/>
                  </a:lnTo>
                  <a:lnTo>
                    <a:pt x="142193" y="36340"/>
                  </a:lnTo>
                  <a:lnTo>
                    <a:pt x="93883" y="56350"/>
                  </a:lnTo>
                  <a:lnTo>
                    <a:pt x="56350" y="93883"/>
                  </a:lnTo>
                  <a:lnTo>
                    <a:pt x="36340" y="142193"/>
                  </a:lnTo>
                  <a:lnTo>
                    <a:pt x="33748" y="168735"/>
                  </a:lnTo>
                  <a:lnTo>
                    <a:pt x="36340" y="195274"/>
                  </a:lnTo>
                  <a:lnTo>
                    <a:pt x="56350" y="243582"/>
                  </a:lnTo>
                  <a:lnTo>
                    <a:pt x="93883" y="281115"/>
                  </a:lnTo>
                  <a:lnTo>
                    <a:pt x="142193" y="301125"/>
                  </a:lnTo>
                  <a:lnTo>
                    <a:pt x="168735" y="303717"/>
                  </a:lnTo>
                  <a:lnTo>
                    <a:pt x="269611" y="303717"/>
                  </a:lnTo>
                  <a:lnTo>
                    <a:pt x="228403" y="326597"/>
                  </a:lnTo>
                  <a:lnTo>
                    <a:pt x="181879" y="336949"/>
                  </a:lnTo>
                  <a:close/>
                </a:path>
                <a:path w="429894" h="429895">
                  <a:moveTo>
                    <a:pt x="269611" y="303717"/>
                  </a:moveTo>
                  <a:lnTo>
                    <a:pt x="168735" y="303717"/>
                  </a:lnTo>
                  <a:lnTo>
                    <a:pt x="195274" y="301125"/>
                  </a:lnTo>
                  <a:lnTo>
                    <a:pt x="220419" y="293511"/>
                  </a:lnTo>
                  <a:lnTo>
                    <a:pt x="264182" y="264182"/>
                  </a:lnTo>
                  <a:lnTo>
                    <a:pt x="293511" y="220417"/>
                  </a:lnTo>
                  <a:lnTo>
                    <a:pt x="303717" y="168733"/>
                  </a:lnTo>
                  <a:lnTo>
                    <a:pt x="301125" y="142193"/>
                  </a:lnTo>
                  <a:lnTo>
                    <a:pt x="281115" y="93883"/>
                  </a:lnTo>
                  <a:lnTo>
                    <a:pt x="243583" y="56350"/>
                  </a:lnTo>
                  <a:lnTo>
                    <a:pt x="195274" y="36340"/>
                  </a:lnTo>
                  <a:lnTo>
                    <a:pt x="168735" y="33748"/>
                  </a:lnTo>
                  <a:lnTo>
                    <a:pt x="267506" y="33748"/>
                  </a:lnTo>
                  <a:lnTo>
                    <a:pt x="288045" y="49421"/>
                  </a:lnTo>
                  <a:lnTo>
                    <a:pt x="317674" y="89347"/>
                  </a:lnTo>
                  <a:lnTo>
                    <a:pt x="333975" y="134513"/>
                  </a:lnTo>
                  <a:lnTo>
                    <a:pt x="336949" y="181879"/>
                  </a:lnTo>
                  <a:lnTo>
                    <a:pt x="326597" y="228403"/>
                  </a:lnTo>
                  <a:lnTo>
                    <a:pt x="302920" y="271047"/>
                  </a:lnTo>
                  <a:lnTo>
                    <a:pt x="338579" y="302920"/>
                  </a:lnTo>
                  <a:lnTo>
                    <a:pt x="271047" y="302920"/>
                  </a:lnTo>
                  <a:lnTo>
                    <a:pt x="269611" y="303717"/>
                  </a:lnTo>
                  <a:close/>
                </a:path>
                <a:path w="429894" h="429895">
                  <a:moveTo>
                    <a:pt x="397140" y="429293"/>
                  </a:moveTo>
                  <a:lnTo>
                    <a:pt x="385053" y="426506"/>
                  </a:lnTo>
                  <a:lnTo>
                    <a:pt x="374684" y="418869"/>
                  </a:lnTo>
                  <a:lnTo>
                    <a:pt x="271047" y="302920"/>
                  </a:lnTo>
                  <a:lnTo>
                    <a:pt x="338579" y="302920"/>
                  </a:lnTo>
                  <a:lnTo>
                    <a:pt x="418869" y="374684"/>
                  </a:lnTo>
                  <a:lnTo>
                    <a:pt x="426508" y="385053"/>
                  </a:lnTo>
                  <a:lnTo>
                    <a:pt x="429295" y="397139"/>
                  </a:lnTo>
                  <a:lnTo>
                    <a:pt x="427188" y="409362"/>
                  </a:lnTo>
                  <a:lnTo>
                    <a:pt x="420143" y="420140"/>
                  </a:lnTo>
                  <a:lnTo>
                    <a:pt x="409363" y="427187"/>
                  </a:lnTo>
                  <a:lnTo>
                    <a:pt x="397140" y="4292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6752" y="7642598"/>
              <a:ext cx="174371" cy="8698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532677" y="6700202"/>
              <a:ext cx="2399030" cy="1368425"/>
            </a:xfrm>
            <a:custGeom>
              <a:avLst/>
              <a:gdLst/>
              <a:ahLst/>
              <a:cxnLst/>
              <a:rect l="l" t="t" r="r" b="b"/>
              <a:pathLst>
                <a:path w="2399029" h="1368425">
                  <a:moveTo>
                    <a:pt x="478358" y="1332331"/>
                  </a:moveTo>
                  <a:lnTo>
                    <a:pt x="475246" y="1318869"/>
                  </a:lnTo>
                  <a:lnTo>
                    <a:pt x="466737" y="1307312"/>
                  </a:lnTo>
                  <a:lnTo>
                    <a:pt x="377278" y="1227353"/>
                  </a:lnTo>
                  <a:lnTo>
                    <a:pt x="337540" y="1191831"/>
                  </a:lnTo>
                  <a:lnTo>
                    <a:pt x="360553" y="1152626"/>
                  </a:lnTo>
                  <a:lnTo>
                    <a:pt x="373265" y="1110030"/>
                  </a:lnTo>
                  <a:lnTo>
                    <a:pt x="375653" y="1065987"/>
                  </a:lnTo>
                  <a:lnTo>
                    <a:pt x="367741" y="1022477"/>
                  </a:lnTo>
                  <a:lnTo>
                    <a:pt x="349504" y="981456"/>
                  </a:lnTo>
                  <a:lnTo>
                    <a:pt x="338429" y="967270"/>
                  </a:lnTo>
                  <a:lnTo>
                    <a:pt x="338429" y="1077823"/>
                  </a:lnTo>
                  <a:lnTo>
                    <a:pt x="335534" y="1107401"/>
                  </a:lnTo>
                  <a:lnTo>
                    <a:pt x="313245" y="1161224"/>
                  </a:lnTo>
                  <a:lnTo>
                    <a:pt x="271424" y="1203045"/>
                  </a:lnTo>
                  <a:lnTo>
                    <a:pt x="217589" y="1225346"/>
                  </a:lnTo>
                  <a:lnTo>
                    <a:pt x="188023" y="1228229"/>
                  </a:lnTo>
                  <a:lnTo>
                    <a:pt x="158445" y="1225346"/>
                  </a:lnTo>
                  <a:lnTo>
                    <a:pt x="104609" y="1203045"/>
                  </a:lnTo>
                  <a:lnTo>
                    <a:pt x="62788" y="1161224"/>
                  </a:lnTo>
                  <a:lnTo>
                    <a:pt x="40500" y="1107401"/>
                  </a:lnTo>
                  <a:lnTo>
                    <a:pt x="37604" y="1077823"/>
                  </a:lnTo>
                  <a:lnTo>
                    <a:pt x="40500" y="1048258"/>
                  </a:lnTo>
                  <a:lnTo>
                    <a:pt x="62788" y="994422"/>
                  </a:lnTo>
                  <a:lnTo>
                    <a:pt x="104609" y="952601"/>
                  </a:lnTo>
                  <a:lnTo>
                    <a:pt x="158445" y="930300"/>
                  </a:lnTo>
                  <a:lnTo>
                    <a:pt x="188023" y="927417"/>
                  </a:lnTo>
                  <a:lnTo>
                    <a:pt x="217589" y="930300"/>
                  </a:lnTo>
                  <a:lnTo>
                    <a:pt x="271424" y="952601"/>
                  </a:lnTo>
                  <a:lnTo>
                    <a:pt x="313245" y="994422"/>
                  </a:lnTo>
                  <a:lnTo>
                    <a:pt x="335534" y="1048258"/>
                  </a:lnTo>
                  <a:lnTo>
                    <a:pt x="338429" y="1077823"/>
                  </a:lnTo>
                  <a:lnTo>
                    <a:pt x="338429" y="967270"/>
                  </a:lnTo>
                  <a:lnTo>
                    <a:pt x="320967" y="944880"/>
                  </a:lnTo>
                  <a:lnTo>
                    <a:pt x="298081" y="927417"/>
                  </a:lnTo>
                  <a:lnTo>
                    <a:pt x="280873" y="914285"/>
                  </a:lnTo>
                  <a:lnTo>
                    <a:pt x="235712" y="895934"/>
                  </a:lnTo>
                  <a:lnTo>
                    <a:pt x="188023" y="889812"/>
                  </a:lnTo>
                  <a:lnTo>
                    <a:pt x="140322" y="895934"/>
                  </a:lnTo>
                  <a:lnTo>
                    <a:pt x="95161" y="914285"/>
                  </a:lnTo>
                  <a:lnTo>
                    <a:pt x="55067" y="944880"/>
                  </a:lnTo>
                  <a:lnTo>
                    <a:pt x="24472" y="984973"/>
                  </a:lnTo>
                  <a:lnTo>
                    <a:pt x="6121" y="1030135"/>
                  </a:lnTo>
                  <a:lnTo>
                    <a:pt x="0" y="1077823"/>
                  </a:lnTo>
                  <a:lnTo>
                    <a:pt x="6121" y="1125524"/>
                  </a:lnTo>
                  <a:lnTo>
                    <a:pt x="24472" y="1170686"/>
                  </a:lnTo>
                  <a:lnTo>
                    <a:pt x="55067" y="1210767"/>
                  </a:lnTo>
                  <a:lnTo>
                    <a:pt x="91643" y="1239316"/>
                  </a:lnTo>
                  <a:lnTo>
                    <a:pt x="132676" y="1257541"/>
                  </a:lnTo>
                  <a:lnTo>
                    <a:pt x="176187" y="1265466"/>
                  </a:lnTo>
                  <a:lnTo>
                    <a:pt x="220218" y="1263065"/>
                  </a:lnTo>
                  <a:lnTo>
                    <a:pt x="262813" y="1250365"/>
                  </a:lnTo>
                  <a:lnTo>
                    <a:pt x="300507" y="1228229"/>
                  </a:lnTo>
                  <a:lnTo>
                    <a:pt x="302018" y="1227353"/>
                  </a:lnTo>
                  <a:lnTo>
                    <a:pt x="417499" y="1356550"/>
                  </a:lnTo>
                  <a:lnTo>
                    <a:pt x="429056" y="1365059"/>
                  </a:lnTo>
                  <a:lnTo>
                    <a:pt x="442531" y="1368158"/>
                  </a:lnTo>
                  <a:lnTo>
                    <a:pt x="456145" y="1365808"/>
                  </a:lnTo>
                  <a:lnTo>
                    <a:pt x="468160" y="1357960"/>
                  </a:lnTo>
                  <a:lnTo>
                    <a:pt x="476008" y="1345958"/>
                  </a:lnTo>
                  <a:lnTo>
                    <a:pt x="478358" y="1332331"/>
                  </a:lnTo>
                  <a:close/>
                </a:path>
                <a:path w="2399029" h="1368425">
                  <a:moveTo>
                    <a:pt x="2398623" y="37325"/>
                  </a:moveTo>
                  <a:lnTo>
                    <a:pt x="2395690" y="22783"/>
                  </a:lnTo>
                  <a:lnTo>
                    <a:pt x="2387701" y="10922"/>
                  </a:lnTo>
                  <a:lnTo>
                    <a:pt x="2375839" y="2933"/>
                  </a:lnTo>
                  <a:lnTo>
                    <a:pt x="2361311" y="0"/>
                  </a:lnTo>
                  <a:lnTo>
                    <a:pt x="2361311" y="37325"/>
                  </a:lnTo>
                  <a:lnTo>
                    <a:pt x="2361311" y="74637"/>
                  </a:lnTo>
                  <a:lnTo>
                    <a:pt x="2212035" y="167932"/>
                  </a:lnTo>
                  <a:lnTo>
                    <a:pt x="2062759" y="74637"/>
                  </a:lnTo>
                  <a:lnTo>
                    <a:pt x="2062759" y="37325"/>
                  </a:lnTo>
                  <a:lnTo>
                    <a:pt x="2212035" y="130619"/>
                  </a:lnTo>
                  <a:lnTo>
                    <a:pt x="2361311" y="37325"/>
                  </a:lnTo>
                  <a:lnTo>
                    <a:pt x="2361311" y="0"/>
                  </a:lnTo>
                  <a:lnTo>
                    <a:pt x="2062759" y="0"/>
                  </a:lnTo>
                  <a:lnTo>
                    <a:pt x="2028532" y="22783"/>
                  </a:lnTo>
                  <a:lnTo>
                    <a:pt x="2025446" y="261226"/>
                  </a:lnTo>
                  <a:lnTo>
                    <a:pt x="2028367" y="275755"/>
                  </a:lnTo>
                  <a:lnTo>
                    <a:pt x="2036368" y="287616"/>
                  </a:lnTo>
                  <a:lnTo>
                    <a:pt x="2048230" y="295617"/>
                  </a:lnTo>
                  <a:lnTo>
                    <a:pt x="2062759" y="298551"/>
                  </a:lnTo>
                  <a:lnTo>
                    <a:pt x="2361311" y="298551"/>
                  </a:lnTo>
                  <a:lnTo>
                    <a:pt x="2375839" y="295617"/>
                  </a:lnTo>
                  <a:lnTo>
                    <a:pt x="2387701" y="287616"/>
                  </a:lnTo>
                  <a:lnTo>
                    <a:pt x="2395690" y="275755"/>
                  </a:lnTo>
                  <a:lnTo>
                    <a:pt x="2398623" y="261226"/>
                  </a:lnTo>
                  <a:lnTo>
                    <a:pt x="2398623" y="167932"/>
                  </a:lnTo>
                  <a:lnTo>
                    <a:pt x="2398623" y="37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07722" y="4525273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4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3DD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337484" y="4741647"/>
              <a:ext cx="352425" cy="430530"/>
            </a:xfrm>
            <a:custGeom>
              <a:avLst/>
              <a:gdLst/>
              <a:ahLst/>
              <a:cxnLst/>
              <a:rect l="l" t="t" r="r" b="b"/>
              <a:pathLst>
                <a:path w="352425" h="430529">
                  <a:moveTo>
                    <a:pt x="175909" y="430423"/>
                  </a:moveTo>
                  <a:lnTo>
                    <a:pt x="17142" y="324675"/>
                  </a:lnTo>
                  <a:lnTo>
                    <a:pt x="0" y="195646"/>
                  </a:lnTo>
                  <a:lnTo>
                    <a:pt x="121" y="39129"/>
                  </a:lnTo>
                  <a:lnTo>
                    <a:pt x="3164" y="23894"/>
                  </a:lnTo>
                  <a:lnTo>
                    <a:pt x="11480" y="11457"/>
                  </a:lnTo>
                  <a:lnTo>
                    <a:pt x="23850" y="3073"/>
                  </a:lnTo>
                  <a:lnTo>
                    <a:pt x="39054" y="0"/>
                  </a:lnTo>
                  <a:lnTo>
                    <a:pt x="312960" y="0"/>
                  </a:lnTo>
                  <a:lnTo>
                    <a:pt x="328194" y="3073"/>
                  </a:lnTo>
                  <a:lnTo>
                    <a:pt x="340632" y="11457"/>
                  </a:lnTo>
                  <a:lnTo>
                    <a:pt x="349015" y="23894"/>
                  </a:lnTo>
                  <a:lnTo>
                    <a:pt x="352089" y="39129"/>
                  </a:lnTo>
                  <a:lnTo>
                    <a:pt x="352050" y="89704"/>
                  </a:lnTo>
                  <a:lnTo>
                    <a:pt x="285276" y="89704"/>
                  </a:lnTo>
                  <a:lnTo>
                    <a:pt x="207017" y="167962"/>
                  </a:lnTo>
                  <a:lnTo>
                    <a:pt x="66738" y="167962"/>
                  </a:lnTo>
                  <a:lnTo>
                    <a:pt x="39054" y="195646"/>
                  </a:lnTo>
                  <a:lnTo>
                    <a:pt x="136878" y="293470"/>
                  </a:lnTo>
                  <a:lnTo>
                    <a:pt x="351733" y="293470"/>
                  </a:lnTo>
                  <a:lnTo>
                    <a:pt x="350662" y="301977"/>
                  </a:lnTo>
                  <a:lnTo>
                    <a:pt x="347174" y="310858"/>
                  </a:lnTo>
                  <a:lnTo>
                    <a:pt x="341741" y="318528"/>
                  </a:lnTo>
                  <a:lnTo>
                    <a:pt x="334677" y="324675"/>
                  </a:lnTo>
                  <a:lnTo>
                    <a:pt x="175909" y="430423"/>
                  </a:lnTo>
                  <a:close/>
                </a:path>
                <a:path w="352425" h="430529">
                  <a:moveTo>
                    <a:pt x="351733" y="293470"/>
                  </a:moveTo>
                  <a:lnTo>
                    <a:pt x="136878" y="293470"/>
                  </a:lnTo>
                  <a:lnTo>
                    <a:pt x="312960" y="117388"/>
                  </a:lnTo>
                  <a:lnTo>
                    <a:pt x="285276" y="89704"/>
                  </a:lnTo>
                  <a:lnTo>
                    <a:pt x="352050" y="89704"/>
                  </a:lnTo>
                  <a:lnTo>
                    <a:pt x="351894" y="292198"/>
                  </a:lnTo>
                  <a:lnTo>
                    <a:pt x="351733" y="293470"/>
                  </a:lnTo>
                  <a:close/>
                </a:path>
                <a:path w="352425" h="430529">
                  <a:moveTo>
                    <a:pt x="136878" y="238102"/>
                  </a:moveTo>
                  <a:lnTo>
                    <a:pt x="66738" y="167962"/>
                  </a:lnTo>
                  <a:lnTo>
                    <a:pt x="207017" y="167962"/>
                  </a:lnTo>
                  <a:lnTo>
                    <a:pt x="136878" y="238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07722" y="3195583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5" h="812164">
                  <a:moveTo>
                    <a:pt x="405780" y="811560"/>
                  </a:moveTo>
                  <a:lnTo>
                    <a:pt x="366007" y="809606"/>
                  </a:lnTo>
                  <a:lnTo>
                    <a:pt x="326615" y="803763"/>
                  </a:lnTo>
                  <a:lnTo>
                    <a:pt x="287988" y="794087"/>
                  </a:lnTo>
                  <a:lnTo>
                    <a:pt x="250494" y="780672"/>
                  </a:lnTo>
                  <a:lnTo>
                    <a:pt x="214497" y="763645"/>
                  </a:lnTo>
                  <a:lnTo>
                    <a:pt x="180340" y="743173"/>
                  </a:lnTo>
                  <a:lnTo>
                    <a:pt x="148356" y="719453"/>
                  </a:lnTo>
                  <a:lnTo>
                    <a:pt x="118850" y="692710"/>
                  </a:lnTo>
                  <a:lnTo>
                    <a:pt x="92107" y="663203"/>
                  </a:lnTo>
                  <a:lnTo>
                    <a:pt x="68386" y="631220"/>
                  </a:lnTo>
                  <a:lnTo>
                    <a:pt x="47914" y="597063"/>
                  </a:lnTo>
                  <a:lnTo>
                    <a:pt x="30888" y="561065"/>
                  </a:lnTo>
                  <a:lnTo>
                    <a:pt x="17472" y="523571"/>
                  </a:lnTo>
                  <a:lnTo>
                    <a:pt x="7796" y="484944"/>
                  </a:lnTo>
                  <a:lnTo>
                    <a:pt x="1953" y="445553"/>
                  </a:lnTo>
                  <a:lnTo>
                    <a:pt x="0" y="405780"/>
                  </a:lnTo>
                  <a:lnTo>
                    <a:pt x="122" y="395818"/>
                  </a:lnTo>
                  <a:lnTo>
                    <a:pt x="3051" y="356105"/>
                  </a:lnTo>
                  <a:lnTo>
                    <a:pt x="9860" y="316870"/>
                  </a:lnTo>
                  <a:lnTo>
                    <a:pt x="20481" y="278491"/>
                  </a:lnTo>
                  <a:lnTo>
                    <a:pt x="34813" y="241338"/>
                  </a:lnTo>
                  <a:lnTo>
                    <a:pt x="52717" y="205769"/>
                  </a:lnTo>
                  <a:lnTo>
                    <a:pt x="74022" y="172126"/>
                  </a:lnTo>
                  <a:lnTo>
                    <a:pt x="98521" y="140733"/>
                  </a:lnTo>
                  <a:lnTo>
                    <a:pt x="125980" y="111892"/>
                  </a:lnTo>
                  <a:lnTo>
                    <a:pt x="156133" y="85882"/>
                  </a:lnTo>
                  <a:lnTo>
                    <a:pt x="188690" y="62953"/>
                  </a:lnTo>
                  <a:lnTo>
                    <a:pt x="223339" y="43325"/>
                  </a:lnTo>
                  <a:lnTo>
                    <a:pt x="259744" y="27188"/>
                  </a:lnTo>
                  <a:lnTo>
                    <a:pt x="297556" y="14697"/>
                  </a:lnTo>
                  <a:lnTo>
                    <a:pt x="336409" y="5973"/>
                  </a:lnTo>
                  <a:lnTo>
                    <a:pt x="375932" y="1099"/>
                  </a:lnTo>
                  <a:lnTo>
                    <a:pt x="405780" y="0"/>
                  </a:lnTo>
                  <a:lnTo>
                    <a:pt x="415741" y="122"/>
                  </a:lnTo>
                  <a:lnTo>
                    <a:pt x="455455" y="3051"/>
                  </a:lnTo>
                  <a:lnTo>
                    <a:pt x="494690" y="9860"/>
                  </a:lnTo>
                  <a:lnTo>
                    <a:pt x="533068" y="20481"/>
                  </a:lnTo>
                  <a:lnTo>
                    <a:pt x="570221" y="34813"/>
                  </a:lnTo>
                  <a:lnTo>
                    <a:pt x="605791" y="52717"/>
                  </a:lnTo>
                  <a:lnTo>
                    <a:pt x="639434" y="74022"/>
                  </a:lnTo>
                  <a:lnTo>
                    <a:pt x="670827" y="98521"/>
                  </a:lnTo>
                  <a:lnTo>
                    <a:pt x="699667" y="125980"/>
                  </a:lnTo>
                  <a:lnTo>
                    <a:pt x="725677" y="156133"/>
                  </a:lnTo>
                  <a:lnTo>
                    <a:pt x="748606" y="188690"/>
                  </a:lnTo>
                  <a:lnTo>
                    <a:pt x="768234" y="223339"/>
                  </a:lnTo>
                  <a:lnTo>
                    <a:pt x="784371" y="259744"/>
                  </a:lnTo>
                  <a:lnTo>
                    <a:pt x="796862" y="297556"/>
                  </a:lnTo>
                  <a:lnTo>
                    <a:pt x="805587" y="336409"/>
                  </a:lnTo>
                  <a:lnTo>
                    <a:pt x="810461" y="375932"/>
                  </a:lnTo>
                  <a:lnTo>
                    <a:pt x="811560" y="405780"/>
                  </a:lnTo>
                  <a:lnTo>
                    <a:pt x="811438" y="415741"/>
                  </a:lnTo>
                  <a:lnTo>
                    <a:pt x="808508" y="455455"/>
                  </a:lnTo>
                  <a:lnTo>
                    <a:pt x="801700" y="494690"/>
                  </a:lnTo>
                  <a:lnTo>
                    <a:pt x="791078" y="533068"/>
                  </a:lnTo>
                  <a:lnTo>
                    <a:pt x="776747" y="570221"/>
                  </a:lnTo>
                  <a:lnTo>
                    <a:pt x="758842" y="605791"/>
                  </a:lnTo>
                  <a:lnTo>
                    <a:pt x="737537" y="639434"/>
                  </a:lnTo>
                  <a:lnTo>
                    <a:pt x="713038" y="670827"/>
                  </a:lnTo>
                  <a:lnTo>
                    <a:pt x="685580" y="699667"/>
                  </a:lnTo>
                  <a:lnTo>
                    <a:pt x="655426" y="725677"/>
                  </a:lnTo>
                  <a:lnTo>
                    <a:pt x="622869" y="748606"/>
                  </a:lnTo>
                  <a:lnTo>
                    <a:pt x="588220" y="768234"/>
                  </a:lnTo>
                  <a:lnTo>
                    <a:pt x="551815" y="784371"/>
                  </a:lnTo>
                  <a:lnTo>
                    <a:pt x="514004" y="796862"/>
                  </a:lnTo>
                  <a:lnTo>
                    <a:pt x="475150" y="805587"/>
                  </a:lnTo>
                  <a:lnTo>
                    <a:pt x="435628" y="810461"/>
                  </a:lnTo>
                  <a:lnTo>
                    <a:pt x="405780" y="811560"/>
                  </a:lnTo>
                  <a:close/>
                </a:path>
              </a:pathLst>
            </a:custGeom>
            <a:solidFill>
              <a:srgbClr val="86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58722" y="2945053"/>
              <a:ext cx="5069840" cy="859155"/>
            </a:xfrm>
            <a:custGeom>
              <a:avLst/>
              <a:gdLst/>
              <a:ahLst/>
              <a:cxnLst/>
              <a:rect l="l" t="t" r="r" b="b"/>
              <a:pathLst>
                <a:path w="5069840" h="859154">
                  <a:moveTo>
                    <a:pt x="400761" y="450862"/>
                  </a:moveTo>
                  <a:lnTo>
                    <a:pt x="50088" y="450862"/>
                  </a:lnTo>
                  <a:lnTo>
                    <a:pt x="50088" y="100190"/>
                  </a:lnTo>
                  <a:lnTo>
                    <a:pt x="0" y="100190"/>
                  </a:lnTo>
                  <a:lnTo>
                    <a:pt x="0" y="450862"/>
                  </a:lnTo>
                  <a:lnTo>
                    <a:pt x="3937" y="470369"/>
                  </a:lnTo>
                  <a:lnTo>
                    <a:pt x="14668" y="486295"/>
                  </a:lnTo>
                  <a:lnTo>
                    <a:pt x="30594" y="497027"/>
                  </a:lnTo>
                  <a:lnTo>
                    <a:pt x="50088" y="500964"/>
                  </a:lnTo>
                  <a:lnTo>
                    <a:pt x="400761" y="500964"/>
                  </a:lnTo>
                  <a:lnTo>
                    <a:pt x="400761" y="450862"/>
                  </a:lnTo>
                  <a:close/>
                </a:path>
                <a:path w="5069840" h="859154">
                  <a:moveTo>
                    <a:pt x="500951" y="50101"/>
                  </a:moveTo>
                  <a:lnTo>
                    <a:pt x="497014" y="30594"/>
                  </a:lnTo>
                  <a:lnTo>
                    <a:pt x="486283" y="14668"/>
                  </a:lnTo>
                  <a:lnTo>
                    <a:pt x="470357" y="3937"/>
                  </a:lnTo>
                  <a:lnTo>
                    <a:pt x="450862" y="0"/>
                  </a:lnTo>
                  <a:lnTo>
                    <a:pt x="425805" y="0"/>
                  </a:lnTo>
                  <a:lnTo>
                    <a:pt x="425805" y="175336"/>
                  </a:lnTo>
                  <a:lnTo>
                    <a:pt x="425805" y="225437"/>
                  </a:lnTo>
                  <a:lnTo>
                    <a:pt x="325615" y="225437"/>
                  </a:lnTo>
                  <a:lnTo>
                    <a:pt x="325615" y="325628"/>
                  </a:lnTo>
                  <a:lnTo>
                    <a:pt x="275526" y="325628"/>
                  </a:lnTo>
                  <a:lnTo>
                    <a:pt x="275526" y="225437"/>
                  </a:lnTo>
                  <a:lnTo>
                    <a:pt x="175336" y="225437"/>
                  </a:lnTo>
                  <a:lnTo>
                    <a:pt x="175336" y="175336"/>
                  </a:lnTo>
                  <a:lnTo>
                    <a:pt x="275526" y="175336"/>
                  </a:lnTo>
                  <a:lnTo>
                    <a:pt x="275526" y="75145"/>
                  </a:lnTo>
                  <a:lnTo>
                    <a:pt x="325615" y="75145"/>
                  </a:lnTo>
                  <a:lnTo>
                    <a:pt x="325615" y="175336"/>
                  </a:lnTo>
                  <a:lnTo>
                    <a:pt x="425805" y="175336"/>
                  </a:lnTo>
                  <a:lnTo>
                    <a:pt x="425805" y="0"/>
                  </a:lnTo>
                  <a:lnTo>
                    <a:pt x="150279" y="0"/>
                  </a:lnTo>
                  <a:lnTo>
                    <a:pt x="130784" y="3937"/>
                  </a:lnTo>
                  <a:lnTo>
                    <a:pt x="114858" y="14668"/>
                  </a:lnTo>
                  <a:lnTo>
                    <a:pt x="104127" y="30594"/>
                  </a:lnTo>
                  <a:lnTo>
                    <a:pt x="100190" y="50101"/>
                  </a:lnTo>
                  <a:lnTo>
                    <a:pt x="100190" y="350672"/>
                  </a:lnTo>
                  <a:lnTo>
                    <a:pt x="104127" y="370179"/>
                  </a:lnTo>
                  <a:lnTo>
                    <a:pt x="114858" y="386105"/>
                  </a:lnTo>
                  <a:lnTo>
                    <a:pt x="130784" y="396836"/>
                  </a:lnTo>
                  <a:lnTo>
                    <a:pt x="150279" y="400773"/>
                  </a:lnTo>
                  <a:lnTo>
                    <a:pt x="450862" y="400773"/>
                  </a:lnTo>
                  <a:lnTo>
                    <a:pt x="470357" y="396836"/>
                  </a:lnTo>
                  <a:lnTo>
                    <a:pt x="486283" y="386105"/>
                  </a:lnTo>
                  <a:lnTo>
                    <a:pt x="497014" y="370179"/>
                  </a:lnTo>
                  <a:lnTo>
                    <a:pt x="500951" y="350672"/>
                  </a:lnTo>
                  <a:lnTo>
                    <a:pt x="500951" y="325628"/>
                  </a:lnTo>
                  <a:lnTo>
                    <a:pt x="500951" y="75145"/>
                  </a:lnTo>
                  <a:lnTo>
                    <a:pt x="500951" y="50101"/>
                  </a:lnTo>
                  <a:close/>
                </a:path>
                <a:path w="5069840" h="859154">
                  <a:moveTo>
                    <a:pt x="4979682" y="813866"/>
                  </a:moveTo>
                  <a:lnTo>
                    <a:pt x="4664951" y="813866"/>
                  </a:lnTo>
                  <a:lnTo>
                    <a:pt x="4664951" y="499135"/>
                  </a:lnTo>
                  <a:lnTo>
                    <a:pt x="4619993" y="499135"/>
                  </a:lnTo>
                  <a:lnTo>
                    <a:pt x="4619993" y="813866"/>
                  </a:lnTo>
                  <a:lnTo>
                    <a:pt x="4623524" y="831367"/>
                  </a:lnTo>
                  <a:lnTo>
                    <a:pt x="4633150" y="845667"/>
                  </a:lnTo>
                  <a:lnTo>
                    <a:pt x="4647450" y="855294"/>
                  </a:lnTo>
                  <a:lnTo>
                    <a:pt x="4664951" y="858824"/>
                  </a:lnTo>
                  <a:lnTo>
                    <a:pt x="4979682" y="858824"/>
                  </a:lnTo>
                  <a:lnTo>
                    <a:pt x="4979682" y="813866"/>
                  </a:lnTo>
                  <a:close/>
                </a:path>
                <a:path w="5069840" h="859154">
                  <a:moveTo>
                    <a:pt x="5069598" y="454177"/>
                  </a:moveTo>
                  <a:lnTo>
                    <a:pt x="5066068" y="436676"/>
                  </a:lnTo>
                  <a:lnTo>
                    <a:pt x="5056429" y="422389"/>
                  </a:lnTo>
                  <a:lnTo>
                    <a:pt x="5042141" y="412750"/>
                  </a:lnTo>
                  <a:lnTo>
                    <a:pt x="5024640" y="409219"/>
                  </a:lnTo>
                  <a:lnTo>
                    <a:pt x="5002161" y="409219"/>
                  </a:lnTo>
                  <a:lnTo>
                    <a:pt x="5002161" y="566585"/>
                  </a:lnTo>
                  <a:lnTo>
                    <a:pt x="5002161" y="611543"/>
                  </a:lnTo>
                  <a:lnTo>
                    <a:pt x="4912233" y="611543"/>
                  </a:lnTo>
                  <a:lnTo>
                    <a:pt x="4912233" y="701459"/>
                  </a:lnTo>
                  <a:lnTo>
                    <a:pt x="4867275" y="701459"/>
                  </a:lnTo>
                  <a:lnTo>
                    <a:pt x="4867275" y="611543"/>
                  </a:lnTo>
                  <a:lnTo>
                    <a:pt x="4777359" y="611543"/>
                  </a:lnTo>
                  <a:lnTo>
                    <a:pt x="4777359" y="566585"/>
                  </a:lnTo>
                  <a:lnTo>
                    <a:pt x="4867275" y="566585"/>
                  </a:lnTo>
                  <a:lnTo>
                    <a:pt x="4867275" y="476656"/>
                  </a:lnTo>
                  <a:lnTo>
                    <a:pt x="4912233" y="476656"/>
                  </a:lnTo>
                  <a:lnTo>
                    <a:pt x="4912233" y="566585"/>
                  </a:lnTo>
                  <a:lnTo>
                    <a:pt x="5002161" y="566585"/>
                  </a:lnTo>
                  <a:lnTo>
                    <a:pt x="5002161" y="409219"/>
                  </a:lnTo>
                  <a:lnTo>
                    <a:pt x="4754867" y="409219"/>
                  </a:lnTo>
                  <a:lnTo>
                    <a:pt x="4737366" y="412750"/>
                  </a:lnTo>
                  <a:lnTo>
                    <a:pt x="4723079" y="422389"/>
                  </a:lnTo>
                  <a:lnTo>
                    <a:pt x="4713440" y="436676"/>
                  </a:lnTo>
                  <a:lnTo>
                    <a:pt x="4709909" y="454177"/>
                  </a:lnTo>
                  <a:lnTo>
                    <a:pt x="4709909" y="723950"/>
                  </a:lnTo>
                  <a:lnTo>
                    <a:pt x="4713440" y="741451"/>
                  </a:lnTo>
                  <a:lnTo>
                    <a:pt x="4723079" y="755738"/>
                  </a:lnTo>
                  <a:lnTo>
                    <a:pt x="4737366" y="765378"/>
                  </a:lnTo>
                  <a:lnTo>
                    <a:pt x="4754867" y="768908"/>
                  </a:lnTo>
                  <a:lnTo>
                    <a:pt x="5024640" y="768908"/>
                  </a:lnTo>
                  <a:lnTo>
                    <a:pt x="5042141" y="765378"/>
                  </a:lnTo>
                  <a:lnTo>
                    <a:pt x="5056429" y="755738"/>
                  </a:lnTo>
                  <a:lnTo>
                    <a:pt x="5066068" y="741451"/>
                  </a:lnTo>
                  <a:lnTo>
                    <a:pt x="5069598" y="723950"/>
                  </a:lnTo>
                  <a:lnTo>
                    <a:pt x="5069598" y="701459"/>
                  </a:lnTo>
                  <a:lnTo>
                    <a:pt x="5069598" y="476656"/>
                  </a:lnTo>
                  <a:lnTo>
                    <a:pt x="5069598" y="4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71669" y="3200466"/>
            <a:ext cx="1767839" cy="730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459"/>
              </a:spcBef>
            </a:pPr>
            <a:r>
              <a:rPr sz="2450" b="1" spc="110" dirty="0">
                <a:solidFill>
                  <a:srgbClr val="FFFFFF"/>
                </a:solidFill>
                <a:latin typeface="Calibri"/>
                <a:cs typeface="Calibri"/>
              </a:rPr>
              <a:t>Acceder</a:t>
            </a:r>
            <a:r>
              <a:rPr sz="24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50" b="1" spc="-5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75" dirty="0">
                <a:solidFill>
                  <a:srgbClr val="FFFFFF"/>
                </a:solidFill>
                <a:latin typeface="Calibri"/>
                <a:cs typeface="Calibri"/>
              </a:rPr>
              <a:t>actuación.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71669" y="4568286"/>
            <a:ext cx="1603375" cy="730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459"/>
              </a:spcBef>
            </a:pP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Designar </a:t>
            </a:r>
            <a:r>
              <a:rPr sz="24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2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1669" y="5954273"/>
            <a:ext cx="1890395" cy="730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459"/>
              </a:spcBef>
            </a:pPr>
            <a:r>
              <a:rPr sz="2450" b="1" spc="135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35" dirty="0">
                <a:solidFill>
                  <a:srgbClr val="FFFFFF"/>
                </a:solidFill>
                <a:latin typeface="Calibri"/>
                <a:cs typeface="Calibri"/>
              </a:rPr>
              <a:t>oído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versión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95" dirty="0">
                <a:solidFill>
                  <a:srgbClr val="FFFFFF"/>
                </a:solidFill>
                <a:latin typeface="Calibri"/>
                <a:cs typeface="Calibri"/>
              </a:rPr>
              <a:t>libre.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71669" y="7142414"/>
            <a:ext cx="26447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125" dirty="0">
                <a:solidFill>
                  <a:srgbClr val="FFFFFF"/>
                </a:solidFill>
                <a:latin typeface="Calibri"/>
                <a:cs typeface="Calibri"/>
              </a:rPr>
              <a:t>Solicitar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9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10" dirty="0">
                <a:solidFill>
                  <a:srgbClr val="FFFFFF"/>
                </a:solidFill>
                <a:latin typeface="Calibri"/>
                <a:cs typeface="Calibri"/>
              </a:rPr>
              <a:t>aportar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71669" y="7473653"/>
            <a:ext cx="3615690" cy="10610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459"/>
              </a:spcBef>
            </a:pPr>
            <a:r>
              <a:rPr sz="2450" b="1" spc="85" dirty="0">
                <a:solidFill>
                  <a:srgbClr val="FFFFFF"/>
                </a:solidFill>
                <a:latin typeface="Calibri"/>
                <a:cs typeface="Calibri"/>
              </a:rPr>
              <a:t>pruebas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00" dirty="0">
                <a:solidFill>
                  <a:srgbClr val="FFFFFF"/>
                </a:solidFill>
                <a:latin typeface="Calibri"/>
                <a:cs typeface="Calibri"/>
              </a:rPr>
              <a:t>controvertirlas </a:t>
            </a:r>
            <a:r>
              <a:rPr sz="2450" b="1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00" dirty="0">
                <a:solidFill>
                  <a:srgbClr val="FFFFFF"/>
                </a:solidFill>
                <a:latin typeface="Calibri"/>
                <a:cs typeface="Calibri"/>
              </a:rPr>
              <a:t>intervenir 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4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24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05" dirty="0">
                <a:solidFill>
                  <a:srgbClr val="FFFFFF"/>
                </a:solidFill>
                <a:latin typeface="Calibri"/>
                <a:cs typeface="Calibri"/>
              </a:rPr>
              <a:t>práctica.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34844" y="5835919"/>
            <a:ext cx="2470150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775"/>
              </a:lnSpc>
              <a:spcBef>
                <a:spcPts val="95"/>
              </a:spcBef>
            </a:pPr>
            <a:r>
              <a:rPr sz="2450" b="1" spc="160" dirty="0">
                <a:solidFill>
                  <a:srgbClr val="FFFFFF"/>
                </a:solidFill>
                <a:latin typeface="Calibri"/>
                <a:cs typeface="Calibri"/>
              </a:rPr>
              <a:t>Rendir</a:t>
            </a:r>
            <a:r>
              <a:rPr sz="245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FFFFFF"/>
                </a:solidFill>
                <a:latin typeface="Calibri"/>
                <a:cs typeface="Calibri"/>
              </a:rPr>
              <a:t>descargos</a:t>
            </a:r>
            <a:endParaRPr sz="2450">
              <a:latin typeface="Calibri"/>
              <a:cs typeface="Calibri"/>
            </a:endParaRPr>
          </a:p>
          <a:p>
            <a:pPr marL="1234440" marR="5080" indent="-398145" algn="r">
              <a:lnSpc>
                <a:spcPts val="2610"/>
              </a:lnSpc>
              <a:spcBef>
                <a:spcPts val="195"/>
              </a:spcBef>
            </a:pPr>
            <a:r>
              <a:rPr sz="2450" b="1" spc="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95" dirty="0">
                <a:solidFill>
                  <a:srgbClr val="FFFFFF"/>
                </a:solidFill>
                <a:latin typeface="Calibri"/>
                <a:cs typeface="Calibri"/>
              </a:rPr>
              <a:t>Presentar </a:t>
            </a:r>
            <a:r>
              <a:rPr sz="2450" b="1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1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1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5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45417" y="4553534"/>
            <a:ext cx="1559560" cy="730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2415" marR="5080" indent="-260350">
              <a:lnSpc>
                <a:spcPts val="2610"/>
              </a:lnSpc>
              <a:spcBef>
                <a:spcPts val="459"/>
              </a:spcBef>
            </a:pPr>
            <a:r>
              <a:rPr sz="2450" b="1" spc="3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50" b="1" spc="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2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160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sz="2450" b="1" spc="2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50" b="1" spc="1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50" b="1" spc="11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50" b="1" spc="28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5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50" b="1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50" b="1" spc="-4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76230" y="3210067"/>
            <a:ext cx="2228850" cy="730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70485">
              <a:lnSpc>
                <a:spcPts val="2610"/>
              </a:lnSpc>
              <a:spcBef>
                <a:spcPts val="459"/>
              </a:spcBef>
            </a:pPr>
            <a:r>
              <a:rPr sz="2450" b="1" spc="90" dirty="0">
                <a:solidFill>
                  <a:srgbClr val="FFFFFF"/>
                </a:solidFill>
                <a:latin typeface="Calibri"/>
                <a:cs typeface="Calibri"/>
              </a:rPr>
              <a:t>Obtener</a:t>
            </a:r>
            <a:r>
              <a:rPr sz="24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FFFFFF"/>
                </a:solidFill>
                <a:latin typeface="Calibri"/>
                <a:cs typeface="Calibri"/>
              </a:rPr>
              <a:t>copias </a:t>
            </a:r>
            <a:r>
              <a:rPr sz="2450" b="1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-2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5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8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75" dirty="0">
                <a:solidFill>
                  <a:srgbClr val="FFFFFF"/>
                </a:solidFill>
                <a:latin typeface="Calibri"/>
                <a:cs typeface="Calibri"/>
              </a:rPr>
              <a:t>actuación.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312514" y="1690091"/>
            <a:ext cx="886015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440" dirty="0">
                <a:solidFill>
                  <a:srgbClr val="F1723B"/>
                </a:solidFill>
              </a:rPr>
              <a:t>D</a:t>
            </a:r>
            <a:r>
              <a:rPr sz="4500" spc="204" dirty="0">
                <a:solidFill>
                  <a:srgbClr val="F1723B"/>
                </a:solidFill>
              </a:rPr>
              <a:t>e</a:t>
            </a:r>
            <a:r>
              <a:rPr sz="4500" spc="105" dirty="0">
                <a:solidFill>
                  <a:srgbClr val="F1723B"/>
                </a:solidFill>
              </a:rPr>
              <a:t>r</a:t>
            </a:r>
            <a:r>
              <a:rPr sz="4500" spc="204" dirty="0">
                <a:solidFill>
                  <a:srgbClr val="F1723B"/>
                </a:solidFill>
              </a:rPr>
              <a:t>e</a:t>
            </a:r>
            <a:r>
              <a:rPr sz="4500" spc="450" dirty="0">
                <a:solidFill>
                  <a:srgbClr val="F1723B"/>
                </a:solidFill>
              </a:rPr>
              <a:t>c</a:t>
            </a:r>
            <a:r>
              <a:rPr sz="4500" spc="440" dirty="0">
                <a:solidFill>
                  <a:srgbClr val="F1723B"/>
                </a:solidFill>
              </a:rPr>
              <a:t>h</a:t>
            </a:r>
            <a:r>
              <a:rPr sz="4500" spc="335" dirty="0">
                <a:solidFill>
                  <a:srgbClr val="F1723B"/>
                </a:solidFill>
              </a:rPr>
              <a:t>o</a:t>
            </a:r>
            <a:r>
              <a:rPr sz="4500" spc="630" dirty="0">
                <a:solidFill>
                  <a:srgbClr val="F1723B"/>
                </a:solidFill>
              </a:rPr>
              <a:t>s</a:t>
            </a:r>
            <a:r>
              <a:rPr sz="4500" spc="-475" dirty="0">
                <a:solidFill>
                  <a:srgbClr val="F1723B"/>
                </a:solidFill>
              </a:rPr>
              <a:t> </a:t>
            </a:r>
            <a:r>
              <a:rPr sz="4500" spc="470" dirty="0">
                <a:solidFill>
                  <a:srgbClr val="F1723B"/>
                </a:solidFill>
              </a:rPr>
              <a:t>d</a:t>
            </a:r>
            <a:r>
              <a:rPr sz="4500" spc="200" dirty="0">
                <a:solidFill>
                  <a:srgbClr val="F1723B"/>
                </a:solidFill>
              </a:rPr>
              <a:t>e</a:t>
            </a:r>
            <a:r>
              <a:rPr sz="4500" spc="-475" dirty="0">
                <a:solidFill>
                  <a:srgbClr val="F1723B"/>
                </a:solidFill>
              </a:rPr>
              <a:t> </a:t>
            </a:r>
            <a:r>
              <a:rPr sz="4500" spc="70" dirty="0">
                <a:solidFill>
                  <a:srgbClr val="F1723B"/>
                </a:solidFill>
              </a:rPr>
              <a:t>l</a:t>
            </a:r>
            <a:r>
              <a:rPr sz="4500" spc="335" dirty="0">
                <a:solidFill>
                  <a:srgbClr val="F1723B"/>
                </a:solidFill>
              </a:rPr>
              <a:t>o</a:t>
            </a:r>
            <a:r>
              <a:rPr sz="4500" spc="630" dirty="0">
                <a:solidFill>
                  <a:srgbClr val="F1723B"/>
                </a:solidFill>
              </a:rPr>
              <a:t>s</a:t>
            </a:r>
            <a:r>
              <a:rPr sz="4500" spc="-475" dirty="0">
                <a:solidFill>
                  <a:srgbClr val="F1723B"/>
                </a:solidFill>
              </a:rPr>
              <a:t> </a:t>
            </a:r>
            <a:r>
              <a:rPr sz="4500" spc="470" dirty="0">
                <a:solidFill>
                  <a:srgbClr val="F1723B"/>
                </a:solidFill>
              </a:rPr>
              <a:t>d</a:t>
            </a:r>
            <a:r>
              <a:rPr sz="4500" spc="55" dirty="0">
                <a:solidFill>
                  <a:srgbClr val="F1723B"/>
                </a:solidFill>
              </a:rPr>
              <a:t>i</a:t>
            </a:r>
            <a:r>
              <a:rPr sz="4500" spc="635" dirty="0">
                <a:solidFill>
                  <a:srgbClr val="F1723B"/>
                </a:solidFill>
              </a:rPr>
              <a:t>s</a:t>
            </a:r>
            <a:r>
              <a:rPr sz="4500" spc="450" dirty="0">
                <a:solidFill>
                  <a:srgbClr val="F1723B"/>
                </a:solidFill>
              </a:rPr>
              <a:t>c</a:t>
            </a:r>
            <a:r>
              <a:rPr sz="4500" spc="55" dirty="0">
                <a:solidFill>
                  <a:srgbClr val="F1723B"/>
                </a:solidFill>
              </a:rPr>
              <a:t>i</a:t>
            </a:r>
            <a:r>
              <a:rPr sz="4500" spc="459" dirty="0">
                <a:solidFill>
                  <a:srgbClr val="F1723B"/>
                </a:solidFill>
              </a:rPr>
              <a:t>p</a:t>
            </a:r>
            <a:r>
              <a:rPr sz="4500" spc="70" dirty="0">
                <a:solidFill>
                  <a:srgbClr val="F1723B"/>
                </a:solidFill>
              </a:rPr>
              <a:t>l</a:t>
            </a:r>
            <a:r>
              <a:rPr sz="4500" spc="55" dirty="0">
                <a:solidFill>
                  <a:srgbClr val="F1723B"/>
                </a:solidFill>
              </a:rPr>
              <a:t>i</a:t>
            </a:r>
            <a:r>
              <a:rPr sz="4500" spc="450" dirty="0">
                <a:solidFill>
                  <a:srgbClr val="F1723B"/>
                </a:solidFill>
              </a:rPr>
              <a:t>n</a:t>
            </a:r>
            <a:r>
              <a:rPr sz="4500" spc="685" dirty="0">
                <a:solidFill>
                  <a:srgbClr val="F1723B"/>
                </a:solidFill>
              </a:rPr>
              <a:t>a</a:t>
            </a:r>
            <a:r>
              <a:rPr sz="4500" spc="470" dirty="0">
                <a:solidFill>
                  <a:srgbClr val="F1723B"/>
                </a:solidFill>
              </a:rPr>
              <a:t>d</a:t>
            </a:r>
            <a:r>
              <a:rPr sz="4500" spc="335" dirty="0">
                <a:solidFill>
                  <a:srgbClr val="F1723B"/>
                </a:solidFill>
              </a:rPr>
              <a:t>o</a:t>
            </a:r>
            <a:r>
              <a:rPr sz="4500" spc="630" dirty="0">
                <a:solidFill>
                  <a:srgbClr val="F1723B"/>
                </a:solidFill>
              </a:rPr>
              <a:t>s</a:t>
            </a:r>
            <a:endParaRPr sz="4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729" y="3554668"/>
            <a:ext cx="9899650" cy="5527675"/>
          </a:xfrm>
          <a:custGeom>
            <a:avLst/>
            <a:gdLst/>
            <a:ahLst/>
            <a:cxnLst/>
            <a:rect l="l" t="t" r="r" b="b"/>
            <a:pathLst>
              <a:path w="9899650" h="5527675">
                <a:moveTo>
                  <a:pt x="9783297" y="5466374"/>
                </a:moveTo>
                <a:lnTo>
                  <a:pt x="9528986" y="5466374"/>
                </a:lnTo>
                <a:lnTo>
                  <a:pt x="9573181" y="5462912"/>
                </a:lnTo>
                <a:lnTo>
                  <a:pt x="9616224" y="5452857"/>
                </a:lnTo>
                <a:lnTo>
                  <a:pt x="9657471" y="5436703"/>
                </a:lnTo>
                <a:lnTo>
                  <a:pt x="9696278" y="5414945"/>
                </a:lnTo>
                <a:lnTo>
                  <a:pt x="9732000" y="5388079"/>
                </a:lnTo>
                <a:lnTo>
                  <a:pt x="9763994" y="5356598"/>
                </a:lnTo>
                <a:lnTo>
                  <a:pt x="9791615" y="5320999"/>
                </a:lnTo>
                <a:lnTo>
                  <a:pt x="9814219" y="5281775"/>
                </a:lnTo>
                <a:lnTo>
                  <a:pt x="9831163" y="5239423"/>
                </a:lnTo>
                <a:lnTo>
                  <a:pt x="9841801" y="5194436"/>
                </a:lnTo>
                <a:lnTo>
                  <a:pt x="9845490" y="5147309"/>
                </a:lnTo>
                <a:lnTo>
                  <a:pt x="9845490" y="104637"/>
                </a:lnTo>
                <a:lnTo>
                  <a:pt x="9844496" y="77881"/>
                </a:lnTo>
                <a:lnTo>
                  <a:pt x="9841349" y="51358"/>
                </a:lnTo>
                <a:lnTo>
                  <a:pt x="9835808" y="25316"/>
                </a:lnTo>
                <a:lnTo>
                  <a:pt x="9827629" y="0"/>
                </a:lnTo>
                <a:lnTo>
                  <a:pt x="9857108" y="41039"/>
                </a:lnTo>
                <a:lnTo>
                  <a:pt x="9879643" y="87100"/>
                </a:lnTo>
                <a:lnTo>
                  <a:pt x="9894040" y="137464"/>
                </a:lnTo>
                <a:lnTo>
                  <a:pt x="9899105" y="191414"/>
                </a:lnTo>
                <a:lnTo>
                  <a:pt x="9899105" y="5234086"/>
                </a:lnTo>
                <a:lnTo>
                  <a:pt x="9895227" y="5281383"/>
                </a:lnTo>
                <a:lnTo>
                  <a:pt x="9884013" y="5326367"/>
                </a:lnTo>
                <a:lnTo>
                  <a:pt x="9866091" y="5368412"/>
                </a:lnTo>
                <a:lnTo>
                  <a:pt x="9842088" y="5406888"/>
                </a:lnTo>
                <a:lnTo>
                  <a:pt x="9812633" y="5441167"/>
                </a:lnTo>
                <a:lnTo>
                  <a:pt x="9783297" y="5466374"/>
                </a:lnTo>
                <a:close/>
              </a:path>
              <a:path w="9899650" h="5527675">
                <a:moveTo>
                  <a:pt x="9605552" y="5527639"/>
                </a:moveTo>
                <a:lnTo>
                  <a:pt x="252273" y="5527639"/>
                </a:lnTo>
                <a:lnTo>
                  <a:pt x="194028" y="5524920"/>
                </a:lnTo>
                <a:lnTo>
                  <a:pt x="143381" y="5516954"/>
                </a:lnTo>
                <a:lnTo>
                  <a:pt x="99494" y="5504024"/>
                </a:lnTo>
                <a:lnTo>
                  <a:pt x="61527" y="5486416"/>
                </a:lnTo>
                <a:lnTo>
                  <a:pt x="28642" y="5464414"/>
                </a:lnTo>
                <a:lnTo>
                  <a:pt x="0" y="5438302"/>
                </a:lnTo>
                <a:lnTo>
                  <a:pt x="31507" y="5450223"/>
                </a:lnTo>
                <a:lnTo>
                  <a:pt x="64451" y="5459036"/>
                </a:lnTo>
                <a:lnTo>
                  <a:pt x="98351" y="5464500"/>
                </a:lnTo>
                <a:lnTo>
                  <a:pt x="132731" y="5466374"/>
                </a:lnTo>
                <a:lnTo>
                  <a:pt x="9783297" y="5466374"/>
                </a:lnTo>
                <a:lnTo>
                  <a:pt x="9778353" y="5470622"/>
                </a:lnTo>
                <a:lnTo>
                  <a:pt x="9739878" y="5494625"/>
                </a:lnTo>
                <a:lnTo>
                  <a:pt x="9697833" y="5512547"/>
                </a:lnTo>
                <a:lnTo>
                  <a:pt x="9652849" y="5523761"/>
                </a:lnTo>
                <a:lnTo>
                  <a:pt x="9605552" y="5527639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6396" y="3340242"/>
            <a:ext cx="10108565" cy="5767705"/>
            <a:chOff x="1796396" y="3340242"/>
            <a:chExt cx="10108565" cy="5767705"/>
          </a:xfrm>
        </p:grpSpPr>
        <p:sp>
          <p:nvSpPr>
            <p:cNvPr id="4" name="object 4"/>
            <p:cNvSpPr/>
            <p:nvPr/>
          </p:nvSpPr>
          <p:spPr>
            <a:xfrm>
              <a:off x="1821920" y="3365784"/>
              <a:ext cx="9978390" cy="5629910"/>
            </a:xfrm>
            <a:custGeom>
              <a:avLst/>
              <a:gdLst/>
              <a:ahLst/>
              <a:cxnLst/>
              <a:rect l="l" t="t" r="r" b="b"/>
              <a:pathLst>
                <a:path w="9978390" h="5629909">
                  <a:moveTo>
                    <a:pt x="9684675" y="5629716"/>
                  </a:moveTo>
                  <a:lnTo>
                    <a:pt x="293540" y="5629716"/>
                  </a:lnTo>
                  <a:lnTo>
                    <a:pt x="246244" y="5625908"/>
                  </a:lnTo>
                  <a:lnTo>
                    <a:pt x="201261" y="5614871"/>
                  </a:lnTo>
                  <a:lnTo>
                    <a:pt x="159218" y="5597187"/>
                  </a:lnTo>
                  <a:lnTo>
                    <a:pt x="120744" y="5573439"/>
                  </a:lnTo>
                  <a:lnTo>
                    <a:pt x="86466" y="5544209"/>
                  </a:lnTo>
                  <a:lnTo>
                    <a:pt x="57013" y="5510078"/>
                  </a:lnTo>
                  <a:lnTo>
                    <a:pt x="33011" y="5471629"/>
                  </a:lnTo>
                  <a:lnTo>
                    <a:pt x="15090" y="5429444"/>
                  </a:lnTo>
                  <a:lnTo>
                    <a:pt x="3877" y="5384105"/>
                  </a:lnTo>
                  <a:lnTo>
                    <a:pt x="0" y="5336194"/>
                  </a:lnTo>
                  <a:lnTo>
                    <a:pt x="0" y="293522"/>
                  </a:lnTo>
                  <a:lnTo>
                    <a:pt x="3877" y="246226"/>
                  </a:lnTo>
                  <a:lnTo>
                    <a:pt x="15090" y="201244"/>
                  </a:lnTo>
                  <a:lnTo>
                    <a:pt x="33011" y="159203"/>
                  </a:lnTo>
                  <a:lnTo>
                    <a:pt x="57013" y="120731"/>
                  </a:lnTo>
                  <a:lnTo>
                    <a:pt x="86466" y="86456"/>
                  </a:lnTo>
                  <a:lnTo>
                    <a:pt x="120744" y="57005"/>
                  </a:lnTo>
                  <a:lnTo>
                    <a:pt x="159218" y="33007"/>
                  </a:lnTo>
                  <a:lnTo>
                    <a:pt x="201261" y="15088"/>
                  </a:lnTo>
                  <a:lnTo>
                    <a:pt x="246244" y="3876"/>
                  </a:lnTo>
                  <a:lnTo>
                    <a:pt x="293540" y="0"/>
                  </a:lnTo>
                  <a:lnTo>
                    <a:pt x="9684675" y="0"/>
                  </a:lnTo>
                  <a:lnTo>
                    <a:pt x="9731972" y="3876"/>
                  </a:lnTo>
                  <a:lnTo>
                    <a:pt x="9776956" y="15088"/>
                  </a:lnTo>
                  <a:lnTo>
                    <a:pt x="9819001" y="33007"/>
                  </a:lnTo>
                  <a:lnTo>
                    <a:pt x="9857476" y="57005"/>
                  </a:lnTo>
                  <a:lnTo>
                    <a:pt x="9891756" y="86456"/>
                  </a:lnTo>
                  <a:lnTo>
                    <a:pt x="9921211" y="120731"/>
                  </a:lnTo>
                  <a:lnTo>
                    <a:pt x="9945214" y="159203"/>
                  </a:lnTo>
                  <a:lnTo>
                    <a:pt x="9963136" y="201244"/>
                  </a:lnTo>
                  <a:lnTo>
                    <a:pt x="9974350" y="246226"/>
                  </a:lnTo>
                  <a:lnTo>
                    <a:pt x="9978228" y="293522"/>
                  </a:lnTo>
                  <a:lnTo>
                    <a:pt x="9978228" y="5336194"/>
                  </a:lnTo>
                  <a:lnTo>
                    <a:pt x="9974350" y="5383490"/>
                  </a:lnTo>
                  <a:lnTo>
                    <a:pt x="9963136" y="5428472"/>
                  </a:lnTo>
                  <a:lnTo>
                    <a:pt x="9945214" y="5470513"/>
                  </a:lnTo>
                  <a:lnTo>
                    <a:pt x="9921211" y="5508985"/>
                  </a:lnTo>
                  <a:lnTo>
                    <a:pt x="9891756" y="5543260"/>
                  </a:lnTo>
                  <a:lnTo>
                    <a:pt x="9857476" y="5572710"/>
                  </a:lnTo>
                  <a:lnTo>
                    <a:pt x="9819001" y="5596709"/>
                  </a:lnTo>
                  <a:lnTo>
                    <a:pt x="9776956" y="5614628"/>
                  </a:lnTo>
                  <a:lnTo>
                    <a:pt x="9731972" y="5625840"/>
                  </a:lnTo>
                  <a:lnTo>
                    <a:pt x="9684675" y="56297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6396" y="3340242"/>
              <a:ext cx="10108565" cy="5767705"/>
            </a:xfrm>
            <a:custGeom>
              <a:avLst/>
              <a:gdLst/>
              <a:ahLst/>
              <a:cxnLst/>
              <a:rect l="l" t="t" r="r" b="b"/>
              <a:pathLst>
                <a:path w="10108565" h="5767705">
                  <a:moveTo>
                    <a:pt x="9789481" y="5767568"/>
                  </a:moveTo>
                  <a:lnTo>
                    <a:pt x="447674" y="5767568"/>
                  </a:lnTo>
                  <a:lnTo>
                    <a:pt x="389169" y="5764770"/>
                  </a:lnTo>
                  <a:lnTo>
                    <a:pt x="336311" y="5756609"/>
                  </a:lnTo>
                  <a:lnTo>
                    <a:pt x="289040" y="5743482"/>
                  </a:lnTo>
                  <a:lnTo>
                    <a:pt x="247102" y="5725778"/>
                  </a:lnTo>
                  <a:lnTo>
                    <a:pt x="210245" y="5703886"/>
                  </a:lnTo>
                  <a:lnTo>
                    <a:pt x="178215" y="5678196"/>
                  </a:lnTo>
                  <a:lnTo>
                    <a:pt x="150759" y="5649096"/>
                  </a:lnTo>
                  <a:lnTo>
                    <a:pt x="127625" y="5616976"/>
                  </a:lnTo>
                  <a:lnTo>
                    <a:pt x="91583" y="5584952"/>
                  </a:lnTo>
                  <a:lnTo>
                    <a:pt x="60504" y="5547964"/>
                  </a:lnTo>
                  <a:lnTo>
                    <a:pt x="35097" y="5506581"/>
                  </a:lnTo>
                  <a:lnTo>
                    <a:pt x="16071" y="5461370"/>
                  </a:lnTo>
                  <a:lnTo>
                    <a:pt x="4135" y="5412899"/>
                  </a:lnTo>
                  <a:lnTo>
                    <a:pt x="0" y="5361737"/>
                  </a:lnTo>
                  <a:lnTo>
                    <a:pt x="0" y="319063"/>
                  </a:lnTo>
                  <a:lnTo>
                    <a:pt x="3461" y="271938"/>
                  </a:lnTo>
                  <a:lnTo>
                    <a:pt x="13516" y="226951"/>
                  </a:lnTo>
                  <a:lnTo>
                    <a:pt x="29669" y="184598"/>
                  </a:lnTo>
                  <a:lnTo>
                    <a:pt x="51425" y="145375"/>
                  </a:lnTo>
                  <a:lnTo>
                    <a:pt x="78291" y="109775"/>
                  </a:lnTo>
                  <a:lnTo>
                    <a:pt x="109770" y="78295"/>
                  </a:lnTo>
                  <a:lnTo>
                    <a:pt x="145369" y="51428"/>
                  </a:lnTo>
                  <a:lnTo>
                    <a:pt x="184593" y="29671"/>
                  </a:lnTo>
                  <a:lnTo>
                    <a:pt x="226946" y="13517"/>
                  </a:lnTo>
                  <a:lnTo>
                    <a:pt x="271935" y="3461"/>
                  </a:lnTo>
                  <a:lnTo>
                    <a:pt x="319064" y="0"/>
                  </a:lnTo>
                  <a:lnTo>
                    <a:pt x="9710199" y="0"/>
                  </a:lnTo>
                  <a:lnTo>
                    <a:pt x="9758412" y="3654"/>
                  </a:lnTo>
                  <a:lnTo>
                    <a:pt x="9804257" y="14229"/>
                  </a:lnTo>
                  <a:lnTo>
                    <a:pt x="9833005" y="25542"/>
                  </a:lnTo>
                  <a:lnTo>
                    <a:pt x="319064" y="25542"/>
                  </a:lnTo>
                  <a:lnTo>
                    <a:pt x="271768" y="29418"/>
                  </a:lnTo>
                  <a:lnTo>
                    <a:pt x="226785" y="40630"/>
                  </a:lnTo>
                  <a:lnTo>
                    <a:pt x="184742" y="58549"/>
                  </a:lnTo>
                  <a:lnTo>
                    <a:pt x="146268" y="82548"/>
                  </a:lnTo>
                  <a:lnTo>
                    <a:pt x="111990" y="111998"/>
                  </a:lnTo>
                  <a:lnTo>
                    <a:pt x="82537" y="146273"/>
                  </a:lnTo>
                  <a:lnTo>
                    <a:pt x="58535" y="184745"/>
                  </a:lnTo>
                  <a:lnTo>
                    <a:pt x="40614" y="226786"/>
                  </a:lnTo>
                  <a:lnTo>
                    <a:pt x="29401" y="271768"/>
                  </a:lnTo>
                  <a:lnTo>
                    <a:pt x="25523" y="319063"/>
                  </a:lnTo>
                  <a:lnTo>
                    <a:pt x="25523" y="5361737"/>
                  </a:lnTo>
                  <a:lnTo>
                    <a:pt x="29401" y="5409647"/>
                  </a:lnTo>
                  <a:lnTo>
                    <a:pt x="40614" y="5454986"/>
                  </a:lnTo>
                  <a:lnTo>
                    <a:pt x="58535" y="5497171"/>
                  </a:lnTo>
                  <a:lnTo>
                    <a:pt x="82537" y="5535620"/>
                  </a:lnTo>
                  <a:lnTo>
                    <a:pt x="111990" y="5569751"/>
                  </a:lnTo>
                  <a:lnTo>
                    <a:pt x="146268" y="5598981"/>
                  </a:lnTo>
                  <a:lnTo>
                    <a:pt x="184742" y="5622729"/>
                  </a:lnTo>
                  <a:lnTo>
                    <a:pt x="226785" y="5640413"/>
                  </a:lnTo>
                  <a:lnTo>
                    <a:pt x="271768" y="5651450"/>
                  </a:lnTo>
                  <a:lnTo>
                    <a:pt x="287646" y="5652729"/>
                  </a:lnTo>
                  <a:lnTo>
                    <a:pt x="188884" y="5652729"/>
                  </a:lnTo>
                  <a:lnTo>
                    <a:pt x="217559" y="5678841"/>
                  </a:lnTo>
                  <a:lnTo>
                    <a:pt x="250662" y="5700843"/>
                  </a:lnTo>
                  <a:lnTo>
                    <a:pt x="289218" y="5718451"/>
                  </a:lnTo>
                  <a:lnTo>
                    <a:pt x="334254" y="5731381"/>
                  </a:lnTo>
                  <a:lnTo>
                    <a:pt x="386795" y="5739347"/>
                  </a:lnTo>
                  <a:lnTo>
                    <a:pt x="447866" y="5742066"/>
                  </a:lnTo>
                  <a:lnTo>
                    <a:pt x="9912916" y="5742066"/>
                  </a:lnTo>
                  <a:lnTo>
                    <a:pt x="9881469" y="5754060"/>
                  </a:lnTo>
                  <a:lnTo>
                    <a:pt x="9836482" y="5764116"/>
                  </a:lnTo>
                  <a:lnTo>
                    <a:pt x="9789481" y="5767568"/>
                  </a:lnTo>
                  <a:close/>
                </a:path>
                <a:path w="10108565" h="5767705">
                  <a:moveTo>
                    <a:pt x="9836413" y="5655259"/>
                  </a:moveTo>
                  <a:lnTo>
                    <a:pt x="9710199" y="5655259"/>
                  </a:lnTo>
                  <a:lnTo>
                    <a:pt x="9757496" y="5651382"/>
                  </a:lnTo>
                  <a:lnTo>
                    <a:pt x="9802480" y="5640170"/>
                  </a:lnTo>
                  <a:lnTo>
                    <a:pt x="9844525" y="5622251"/>
                  </a:lnTo>
                  <a:lnTo>
                    <a:pt x="9883000" y="5598253"/>
                  </a:lnTo>
                  <a:lnTo>
                    <a:pt x="9917280" y="5568802"/>
                  </a:lnTo>
                  <a:lnTo>
                    <a:pt x="9946735" y="5534527"/>
                  </a:lnTo>
                  <a:lnTo>
                    <a:pt x="9970738" y="5496055"/>
                  </a:lnTo>
                  <a:lnTo>
                    <a:pt x="9988660" y="5454015"/>
                  </a:lnTo>
                  <a:lnTo>
                    <a:pt x="9999874" y="5409032"/>
                  </a:lnTo>
                  <a:lnTo>
                    <a:pt x="10003752" y="5361737"/>
                  </a:lnTo>
                  <a:lnTo>
                    <a:pt x="10003752" y="319063"/>
                  </a:lnTo>
                  <a:lnTo>
                    <a:pt x="9999874" y="271768"/>
                  </a:lnTo>
                  <a:lnTo>
                    <a:pt x="9988660" y="226786"/>
                  </a:lnTo>
                  <a:lnTo>
                    <a:pt x="9970738" y="184745"/>
                  </a:lnTo>
                  <a:lnTo>
                    <a:pt x="9946735" y="146273"/>
                  </a:lnTo>
                  <a:lnTo>
                    <a:pt x="9917280" y="111998"/>
                  </a:lnTo>
                  <a:lnTo>
                    <a:pt x="9883000" y="82548"/>
                  </a:lnTo>
                  <a:lnTo>
                    <a:pt x="9844525" y="58549"/>
                  </a:lnTo>
                  <a:lnTo>
                    <a:pt x="9802480" y="40630"/>
                  </a:lnTo>
                  <a:lnTo>
                    <a:pt x="9757496" y="29418"/>
                  </a:lnTo>
                  <a:lnTo>
                    <a:pt x="9710199" y="25542"/>
                  </a:lnTo>
                  <a:lnTo>
                    <a:pt x="9833005" y="25542"/>
                  </a:lnTo>
                  <a:lnTo>
                    <a:pt x="9886878" y="53821"/>
                  </a:lnTo>
                  <a:lnTo>
                    <a:pt x="9922672" y="81676"/>
                  </a:lnTo>
                  <a:lnTo>
                    <a:pt x="9954132" y="114129"/>
                  </a:lnTo>
                  <a:lnTo>
                    <a:pt x="9980770" y="150601"/>
                  </a:lnTo>
                  <a:lnTo>
                    <a:pt x="10016821" y="182625"/>
                  </a:lnTo>
                  <a:lnTo>
                    <a:pt x="10043548" y="214426"/>
                  </a:lnTo>
                  <a:lnTo>
                    <a:pt x="10013962" y="214426"/>
                  </a:lnTo>
                  <a:lnTo>
                    <a:pt x="10021061" y="239743"/>
                  </a:lnTo>
                  <a:lnTo>
                    <a:pt x="10026722" y="265785"/>
                  </a:lnTo>
                  <a:lnTo>
                    <a:pt x="10030469" y="292307"/>
                  </a:lnTo>
                  <a:lnTo>
                    <a:pt x="10031824" y="319063"/>
                  </a:lnTo>
                  <a:lnTo>
                    <a:pt x="10031824" y="5361737"/>
                  </a:lnTo>
                  <a:lnTo>
                    <a:pt x="10028363" y="5408862"/>
                  </a:lnTo>
                  <a:lnTo>
                    <a:pt x="10018309" y="5453849"/>
                  </a:lnTo>
                  <a:lnTo>
                    <a:pt x="10002158" y="5496202"/>
                  </a:lnTo>
                  <a:lnTo>
                    <a:pt x="9980403" y="5535426"/>
                  </a:lnTo>
                  <a:lnTo>
                    <a:pt x="9953539" y="5571025"/>
                  </a:lnTo>
                  <a:lnTo>
                    <a:pt x="9922060" y="5602505"/>
                  </a:lnTo>
                  <a:lnTo>
                    <a:pt x="9886462" y="5629372"/>
                  </a:lnTo>
                  <a:lnTo>
                    <a:pt x="9847238" y="5651130"/>
                  </a:lnTo>
                  <a:lnTo>
                    <a:pt x="9836413" y="5655259"/>
                  </a:lnTo>
                  <a:close/>
                </a:path>
                <a:path w="10108565" h="5767705">
                  <a:moveTo>
                    <a:pt x="9912916" y="5742066"/>
                  </a:moveTo>
                  <a:lnTo>
                    <a:pt x="9789355" y="5742066"/>
                  </a:lnTo>
                  <a:lnTo>
                    <a:pt x="9836716" y="5738188"/>
                  </a:lnTo>
                  <a:lnTo>
                    <a:pt x="9881888" y="5726974"/>
                  </a:lnTo>
                  <a:lnTo>
                    <a:pt x="9924214" y="5709052"/>
                  </a:lnTo>
                  <a:lnTo>
                    <a:pt x="9963034" y="5685049"/>
                  </a:lnTo>
                  <a:lnTo>
                    <a:pt x="9997690" y="5655594"/>
                  </a:lnTo>
                  <a:lnTo>
                    <a:pt x="10027522" y="5621314"/>
                  </a:lnTo>
                  <a:lnTo>
                    <a:pt x="10051872" y="5582838"/>
                  </a:lnTo>
                  <a:lnTo>
                    <a:pt x="10070081" y="5540794"/>
                  </a:lnTo>
                  <a:lnTo>
                    <a:pt x="10081389" y="5496202"/>
                  </a:lnTo>
                  <a:lnTo>
                    <a:pt x="10085438" y="5448513"/>
                  </a:lnTo>
                  <a:lnTo>
                    <a:pt x="10085438" y="405841"/>
                  </a:lnTo>
                  <a:lnTo>
                    <a:pt x="10080374" y="351891"/>
                  </a:lnTo>
                  <a:lnTo>
                    <a:pt x="10065977" y="301527"/>
                  </a:lnTo>
                  <a:lnTo>
                    <a:pt x="10043441" y="255466"/>
                  </a:lnTo>
                  <a:lnTo>
                    <a:pt x="10013962" y="214426"/>
                  </a:lnTo>
                  <a:lnTo>
                    <a:pt x="10043548" y="214426"/>
                  </a:lnTo>
                  <a:lnTo>
                    <a:pt x="10073318" y="260996"/>
                  </a:lnTo>
                  <a:lnTo>
                    <a:pt x="10092347" y="306207"/>
                  </a:lnTo>
                  <a:lnTo>
                    <a:pt x="10104284" y="354678"/>
                  </a:lnTo>
                  <a:lnTo>
                    <a:pt x="10108420" y="405841"/>
                  </a:lnTo>
                  <a:lnTo>
                    <a:pt x="10108420" y="5448513"/>
                  </a:lnTo>
                  <a:lnTo>
                    <a:pt x="10104958" y="5495639"/>
                  </a:lnTo>
                  <a:lnTo>
                    <a:pt x="10094903" y="5540626"/>
                  </a:lnTo>
                  <a:lnTo>
                    <a:pt x="10078749" y="5582979"/>
                  </a:lnTo>
                  <a:lnTo>
                    <a:pt x="10056954" y="5622251"/>
                  </a:lnTo>
                  <a:lnTo>
                    <a:pt x="10030125" y="5657802"/>
                  </a:lnTo>
                  <a:lnTo>
                    <a:pt x="9998644" y="5689282"/>
                  </a:lnTo>
                  <a:lnTo>
                    <a:pt x="9963045" y="5716149"/>
                  </a:lnTo>
                  <a:lnTo>
                    <a:pt x="9923821" y="5737906"/>
                  </a:lnTo>
                  <a:lnTo>
                    <a:pt x="9912916" y="5742066"/>
                  </a:lnTo>
                  <a:close/>
                </a:path>
                <a:path w="10108565" h="5767705">
                  <a:moveTo>
                    <a:pt x="9712759" y="5680801"/>
                  </a:moveTo>
                  <a:lnTo>
                    <a:pt x="321615" y="5680801"/>
                  </a:lnTo>
                  <a:lnTo>
                    <a:pt x="286160" y="5678926"/>
                  </a:lnTo>
                  <a:lnTo>
                    <a:pt x="252378" y="5673463"/>
                  </a:lnTo>
                  <a:lnTo>
                    <a:pt x="220033" y="5664650"/>
                  </a:lnTo>
                  <a:lnTo>
                    <a:pt x="188884" y="5652729"/>
                  </a:lnTo>
                  <a:lnTo>
                    <a:pt x="287646" y="5652729"/>
                  </a:lnTo>
                  <a:lnTo>
                    <a:pt x="319064" y="5655259"/>
                  </a:lnTo>
                  <a:lnTo>
                    <a:pt x="9836413" y="5655259"/>
                  </a:lnTo>
                  <a:lnTo>
                    <a:pt x="9804883" y="5667284"/>
                  </a:lnTo>
                  <a:lnTo>
                    <a:pt x="9759892" y="5677339"/>
                  </a:lnTo>
                  <a:lnTo>
                    <a:pt x="9712759" y="5680801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065" marR="5080" algn="ctr">
              <a:lnSpc>
                <a:spcPts val="4710"/>
              </a:lnSpc>
              <a:spcBef>
                <a:spcPts val="770"/>
              </a:spcBef>
            </a:pPr>
            <a:r>
              <a:rPr spc="445" dirty="0"/>
              <a:t>¿</a:t>
            </a:r>
            <a:r>
              <a:rPr spc="345" dirty="0"/>
              <a:t>Q</a:t>
            </a:r>
            <a:r>
              <a:rPr spc="420" dirty="0"/>
              <a:t>u</a:t>
            </a:r>
            <a:r>
              <a:rPr spc="175" dirty="0"/>
              <a:t>é</a:t>
            </a:r>
            <a:r>
              <a:rPr spc="-475" dirty="0"/>
              <a:t> </a:t>
            </a:r>
            <a:r>
              <a:rPr spc="440" dirty="0"/>
              <a:t>d</a:t>
            </a:r>
            <a:r>
              <a:rPr spc="45" dirty="0"/>
              <a:t>i</a:t>
            </a:r>
            <a:r>
              <a:rPr spc="420" dirty="0"/>
              <a:t>c</a:t>
            </a:r>
            <a:r>
              <a:rPr spc="175" dirty="0"/>
              <a:t>e</a:t>
            </a:r>
            <a:r>
              <a:rPr spc="-475" dirty="0"/>
              <a:t> </a:t>
            </a:r>
            <a:r>
              <a:rPr spc="60" dirty="0"/>
              <a:t>l</a:t>
            </a:r>
            <a:r>
              <a:rPr spc="645" dirty="0"/>
              <a:t>a</a:t>
            </a:r>
            <a:r>
              <a:rPr spc="-475" dirty="0"/>
              <a:t> </a:t>
            </a:r>
            <a:r>
              <a:rPr spc="-265" dirty="0"/>
              <a:t>j</a:t>
            </a:r>
            <a:r>
              <a:rPr spc="420" dirty="0"/>
              <a:t>u</a:t>
            </a:r>
            <a:r>
              <a:rPr spc="85" dirty="0"/>
              <a:t>r</a:t>
            </a:r>
            <a:r>
              <a:rPr spc="45" dirty="0"/>
              <a:t>i</a:t>
            </a:r>
            <a:r>
              <a:rPr spc="610" dirty="0"/>
              <a:t>s</a:t>
            </a:r>
            <a:r>
              <a:rPr spc="430" dirty="0"/>
              <a:t>p</a:t>
            </a:r>
            <a:r>
              <a:rPr spc="85" dirty="0"/>
              <a:t>r</a:t>
            </a:r>
            <a:r>
              <a:rPr spc="420" dirty="0"/>
              <a:t>u</a:t>
            </a:r>
            <a:r>
              <a:rPr spc="440" dirty="0"/>
              <a:t>d</a:t>
            </a:r>
            <a:r>
              <a:rPr spc="180" dirty="0"/>
              <a:t>e</a:t>
            </a:r>
            <a:r>
              <a:rPr spc="420" dirty="0"/>
              <a:t>nc</a:t>
            </a:r>
            <a:r>
              <a:rPr spc="45" dirty="0"/>
              <a:t>i</a:t>
            </a:r>
            <a:r>
              <a:rPr spc="459" dirty="0"/>
              <a:t>a  </a:t>
            </a:r>
            <a:r>
              <a:rPr spc="610" dirty="0"/>
              <a:t>s</a:t>
            </a:r>
            <a:r>
              <a:rPr spc="310" dirty="0"/>
              <a:t>o</a:t>
            </a:r>
            <a:r>
              <a:rPr spc="434" dirty="0"/>
              <a:t>b</a:t>
            </a:r>
            <a:r>
              <a:rPr spc="85" dirty="0"/>
              <a:t>r</a:t>
            </a:r>
            <a:r>
              <a:rPr spc="175" dirty="0"/>
              <a:t>e</a:t>
            </a:r>
            <a:r>
              <a:rPr spc="-475" dirty="0"/>
              <a:t> </a:t>
            </a:r>
            <a:r>
              <a:rPr spc="60" dirty="0"/>
              <a:t>l</a:t>
            </a:r>
            <a:r>
              <a:rPr spc="310" dirty="0"/>
              <a:t>o</a:t>
            </a:r>
            <a:r>
              <a:rPr spc="605" dirty="0"/>
              <a:t>s</a:t>
            </a:r>
            <a:r>
              <a:rPr spc="-475" dirty="0"/>
              <a:t> </a:t>
            </a:r>
            <a:r>
              <a:rPr spc="440" dirty="0"/>
              <a:t>d</a:t>
            </a:r>
            <a:r>
              <a:rPr spc="180" dirty="0"/>
              <a:t>e</a:t>
            </a:r>
            <a:r>
              <a:rPr spc="85" dirty="0"/>
              <a:t>r</a:t>
            </a:r>
            <a:r>
              <a:rPr spc="180" dirty="0"/>
              <a:t>e</a:t>
            </a:r>
            <a:r>
              <a:rPr spc="420" dirty="0"/>
              <a:t>c</a:t>
            </a:r>
            <a:r>
              <a:rPr spc="409" dirty="0"/>
              <a:t>h</a:t>
            </a:r>
            <a:r>
              <a:rPr spc="310" dirty="0"/>
              <a:t>o</a:t>
            </a:r>
            <a:r>
              <a:rPr spc="605" dirty="0"/>
              <a:t>s</a:t>
            </a:r>
            <a:r>
              <a:rPr spc="-475" dirty="0"/>
              <a:t> </a:t>
            </a:r>
            <a:r>
              <a:rPr spc="440" dirty="0"/>
              <a:t>d</a:t>
            </a:r>
            <a:r>
              <a:rPr spc="180" dirty="0"/>
              <a:t>e</a:t>
            </a:r>
            <a:r>
              <a:rPr spc="55" dirty="0"/>
              <a:t>l  </a:t>
            </a:r>
            <a:r>
              <a:rPr spc="335" dirty="0"/>
              <a:t>disciplinado?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53434" y="3405887"/>
            <a:ext cx="10154920" cy="6520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51255" algn="ctr">
              <a:lnSpc>
                <a:spcPct val="115900"/>
              </a:lnSpc>
              <a:spcBef>
                <a:spcPts val="90"/>
              </a:spcBef>
            </a:pPr>
            <a:r>
              <a:rPr sz="2750" spc="180" dirty="0">
                <a:solidFill>
                  <a:srgbClr val="00203C"/>
                </a:solidFill>
                <a:latin typeface="Calibri"/>
                <a:cs typeface="Calibri"/>
              </a:rPr>
              <a:t>“La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203C"/>
                </a:solidFill>
                <a:latin typeface="Calibri"/>
                <a:cs typeface="Calibri"/>
              </a:rPr>
              <a:t>acción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disciplinaria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203C"/>
                </a:solidFill>
                <a:latin typeface="Calibri"/>
                <a:cs typeface="Calibri"/>
              </a:rPr>
              <a:t>del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203C"/>
                </a:solidFill>
                <a:latin typeface="Calibri"/>
                <a:cs typeface="Calibri"/>
              </a:rPr>
              <a:t>Estado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0" dirty="0">
                <a:solidFill>
                  <a:srgbClr val="00203C"/>
                </a:solidFill>
                <a:latin typeface="Calibri"/>
                <a:cs typeface="Calibri"/>
              </a:rPr>
              <a:t>supone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5" dirty="0">
                <a:solidFill>
                  <a:srgbClr val="00203C"/>
                </a:solidFill>
                <a:latin typeface="Calibri"/>
                <a:cs typeface="Calibri"/>
              </a:rPr>
              <a:t>una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203C"/>
                </a:solidFill>
                <a:latin typeface="Calibri"/>
                <a:cs typeface="Calibri"/>
              </a:rPr>
              <a:t>actividad </a:t>
            </a:r>
            <a:r>
              <a:rPr sz="2750" spc="1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203C"/>
                </a:solidFill>
                <a:latin typeface="Calibri"/>
                <a:cs typeface="Calibri"/>
              </a:rPr>
              <a:t>sancionatoria,</a:t>
            </a:r>
            <a:r>
              <a:rPr sz="27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70" dirty="0">
                <a:solidFill>
                  <a:srgbClr val="00203C"/>
                </a:solidFill>
                <a:latin typeface="Calibri"/>
                <a:cs typeface="Calibri"/>
              </a:rPr>
              <a:t>manera</a:t>
            </a:r>
            <a:r>
              <a:rPr sz="27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70" dirty="0">
                <a:solidFill>
                  <a:srgbClr val="00203C"/>
                </a:solidFill>
                <a:latin typeface="Calibri"/>
                <a:cs typeface="Calibri"/>
              </a:rPr>
              <a:t>todas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203C"/>
                </a:solidFill>
                <a:latin typeface="Calibri"/>
                <a:cs typeface="Calibri"/>
              </a:rPr>
              <a:t>las</a:t>
            </a:r>
            <a:r>
              <a:rPr sz="27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00203C"/>
                </a:solidFill>
                <a:latin typeface="Calibri"/>
                <a:cs typeface="Calibri"/>
              </a:rPr>
              <a:t>actuaciones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5" dirty="0">
                <a:solidFill>
                  <a:srgbClr val="00203C"/>
                </a:solidFill>
                <a:latin typeface="Calibri"/>
                <a:cs typeface="Calibri"/>
              </a:rPr>
              <a:t>se </a:t>
            </a:r>
            <a:r>
              <a:rPr sz="2750" spc="-6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203C"/>
                </a:solidFill>
                <a:latin typeface="Calibri"/>
                <a:cs typeface="Calibri"/>
              </a:rPr>
              <a:t>realicen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750" spc="-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203C"/>
                </a:solidFill>
                <a:latin typeface="Calibri"/>
                <a:cs typeface="Calibri"/>
              </a:rPr>
              <a:t>desarrollo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-90" dirty="0">
                <a:solidFill>
                  <a:srgbClr val="00203C"/>
                </a:solidFill>
                <a:latin typeface="Calibri"/>
                <a:cs typeface="Calibri"/>
              </a:rPr>
              <a:t> ésta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 deben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respetar </a:t>
            </a:r>
            <a:r>
              <a:rPr sz="2750" spc="-40" dirty="0">
                <a:solidFill>
                  <a:srgbClr val="00203C"/>
                </a:solidFill>
                <a:latin typeface="Calibri"/>
                <a:cs typeface="Calibri"/>
              </a:rPr>
              <a:t>unos </a:t>
            </a:r>
            <a:r>
              <a:rPr sz="2750" spc="-35" dirty="0">
                <a:solidFill>
                  <a:srgbClr val="00203C"/>
                </a:solidFill>
                <a:latin typeface="Calibri"/>
                <a:cs typeface="Calibri"/>
              </a:rPr>
              <a:t>postulados </a:t>
            </a:r>
            <a:r>
              <a:rPr sz="2750" spc="-3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203C"/>
                </a:solidFill>
                <a:latin typeface="Calibri"/>
                <a:cs typeface="Calibri"/>
              </a:rPr>
              <a:t>mínimos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0" dirty="0">
                <a:solidFill>
                  <a:srgbClr val="00203C"/>
                </a:solidFill>
                <a:latin typeface="Calibri"/>
                <a:cs typeface="Calibri"/>
              </a:rPr>
              <a:t>que,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45" dirty="0">
                <a:solidFill>
                  <a:srgbClr val="00203C"/>
                </a:solidFill>
                <a:latin typeface="Calibri"/>
                <a:cs typeface="Calibri"/>
              </a:rPr>
              <a:t>básicamente,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están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00203C"/>
                </a:solidFill>
                <a:latin typeface="Calibri"/>
                <a:cs typeface="Calibri"/>
              </a:rPr>
              <a:t>dados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00203C"/>
                </a:solidFill>
                <a:latin typeface="Calibri"/>
                <a:cs typeface="Calibri"/>
              </a:rPr>
              <a:t>por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respeto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al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5" dirty="0">
                <a:solidFill>
                  <a:srgbClr val="00203C"/>
                </a:solidFill>
                <a:latin typeface="Calibri"/>
                <a:cs typeface="Calibri"/>
              </a:rPr>
              <a:t>debido </a:t>
            </a:r>
            <a:r>
              <a:rPr sz="2750" spc="-61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5" dirty="0">
                <a:solidFill>
                  <a:srgbClr val="00203C"/>
                </a:solidFill>
                <a:latin typeface="Calibri"/>
                <a:cs typeface="Calibri"/>
              </a:rPr>
              <a:t>proceso.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150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05" dirty="0">
                <a:solidFill>
                  <a:srgbClr val="00203C"/>
                </a:solidFill>
                <a:latin typeface="Calibri"/>
                <a:cs typeface="Calibri"/>
              </a:rPr>
              <a:t>este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75" dirty="0">
                <a:solidFill>
                  <a:srgbClr val="00203C"/>
                </a:solidFill>
                <a:latin typeface="Calibri"/>
                <a:cs typeface="Calibri"/>
              </a:rPr>
              <a:t>punto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00203C"/>
                </a:solidFill>
                <a:latin typeface="Calibri"/>
                <a:cs typeface="Calibri"/>
              </a:rPr>
              <a:t>cabe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60" dirty="0">
                <a:solidFill>
                  <a:srgbClr val="00203C"/>
                </a:solidFill>
                <a:latin typeface="Calibri"/>
                <a:cs typeface="Calibri"/>
              </a:rPr>
              <a:t>destacar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203C"/>
                </a:solidFill>
                <a:latin typeface="Calibri"/>
                <a:cs typeface="Calibri"/>
              </a:rPr>
              <a:t>Corte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70" dirty="0">
                <a:solidFill>
                  <a:srgbClr val="00203C"/>
                </a:solidFill>
                <a:latin typeface="Calibri"/>
                <a:cs typeface="Calibri"/>
              </a:rPr>
              <a:t>ha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203C"/>
                </a:solidFill>
                <a:latin typeface="Calibri"/>
                <a:cs typeface="Calibri"/>
              </a:rPr>
              <a:t>admitido </a:t>
            </a:r>
            <a:r>
              <a:rPr sz="2750" spc="-1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2750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203C"/>
                </a:solidFill>
                <a:latin typeface="Calibri"/>
                <a:cs typeface="Calibri"/>
              </a:rPr>
              <a:t>las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00203C"/>
                </a:solidFill>
                <a:latin typeface="Calibri"/>
                <a:cs typeface="Calibri"/>
              </a:rPr>
              <a:t>garantías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203C"/>
                </a:solidFill>
                <a:latin typeface="Calibri"/>
                <a:cs typeface="Calibri"/>
              </a:rPr>
              <a:t>del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203C"/>
                </a:solidFill>
                <a:latin typeface="Calibri"/>
                <a:cs typeface="Calibri"/>
              </a:rPr>
              <a:t>Derecho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203C"/>
                </a:solidFill>
                <a:latin typeface="Calibri"/>
                <a:cs typeface="Calibri"/>
              </a:rPr>
              <a:t>Penal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deben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5" dirty="0">
                <a:solidFill>
                  <a:srgbClr val="00203C"/>
                </a:solidFill>
                <a:latin typeface="Calibri"/>
                <a:cs typeface="Calibri"/>
              </a:rPr>
              <a:t>ser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203C"/>
                </a:solidFill>
                <a:latin typeface="Calibri"/>
                <a:cs typeface="Calibri"/>
              </a:rPr>
              <a:t>aplicadas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al </a:t>
            </a:r>
            <a:r>
              <a:rPr sz="2750" spc="3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203C"/>
                </a:solidFill>
                <a:latin typeface="Calibri"/>
                <a:cs typeface="Calibri"/>
              </a:rPr>
              <a:t>Derecho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60" dirty="0">
                <a:solidFill>
                  <a:srgbClr val="00203C"/>
                </a:solidFill>
                <a:latin typeface="Calibri"/>
                <a:cs typeface="Calibri"/>
              </a:rPr>
              <a:t>Disciplinario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45" dirty="0">
                <a:solidFill>
                  <a:srgbClr val="00203C"/>
                </a:solidFill>
                <a:latin typeface="Calibri"/>
                <a:cs typeface="Calibri"/>
              </a:rPr>
              <a:t>mutatis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30" dirty="0">
                <a:solidFill>
                  <a:srgbClr val="00203C"/>
                </a:solidFill>
                <a:latin typeface="Calibri"/>
                <a:cs typeface="Calibri"/>
              </a:rPr>
              <a:t>mutandis,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40" dirty="0">
                <a:solidFill>
                  <a:srgbClr val="00203C"/>
                </a:solidFill>
                <a:latin typeface="Calibri"/>
                <a:cs typeface="Calibri"/>
              </a:rPr>
              <a:t>hecho,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203C"/>
                </a:solidFill>
                <a:latin typeface="Calibri"/>
                <a:cs typeface="Calibri"/>
              </a:rPr>
              <a:t>mismo </a:t>
            </a:r>
            <a:r>
              <a:rPr sz="2750" spc="1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75" dirty="0">
                <a:solidFill>
                  <a:srgbClr val="00203C"/>
                </a:solidFill>
                <a:latin typeface="Calibri"/>
                <a:cs typeface="Calibri"/>
              </a:rPr>
              <a:t>Código </a:t>
            </a:r>
            <a:r>
              <a:rPr sz="2750" spc="-55" dirty="0">
                <a:solidFill>
                  <a:srgbClr val="00203C"/>
                </a:solidFill>
                <a:latin typeface="Calibri"/>
                <a:cs typeface="Calibri"/>
              </a:rPr>
              <a:t>establece </a:t>
            </a:r>
            <a:r>
              <a:rPr sz="2750" spc="-80" dirty="0">
                <a:solidFill>
                  <a:srgbClr val="00203C"/>
                </a:solidFill>
                <a:latin typeface="Calibri"/>
                <a:cs typeface="Calibri"/>
              </a:rPr>
              <a:t>que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2750" spc="-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203C"/>
                </a:solidFill>
                <a:latin typeface="Calibri"/>
                <a:cs typeface="Calibri"/>
              </a:rPr>
              <a:t>el </a:t>
            </a:r>
            <a:r>
              <a:rPr sz="2750" spc="20" dirty="0">
                <a:solidFill>
                  <a:srgbClr val="00203C"/>
                </a:solidFill>
                <a:latin typeface="Calibri"/>
                <a:cs typeface="Calibri"/>
              </a:rPr>
              <a:t>ejercicio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-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2750" spc="-5" dirty="0">
                <a:solidFill>
                  <a:srgbClr val="00203C"/>
                </a:solidFill>
                <a:latin typeface="Calibri"/>
                <a:cs typeface="Calibri"/>
              </a:rPr>
              <a:t>sanción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disciplinaria </a:t>
            </a:r>
            <a:r>
              <a:rPr sz="2750" spc="3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85" dirty="0">
                <a:solidFill>
                  <a:srgbClr val="00203C"/>
                </a:solidFill>
                <a:latin typeface="Calibri"/>
                <a:cs typeface="Calibri"/>
              </a:rPr>
              <a:t>deben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203C"/>
                </a:solidFill>
                <a:latin typeface="Calibri"/>
                <a:cs typeface="Calibri"/>
              </a:rPr>
              <a:t>seguirse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00203C"/>
                </a:solidFill>
                <a:latin typeface="Calibri"/>
                <a:cs typeface="Calibri"/>
              </a:rPr>
              <a:t>los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203C"/>
                </a:solidFill>
                <a:latin typeface="Calibri"/>
                <a:cs typeface="Calibri"/>
              </a:rPr>
              <a:t>principios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spc="-9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2750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40" dirty="0">
                <a:solidFill>
                  <a:srgbClr val="00203C"/>
                </a:solidFill>
                <a:latin typeface="Calibri"/>
                <a:cs typeface="Calibri"/>
              </a:rPr>
              <a:t>legalidad,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45" dirty="0">
                <a:solidFill>
                  <a:srgbClr val="00203C"/>
                </a:solidFill>
                <a:latin typeface="Calibri"/>
                <a:cs typeface="Calibri"/>
              </a:rPr>
              <a:t>presunción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-40" dirty="0">
                <a:solidFill>
                  <a:srgbClr val="00203C"/>
                </a:solidFill>
                <a:latin typeface="Calibri"/>
                <a:cs typeface="Calibri"/>
              </a:rPr>
              <a:t>de </a:t>
            </a:r>
            <a:r>
              <a:rPr sz="2750" b="1" spc="-3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25" dirty="0">
                <a:solidFill>
                  <a:srgbClr val="00203C"/>
                </a:solidFill>
                <a:latin typeface="Calibri"/>
                <a:cs typeface="Calibri"/>
              </a:rPr>
              <a:t>inocencia,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65" dirty="0">
                <a:solidFill>
                  <a:srgbClr val="00203C"/>
                </a:solidFill>
                <a:latin typeface="Calibri"/>
                <a:cs typeface="Calibri"/>
              </a:rPr>
              <a:t>culpabilidad,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80" dirty="0">
                <a:solidFill>
                  <a:srgbClr val="00203C"/>
                </a:solidFill>
                <a:latin typeface="Calibri"/>
                <a:cs typeface="Calibri"/>
              </a:rPr>
              <a:t>antijuridicidad,</a:t>
            </a:r>
            <a:r>
              <a:rPr sz="2750" b="1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750" b="1" spc="70" dirty="0">
                <a:solidFill>
                  <a:srgbClr val="00203C"/>
                </a:solidFill>
                <a:latin typeface="Calibri"/>
                <a:cs typeface="Calibri"/>
              </a:rPr>
              <a:t>favorabilidad</a:t>
            </a:r>
            <a:endParaRPr sz="2750">
              <a:latin typeface="Calibri"/>
              <a:cs typeface="Calibri"/>
            </a:endParaRPr>
          </a:p>
          <a:p>
            <a:pPr marR="1138555" algn="ctr">
              <a:lnSpc>
                <a:spcPct val="100000"/>
              </a:lnSpc>
              <a:spcBef>
                <a:spcPts val="525"/>
              </a:spcBef>
            </a:pPr>
            <a:r>
              <a:rPr sz="2900" b="1" spc="95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290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00203C"/>
                </a:solidFill>
                <a:latin typeface="Calibri"/>
                <a:cs typeface="Calibri"/>
              </a:rPr>
              <a:t>non</a:t>
            </a:r>
            <a:r>
              <a:rPr sz="290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50" dirty="0">
                <a:solidFill>
                  <a:srgbClr val="00203C"/>
                </a:solidFill>
                <a:latin typeface="Calibri"/>
                <a:cs typeface="Calibri"/>
              </a:rPr>
              <a:t>bis</a:t>
            </a:r>
            <a:r>
              <a:rPr sz="290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85" dirty="0">
                <a:solidFill>
                  <a:srgbClr val="00203C"/>
                </a:solidFill>
                <a:latin typeface="Calibri"/>
                <a:cs typeface="Calibri"/>
              </a:rPr>
              <a:t>in</a:t>
            </a:r>
            <a:r>
              <a:rPr sz="2900" b="1" spc="6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00203C"/>
                </a:solidFill>
                <a:latin typeface="Calibri"/>
                <a:cs typeface="Calibri"/>
              </a:rPr>
              <a:t>idem.</a:t>
            </a:r>
            <a:r>
              <a:rPr sz="2900" spc="20" dirty="0">
                <a:solidFill>
                  <a:srgbClr val="00203C"/>
                </a:solidFill>
                <a:latin typeface="Calibri"/>
                <a:cs typeface="Calibri"/>
              </a:rPr>
              <a:t>”</a:t>
            </a:r>
            <a:endParaRPr sz="2900">
              <a:latin typeface="Calibri"/>
              <a:cs typeface="Calibri"/>
            </a:endParaRPr>
          </a:p>
          <a:p>
            <a:pPr marL="4748530" marR="5080" indent="-2925445">
              <a:lnSpc>
                <a:spcPct val="118600"/>
              </a:lnSpc>
              <a:spcBef>
                <a:spcPts val="3345"/>
              </a:spcBef>
            </a:pPr>
            <a:r>
              <a:rPr sz="1950" b="1" spc="140" dirty="0">
                <a:solidFill>
                  <a:srgbClr val="00203C"/>
                </a:solidFill>
                <a:latin typeface="Calibri"/>
                <a:cs typeface="Calibri"/>
              </a:rPr>
              <a:t>Al</a:t>
            </a:r>
            <a:r>
              <a:rPr sz="1950" b="1" spc="5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00203C"/>
                </a:solidFill>
                <a:latin typeface="Calibri"/>
                <a:cs typeface="Calibri"/>
              </a:rPr>
              <a:t>respecto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00203C"/>
                </a:solidFill>
                <a:latin typeface="Calibri"/>
                <a:cs typeface="Calibri"/>
              </a:rPr>
              <a:t>consultar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60" dirty="0">
                <a:solidFill>
                  <a:srgbClr val="00203C"/>
                </a:solidFill>
                <a:latin typeface="Calibri"/>
                <a:cs typeface="Calibri"/>
              </a:rPr>
              <a:t>Corte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25" dirty="0">
                <a:solidFill>
                  <a:srgbClr val="00203C"/>
                </a:solidFill>
                <a:latin typeface="Calibri"/>
                <a:cs typeface="Calibri"/>
              </a:rPr>
              <a:t>Constitucional,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00203C"/>
                </a:solidFill>
                <a:latin typeface="Calibri"/>
                <a:cs typeface="Calibri"/>
              </a:rPr>
              <a:t>sentencias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65" dirty="0">
                <a:solidFill>
                  <a:srgbClr val="00203C"/>
                </a:solidFill>
                <a:latin typeface="Calibri"/>
                <a:cs typeface="Calibri"/>
              </a:rPr>
              <a:t>T-316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4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00203C"/>
                </a:solidFill>
                <a:latin typeface="Calibri"/>
                <a:cs typeface="Calibri"/>
              </a:rPr>
              <a:t>2019,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70" dirty="0">
                <a:solidFill>
                  <a:srgbClr val="00203C"/>
                </a:solidFill>
                <a:latin typeface="Calibri"/>
                <a:cs typeface="Calibri"/>
              </a:rPr>
              <a:t>C-401</a:t>
            </a:r>
            <a:r>
              <a:rPr sz="1950" b="1" spc="5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45" dirty="0">
                <a:solidFill>
                  <a:srgbClr val="00203C"/>
                </a:solidFill>
                <a:latin typeface="Calibri"/>
                <a:cs typeface="Calibri"/>
              </a:rPr>
              <a:t>de </a:t>
            </a:r>
            <a:r>
              <a:rPr sz="1950" b="1" spc="-4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00203C"/>
                </a:solidFill>
                <a:latin typeface="Calibri"/>
                <a:cs typeface="Calibri"/>
              </a:rPr>
              <a:t>2013</a:t>
            </a:r>
            <a:r>
              <a:rPr sz="1950" b="1" spc="4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50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1950" b="1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90" dirty="0">
                <a:solidFill>
                  <a:srgbClr val="00203C"/>
                </a:solidFill>
                <a:latin typeface="Calibri"/>
                <a:cs typeface="Calibri"/>
              </a:rPr>
              <a:t>T-282A</a:t>
            </a:r>
            <a:r>
              <a:rPr sz="1950" b="1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45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1950" b="1" spc="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00203C"/>
                </a:solidFill>
                <a:latin typeface="Calibri"/>
                <a:cs typeface="Calibri"/>
              </a:rPr>
              <a:t>2012.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3257" y="465458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287982" y="143991"/>
                </a:moveTo>
                <a:lnTo>
                  <a:pt x="281783" y="102191"/>
                </a:lnTo>
                <a:lnTo>
                  <a:pt x="263715" y="63992"/>
                </a:lnTo>
                <a:lnTo>
                  <a:pt x="235339" y="32682"/>
                </a:lnTo>
                <a:lnTo>
                  <a:pt x="199094" y="10960"/>
                </a:lnTo>
                <a:lnTo>
                  <a:pt x="158104" y="691"/>
                </a:lnTo>
                <a:lnTo>
                  <a:pt x="143991" y="0"/>
                </a:lnTo>
                <a:lnTo>
                  <a:pt x="129877" y="691"/>
                </a:lnTo>
                <a:lnTo>
                  <a:pt x="88888" y="10960"/>
                </a:lnTo>
                <a:lnTo>
                  <a:pt x="52643" y="32682"/>
                </a:lnTo>
                <a:lnTo>
                  <a:pt x="24266" y="63992"/>
                </a:lnTo>
                <a:lnTo>
                  <a:pt x="6198" y="102191"/>
                </a:lnTo>
                <a:lnTo>
                  <a:pt x="0" y="143991"/>
                </a:lnTo>
                <a:lnTo>
                  <a:pt x="691" y="158105"/>
                </a:lnTo>
                <a:lnTo>
                  <a:pt x="10960" y="199093"/>
                </a:lnTo>
                <a:lnTo>
                  <a:pt x="32683" y="235338"/>
                </a:lnTo>
                <a:lnTo>
                  <a:pt x="63993" y="263714"/>
                </a:lnTo>
                <a:lnTo>
                  <a:pt x="102192" y="281783"/>
                </a:lnTo>
                <a:lnTo>
                  <a:pt x="143991" y="287982"/>
                </a:lnTo>
                <a:lnTo>
                  <a:pt x="158104" y="287290"/>
                </a:lnTo>
                <a:lnTo>
                  <a:pt x="199094" y="277021"/>
                </a:lnTo>
                <a:lnTo>
                  <a:pt x="235339" y="255298"/>
                </a:lnTo>
                <a:lnTo>
                  <a:pt x="263715" y="223986"/>
                </a:lnTo>
                <a:lnTo>
                  <a:pt x="281783" y="185789"/>
                </a:lnTo>
                <a:lnTo>
                  <a:pt x="287982" y="143991"/>
                </a:lnTo>
                <a:close/>
              </a:path>
            </a:pathLst>
          </a:custGeom>
          <a:solidFill>
            <a:srgbClr val="E4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3257" y="609450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287982" y="143991"/>
                </a:moveTo>
                <a:lnTo>
                  <a:pt x="281783" y="102201"/>
                </a:lnTo>
                <a:lnTo>
                  <a:pt x="263715" y="63989"/>
                </a:lnTo>
                <a:lnTo>
                  <a:pt x="235339" y="32678"/>
                </a:lnTo>
                <a:lnTo>
                  <a:pt x="199094" y="10972"/>
                </a:lnTo>
                <a:lnTo>
                  <a:pt x="158104" y="691"/>
                </a:lnTo>
                <a:lnTo>
                  <a:pt x="143991" y="0"/>
                </a:lnTo>
                <a:lnTo>
                  <a:pt x="129877" y="691"/>
                </a:lnTo>
                <a:lnTo>
                  <a:pt x="88888" y="10972"/>
                </a:lnTo>
                <a:lnTo>
                  <a:pt x="52643" y="32678"/>
                </a:lnTo>
                <a:lnTo>
                  <a:pt x="24266" y="63989"/>
                </a:lnTo>
                <a:lnTo>
                  <a:pt x="6198" y="102201"/>
                </a:lnTo>
                <a:lnTo>
                  <a:pt x="0" y="143991"/>
                </a:lnTo>
                <a:lnTo>
                  <a:pt x="691" y="158095"/>
                </a:lnTo>
                <a:lnTo>
                  <a:pt x="10960" y="199082"/>
                </a:lnTo>
                <a:lnTo>
                  <a:pt x="32683" y="235339"/>
                </a:lnTo>
                <a:lnTo>
                  <a:pt x="63993" y="263705"/>
                </a:lnTo>
                <a:lnTo>
                  <a:pt x="102192" y="281783"/>
                </a:lnTo>
                <a:lnTo>
                  <a:pt x="143991" y="287982"/>
                </a:lnTo>
                <a:lnTo>
                  <a:pt x="158104" y="287291"/>
                </a:lnTo>
                <a:lnTo>
                  <a:pt x="199094" y="277010"/>
                </a:lnTo>
                <a:lnTo>
                  <a:pt x="235339" y="255303"/>
                </a:lnTo>
                <a:lnTo>
                  <a:pt x="263715" y="223992"/>
                </a:lnTo>
                <a:lnTo>
                  <a:pt x="281783" y="185781"/>
                </a:lnTo>
                <a:lnTo>
                  <a:pt x="287982" y="143991"/>
                </a:lnTo>
                <a:close/>
              </a:path>
            </a:pathLst>
          </a:custGeom>
          <a:solidFill>
            <a:srgbClr val="EDC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3257" y="753441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87982" y="143991"/>
                </a:moveTo>
                <a:lnTo>
                  <a:pt x="281783" y="102201"/>
                </a:lnTo>
                <a:lnTo>
                  <a:pt x="263715" y="63989"/>
                </a:lnTo>
                <a:lnTo>
                  <a:pt x="235339" y="32678"/>
                </a:lnTo>
                <a:lnTo>
                  <a:pt x="199094" y="10972"/>
                </a:lnTo>
                <a:lnTo>
                  <a:pt x="158104" y="691"/>
                </a:lnTo>
                <a:lnTo>
                  <a:pt x="143991" y="0"/>
                </a:lnTo>
                <a:lnTo>
                  <a:pt x="129877" y="691"/>
                </a:lnTo>
                <a:lnTo>
                  <a:pt x="88888" y="10972"/>
                </a:lnTo>
                <a:lnTo>
                  <a:pt x="52643" y="32678"/>
                </a:lnTo>
                <a:lnTo>
                  <a:pt x="24266" y="63989"/>
                </a:lnTo>
                <a:lnTo>
                  <a:pt x="6198" y="102201"/>
                </a:lnTo>
                <a:lnTo>
                  <a:pt x="0" y="143991"/>
                </a:lnTo>
                <a:lnTo>
                  <a:pt x="691" y="158095"/>
                </a:lnTo>
                <a:lnTo>
                  <a:pt x="10960" y="199082"/>
                </a:lnTo>
                <a:lnTo>
                  <a:pt x="32683" y="235339"/>
                </a:lnTo>
                <a:lnTo>
                  <a:pt x="63993" y="263705"/>
                </a:lnTo>
                <a:lnTo>
                  <a:pt x="102192" y="281783"/>
                </a:lnTo>
                <a:lnTo>
                  <a:pt x="143991" y="287982"/>
                </a:lnTo>
                <a:lnTo>
                  <a:pt x="158104" y="287291"/>
                </a:lnTo>
                <a:lnTo>
                  <a:pt x="199094" y="277010"/>
                </a:lnTo>
                <a:lnTo>
                  <a:pt x="235339" y="255303"/>
                </a:lnTo>
                <a:lnTo>
                  <a:pt x="263715" y="223992"/>
                </a:lnTo>
                <a:lnTo>
                  <a:pt x="281783" y="185781"/>
                </a:lnTo>
                <a:lnTo>
                  <a:pt x="287982" y="143991"/>
                </a:lnTo>
                <a:close/>
              </a:path>
            </a:pathLst>
          </a:custGeom>
          <a:solidFill>
            <a:srgbClr val="E7B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3257" y="321467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287982" y="143991"/>
                </a:moveTo>
                <a:lnTo>
                  <a:pt x="281783" y="102192"/>
                </a:lnTo>
                <a:lnTo>
                  <a:pt x="263715" y="63992"/>
                </a:lnTo>
                <a:lnTo>
                  <a:pt x="235339" y="32682"/>
                </a:lnTo>
                <a:lnTo>
                  <a:pt x="199094" y="10960"/>
                </a:lnTo>
                <a:lnTo>
                  <a:pt x="158104" y="691"/>
                </a:lnTo>
                <a:lnTo>
                  <a:pt x="143991" y="0"/>
                </a:lnTo>
                <a:lnTo>
                  <a:pt x="129877" y="691"/>
                </a:lnTo>
                <a:lnTo>
                  <a:pt x="88888" y="10960"/>
                </a:lnTo>
                <a:lnTo>
                  <a:pt x="52643" y="32682"/>
                </a:lnTo>
                <a:lnTo>
                  <a:pt x="24266" y="63992"/>
                </a:lnTo>
                <a:lnTo>
                  <a:pt x="6198" y="102192"/>
                </a:lnTo>
                <a:lnTo>
                  <a:pt x="0" y="143991"/>
                </a:lnTo>
                <a:lnTo>
                  <a:pt x="691" y="158105"/>
                </a:lnTo>
                <a:lnTo>
                  <a:pt x="10960" y="199093"/>
                </a:lnTo>
                <a:lnTo>
                  <a:pt x="32683" y="235338"/>
                </a:lnTo>
                <a:lnTo>
                  <a:pt x="63993" y="263714"/>
                </a:lnTo>
                <a:lnTo>
                  <a:pt x="102192" y="281783"/>
                </a:lnTo>
                <a:lnTo>
                  <a:pt x="143991" y="287982"/>
                </a:lnTo>
                <a:lnTo>
                  <a:pt x="158104" y="287290"/>
                </a:lnTo>
                <a:lnTo>
                  <a:pt x="199094" y="277021"/>
                </a:lnTo>
                <a:lnTo>
                  <a:pt x="235339" y="255298"/>
                </a:lnTo>
                <a:lnTo>
                  <a:pt x="263715" y="223986"/>
                </a:lnTo>
                <a:lnTo>
                  <a:pt x="281783" y="185789"/>
                </a:lnTo>
                <a:lnTo>
                  <a:pt x="287982" y="143991"/>
                </a:lnTo>
                <a:close/>
              </a:path>
            </a:pathLst>
          </a:custGeom>
          <a:solidFill>
            <a:srgbClr val="C2D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5253" y="2566717"/>
            <a:ext cx="143991" cy="1439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5253" y="3286673"/>
            <a:ext cx="143991" cy="1439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5253" y="4726585"/>
            <a:ext cx="143991" cy="1439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253" y="6166496"/>
            <a:ext cx="143991" cy="1439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5253" y="7606408"/>
            <a:ext cx="143991" cy="1439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5253" y="4006629"/>
            <a:ext cx="143991" cy="143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5253" y="5446541"/>
            <a:ext cx="143991" cy="1439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5253" y="6886452"/>
            <a:ext cx="143991" cy="1439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253" y="8326364"/>
            <a:ext cx="143991" cy="14399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800325" y="4013535"/>
            <a:ext cx="5067300" cy="2309495"/>
            <a:chOff x="2800325" y="4013535"/>
            <a:chExt cx="5067300" cy="2309495"/>
          </a:xfrm>
        </p:grpSpPr>
        <p:sp>
          <p:nvSpPr>
            <p:cNvPr id="16" name="object 16"/>
            <p:cNvSpPr/>
            <p:nvPr/>
          </p:nvSpPr>
          <p:spPr>
            <a:xfrm>
              <a:off x="3102233" y="4456888"/>
              <a:ext cx="4765675" cy="1866264"/>
            </a:xfrm>
            <a:custGeom>
              <a:avLst/>
              <a:gdLst/>
              <a:ahLst/>
              <a:cxnLst/>
              <a:rect l="l" t="t" r="r" b="b"/>
              <a:pathLst>
                <a:path w="4765675" h="1866264">
                  <a:moveTo>
                    <a:pt x="4765245" y="1865842"/>
                  </a:moveTo>
                  <a:lnTo>
                    <a:pt x="4724446" y="1865842"/>
                  </a:lnTo>
                  <a:lnTo>
                    <a:pt x="4722208" y="1818654"/>
                  </a:lnTo>
                  <a:lnTo>
                    <a:pt x="4715627" y="1772744"/>
                  </a:lnTo>
                  <a:lnTo>
                    <a:pt x="4704910" y="1728315"/>
                  </a:lnTo>
                  <a:lnTo>
                    <a:pt x="4690260" y="1685572"/>
                  </a:lnTo>
                  <a:lnTo>
                    <a:pt x="4671881" y="1644719"/>
                  </a:lnTo>
                  <a:lnTo>
                    <a:pt x="4649978" y="1605960"/>
                  </a:lnTo>
                  <a:lnTo>
                    <a:pt x="4624755" y="1569500"/>
                  </a:lnTo>
                  <a:lnTo>
                    <a:pt x="4596416" y="1535542"/>
                  </a:lnTo>
                  <a:lnTo>
                    <a:pt x="4565166" y="1504292"/>
                  </a:lnTo>
                  <a:lnTo>
                    <a:pt x="4531209" y="1475953"/>
                  </a:lnTo>
                  <a:lnTo>
                    <a:pt x="4494748" y="1450730"/>
                  </a:lnTo>
                  <a:lnTo>
                    <a:pt x="4455989" y="1428827"/>
                  </a:lnTo>
                  <a:lnTo>
                    <a:pt x="4415136" y="1410448"/>
                  </a:lnTo>
                  <a:lnTo>
                    <a:pt x="4372393" y="1395798"/>
                  </a:lnTo>
                  <a:lnTo>
                    <a:pt x="4327964" y="1385081"/>
                  </a:lnTo>
                  <a:lnTo>
                    <a:pt x="4282054" y="1378501"/>
                  </a:lnTo>
                  <a:lnTo>
                    <a:pt x="4234866" y="1376262"/>
                  </a:lnTo>
                  <a:lnTo>
                    <a:pt x="688131" y="1376262"/>
                  </a:lnTo>
                  <a:lnTo>
                    <a:pt x="640933" y="1374671"/>
                  </a:lnTo>
                  <a:lnTo>
                    <a:pt x="594601" y="1369968"/>
                  </a:lnTo>
                  <a:lnTo>
                    <a:pt x="549236" y="1362256"/>
                  </a:lnTo>
                  <a:lnTo>
                    <a:pt x="504942" y="1351638"/>
                  </a:lnTo>
                  <a:lnTo>
                    <a:pt x="461818" y="1338218"/>
                  </a:lnTo>
                  <a:lnTo>
                    <a:pt x="419967" y="1322098"/>
                  </a:lnTo>
                  <a:lnTo>
                    <a:pt x="379490" y="1303382"/>
                  </a:lnTo>
                  <a:lnTo>
                    <a:pt x="340489" y="1282174"/>
                  </a:lnTo>
                  <a:lnTo>
                    <a:pt x="303065" y="1258576"/>
                  </a:lnTo>
                  <a:lnTo>
                    <a:pt x="267320" y="1232693"/>
                  </a:lnTo>
                  <a:lnTo>
                    <a:pt x="233355" y="1204626"/>
                  </a:lnTo>
                  <a:lnTo>
                    <a:pt x="201271" y="1174480"/>
                  </a:lnTo>
                  <a:lnTo>
                    <a:pt x="171171" y="1142358"/>
                  </a:lnTo>
                  <a:lnTo>
                    <a:pt x="143156" y="1108363"/>
                  </a:lnTo>
                  <a:lnTo>
                    <a:pt x="117327" y="1072599"/>
                  </a:lnTo>
                  <a:lnTo>
                    <a:pt x="93785" y="1035168"/>
                  </a:lnTo>
                  <a:lnTo>
                    <a:pt x="72633" y="996174"/>
                  </a:lnTo>
                  <a:lnTo>
                    <a:pt x="53972" y="955721"/>
                  </a:lnTo>
                  <a:lnTo>
                    <a:pt x="37904" y="913911"/>
                  </a:lnTo>
                  <a:lnTo>
                    <a:pt x="24529" y="870848"/>
                  </a:lnTo>
                  <a:lnTo>
                    <a:pt x="13950" y="826635"/>
                  </a:lnTo>
                  <a:lnTo>
                    <a:pt x="6267" y="781376"/>
                  </a:lnTo>
                  <a:lnTo>
                    <a:pt x="1583" y="735174"/>
                  </a:lnTo>
                  <a:lnTo>
                    <a:pt x="0" y="688131"/>
                  </a:lnTo>
                  <a:lnTo>
                    <a:pt x="1590" y="640933"/>
                  </a:lnTo>
                  <a:lnTo>
                    <a:pt x="6293" y="594601"/>
                  </a:lnTo>
                  <a:lnTo>
                    <a:pt x="14005" y="549236"/>
                  </a:lnTo>
                  <a:lnTo>
                    <a:pt x="24623" y="504942"/>
                  </a:lnTo>
                  <a:lnTo>
                    <a:pt x="38044" y="461818"/>
                  </a:lnTo>
                  <a:lnTo>
                    <a:pt x="54164" y="419967"/>
                  </a:lnTo>
                  <a:lnTo>
                    <a:pt x="72879" y="379490"/>
                  </a:lnTo>
                  <a:lnTo>
                    <a:pt x="94088" y="340489"/>
                  </a:lnTo>
                  <a:lnTo>
                    <a:pt x="117685" y="303065"/>
                  </a:lnTo>
                  <a:lnTo>
                    <a:pt x="143569" y="267320"/>
                  </a:lnTo>
                  <a:lnTo>
                    <a:pt x="171635" y="233355"/>
                  </a:lnTo>
                  <a:lnTo>
                    <a:pt x="201781" y="201271"/>
                  </a:lnTo>
                  <a:lnTo>
                    <a:pt x="233903" y="171171"/>
                  </a:lnTo>
                  <a:lnTo>
                    <a:pt x="267898" y="143156"/>
                  </a:lnTo>
                  <a:lnTo>
                    <a:pt x="303663" y="117327"/>
                  </a:lnTo>
                  <a:lnTo>
                    <a:pt x="341094" y="93785"/>
                  </a:lnTo>
                  <a:lnTo>
                    <a:pt x="380088" y="72633"/>
                  </a:lnTo>
                  <a:lnTo>
                    <a:pt x="420541" y="53972"/>
                  </a:lnTo>
                  <a:lnTo>
                    <a:pt x="462351" y="37904"/>
                  </a:lnTo>
                  <a:lnTo>
                    <a:pt x="505414" y="24529"/>
                  </a:lnTo>
                  <a:lnTo>
                    <a:pt x="549627" y="13950"/>
                  </a:lnTo>
                  <a:lnTo>
                    <a:pt x="594886" y="6267"/>
                  </a:lnTo>
                  <a:lnTo>
                    <a:pt x="641089" y="1583"/>
                  </a:lnTo>
                  <a:lnTo>
                    <a:pt x="688131" y="0"/>
                  </a:lnTo>
                  <a:lnTo>
                    <a:pt x="3813284" y="0"/>
                  </a:lnTo>
                  <a:lnTo>
                    <a:pt x="3860843" y="1163"/>
                  </a:lnTo>
                  <a:lnTo>
                    <a:pt x="3907793" y="4618"/>
                  </a:lnTo>
                  <a:lnTo>
                    <a:pt x="3954080" y="10309"/>
                  </a:lnTo>
                  <a:lnTo>
                    <a:pt x="3999650" y="18183"/>
                  </a:lnTo>
                  <a:lnTo>
                    <a:pt x="4044449" y="28185"/>
                  </a:lnTo>
                  <a:lnTo>
                    <a:pt x="4088421" y="40260"/>
                  </a:lnTo>
                  <a:lnTo>
                    <a:pt x="4131514" y="54356"/>
                  </a:lnTo>
                  <a:lnTo>
                    <a:pt x="4173672" y="70417"/>
                  </a:lnTo>
                  <a:lnTo>
                    <a:pt x="4214842" y="88389"/>
                  </a:lnTo>
                  <a:lnTo>
                    <a:pt x="4254969" y="108218"/>
                  </a:lnTo>
                  <a:lnTo>
                    <a:pt x="4293999" y="129849"/>
                  </a:lnTo>
                  <a:lnTo>
                    <a:pt x="4331877" y="153229"/>
                  </a:lnTo>
                  <a:lnTo>
                    <a:pt x="4368550" y="178302"/>
                  </a:lnTo>
                  <a:lnTo>
                    <a:pt x="4403962" y="205016"/>
                  </a:lnTo>
                  <a:lnTo>
                    <a:pt x="4438061" y="233315"/>
                  </a:lnTo>
                  <a:lnTo>
                    <a:pt x="4470791" y="263146"/>
                  </a:lnTo>
                  <a:lnTo>
                    <a:pt x="4502099" y="294453"/>
                  </a:lnTo>
                  <a:lnTo>
                    <a:pt x="4531929" y="327183"/>
                  </a:lnTo>
                  <a:lnTo>
                    <a:pt x="4560228" y="361281"/>
                  </a:lnTo>
                  <a:lnTo>
                    <a:pt x="4586942" y="396694"/>
                  </a:lnTo>
                  <a:lnTo>
                    <a:pt x="4612015" y="433367"/>
                  </a:lnTo>
                  <a:lnTo>
                    <a:pt x="4635395" y="471245"/>
                  </a:lnTo>
                  <a:lnTo>
                    <a:pt x="4657027" y="510275"/>
                  </a:lnTo>
                  <a:lnTo>
                    <a:pt x="4676855" y="550401"/>
                  </a:lnTo>
                  <a:lnTo>
                    <a:pt x="4694827" y="591571"/>
                  </a:lnTo>
                  <a:lnTo>
                    <a:pt x="4710888" y="633729"/>
                  </a:lnTo>
                  <a:lnTo>
                    <a:pt x="4724984" y="676822"/>
                  </a:lnTo>
                  <a:lnTo>
                    <a:pt x="4737060" y="720795"/>
                  </a:lnTo>
                  <a:lnTo>
                    <a:pt x="4747062" y="765593"/>
                  </a:lnTo>
                  <a:lnTo>
                    <a:pt x="4754935" y="811163"/>
                  </a:lnTo>
                  <a:lnTo>
                    <a:pt x="4760627" y="857450"/>
                  </a:lnTo>
                  <a:lnTo>
                    <a:pt x="4764081" y="904400"/>
                  </a:lnTo>
                  <a:lnTo>
                    <a:pt x="4765245" y="951959"/>
                  </a:lnTo>
                  <a:lnTo>
                    <a:pt x="4765245" y="1865842"/>
                  </a:lnTo>
                  <a:close/>
                </a:path>
              </a:pathLst>
            </a:custGeom>
            <a:solidFill>
              <a:srgbClr val="F17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0325" y="4013535"/>
              <a:ext cx="995479" cy="99548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410469" y="2546319"/>
            <a:ext cx="4921250" cy="2245995"/>
            <a:chOff x="8410469" y="2546319"/>
            <a:chExt cx="4921250" cy="2245995"/>
          </a:xfrm>
        </p:grpSpPr>
        <p:sp>
          <p:nvSpPr>
            <p:cNvPr id="19" name="object 19"/>
            <p:cNvSpPr/>
            <p:nvPr/>
          </p:nvSpPr>
          <p:spPr>
            <a:xfrm>
              <a:off x="8410469" y="2977475"/>
              <a:ext cx="4631055" cy="1814830"/>
            </a:xfrm>
            <a:custGeom>
              <a:avLst/>
              <a:gdLst/>
              <a:ahLst/>
              <a:cxnLst/>
              <a:rect l="l" t="t" r="r" b="b"/>
              <a:pathLst>
                <a:path w="4631055" h="1814829">
                  <a:moveTo>
                    <a:pt x="0" y="1814547"/>
                  </a:moveTo>
                  <a:lnTo>
                    <a:pt x="36235" y="1814547"/>
                  </a:lnTo>
                  <a:lnTo>
                    <a:pt x="38691" y="1765828"/>
                  </a:lnTo>
                  <a:lnTo>
                    <a:pt x="45899" y="1718525"/>
                  </a:lnTo>
                  <a:lnTo>
                    <a:pt x="57620" y="1672876"/>
                  </a:lnTo>
                  <a:lnTo>
                    <a:pt x="73618" y="1629121"/>
                  </a:lnTo>
                  <a:lnTo>
                    <a:pt x="93653" y="1587496"/>
                  </a:lnTo>
                  <a:lnTo>
                    <a:pt x="117487" y="1548240"/>
                  </a:lnTo>
                  <a:lnTo>
                    <a:pt x="144882" y="1511593"/>
                  </a:lnTo>
                  <a:lnTo>
                    <a:pt x="175600" y="1477791"/>
                  </a:lnTo>
                  <a:lnTo>
                    <a:pt x="209401" y="1447074"/>
                  </a:lnTo>
                  <a:lnTo>
                    <a:pt x="246049" y="1419679"/>
                  </a:lnTo>
                  <a:lnTo>
                    <a:pt x="285304" y="1395844"/>
                  </a:lnTo>
                  <a:lnTo>
                    <a:pt x="326929" y="1375809"/>
                  </a:lnTo>
                  <a:lnTo>
                    <a:pt x="370685" y="1359812"/>
                  </a:lnTo>
                  <a:lnTo>
                    <a:pt x="416334" y="1348090"/>
                  </a:lnTo>
                  <a:lnTo>
                    <a:pt x="463637" y="1340882"/>
                  </a:lnTo>
                  <a:lnTo>
                    <a:pt x="512356" y="1338426"/>
                  </a:lnTo>
                  <a:lnTo>
                    <a:pt x="3961586" y="1338426"/>
                  </a:lnTo>
                  <a:lnTo>
                    <a:pt x="4009465" y="1336743"/>
                  </a:lnTo>
                  <a:lnTo>
                    <a:pt x="4056421" y="1331768"/>
                  </a:lnTo>
                  <a:lnTo>
                    <a:pt x="4102343" y="1323617"/>
                  </a:lnTo>
                  <a:lnTo>
                    <a:pt x="4147118" y="1312403"/>
                  </a:lnTo>
                  <a:lnTo>
                    <a:pt x="4190634" y="1298240"/>
                  </a:lnTo>
                  <a:lnTo>
                    <a:pt x="4232780" y="1281243"/>
                  </a:lnTo>
                  <a:lnTo>
                    <a:pt x="4273442" y="1261525"/>
                  </a:lnTo>
                  <a:lnTo>
                    <a:pt x="4312509" y="1239201"/>
                  </a:lnTo>
                  <a:lnTo>
                    <a:pt x="4349869" y="1214386"/>
                  </a:lnTo>
                  <a:lnTo>
                    <a:pt x="4385409" y="1187192"/>
                  </a:lnTo>
                  <a:lnTo>
                    <a:pt x="4419017" y="1157734"/>
                  </a:lnTo>
                  <a:lnTo>
                    <a:pt x="4450581" y="1126127"/>
                  </a:lnTo>
                  <a:lnTo>
                    <a:pt x="4479989" y="1092484"/>
                  </a:lnTo>
                  <a:lnTo>
                    <a:pt x="4507129" y="1056920"/>
                  </a:lnTo>
                  <a:lnTo>
                    <a:pt x="4531888" y="1019549"/>
                  </a:lnTo>
                  <a:lnTo>
                    <a:pt x="4554155" y="980484"/>
                  </a:lnTo>
                  <a:lnTo>
                    <a:pt x="4573816" y="939841"/>
                  </a:lnTo>
                  <a:lnTo>
                    <a:pt x="4590761" y="897733"/>
                  </a:lnTo>
                  <a:lnTo>
                    <a:pt x="4604876" y="854274"/>
                  </a:lnTo>
                  <a:lnTo>
                    <a:pt x="4616049" y="809578"/>
                  </a:lnTo>
                  <a:lnTo>
                    <a:pt x="4624170" y="763760"/>
                  </a:lnTo>
                  <a:lnTo>
                    <a:pt x="4629124" y="716934"/>
                  </a:lnTo>
                  <a:lnTo>
                    <a:pt x="4630800" y="669214"/>
                  </a:lnTo>
                  <a:lnTo>
                    <a:pt x="4629117" y="621335"/>
                  </a:lnTo>
                  <a:lnTo>
                    <a:pt x="4624142" y="574379"/>
                  </a:lnTo>
                  <a:lnTo>
                    <a:pt x="4615991" y="528457"/>
                  </a:lnTo>
                  <a:lnTo>
                    <a:pt x="4604777" y="483682"/>
                  </a:lnTo>
                  <a:lnTo>
                    <a:pt x="4590614" y="440166"/>
                  </a:lnTo>
                  <a:lnTo>
                    <a:pt x="4573617" y="398020"/>
                  </a:lnTo>
                  <a:lnTo>
                    <a:pt x="4553899" y="357358"/>
                  </a:lnTo>
                  <a:lnTo>
                    <a:pt x="4531575" y="318291"/>
                  </a:lnTo>
                  <a:lnTo>
                    <a:pt x="4506759" y="280931"/>
                  </a:lnTo>
                  <a:lnTo>
                    <a:pt x="4479565" y="245391"/>
                  </a:lnTo>
                  <a:lnTo>
                    <a:pt x="4450108" y="211783"/>
                  </a:lnTo>
                  <a:lnTo>
                    <a:pt x="4418501" y="180218"/>
                  </a:lnTo>
                  <a:lnTo>
                    <a:pt x="4384858" y="150810"/>
                  </a:lnTo>
                  <a:lnTo>
                    <a:pt x="4349294" y="123671"/>
                  </a:lnTo>
                  <a:lnTo>
                    <a:pt x="4311922" y="98912"/>
                  </a:lnTo>
                  <a:lnTo>
                    <a:pt x="4272858" y="76645"/>
                  </a:lnTo>
                  <a:lnTo>
                    <a:pt x="4232214" y="56984"/>
                  </a:lnTo>
                  <a:lnTo>
                    <a:pt x="4190106" y="40039"/>
                  </a:lnTo>
                  <a:lnTo>
                    <a:pt x="4146647" y="25924"/>
                  </a:lnTo>
                  <a:lnTo>
                    <a:pt x="4101951" y="14750"/>
                  </a:lnTo>
                  <a:lnTo>
                    <a:pt x="4056133" y="6630"/>
                  </a:lnTo>
                  <a:lnTo>
                    <a:pt x="4009307" y="1676"/>
                  </a:lnTo>
                  <a:lnTo>
                    <a:pt x="3961586" y="0"/>
                  </a:lnTo>
                  <a:lnTo>
                    <a:pt x="922349" y="0"/>
                  </a:lnTo>
                  <a:lnTo>
                    <a:pt x="874661" y="1203"/>
                  </a:lnTo>
                  <a:lnTo>
                    <a:pt x="827605" y="4773"/>
                  </a:lnTo>
                  <a:lnTo>
                    <a:pt x="781238" y="10654"/>
                  </a:lnTo>
                  <a:lnTo>
                    <a:pt x="735618" y="18787"/>
                  </a:lnTo>
                  <a:lnTo>
                    <a:pt x="690802" y="29113"/>
                  </a:lnTo>
                  <a:lnTo>
                    <a:pt x="646850" y="41576"/>
                  </a:lnTo>
                  <a:lnTo>
                    <a:pt x="603819" y="56117"/>
                  </a:lnTo>
                  <a:lnTo>
                    <a:pt x="561766" y="72678"/>
                  </a:lnTo>
                  <a:lnTo>
                    <a:pt x="520749" y="91202"/>
                  </a:lnTo>
                  <a:lnTo>
                    <a:pt x="480827" y="111631"/>
                  </a:lnTo>
                  <a:lnTo>
                    <a:pt x="442057" y="133906"/>
                  </a:lnTo>
                  <a:lnTo>
                    <a:pt x="404498" y="157970"/>
                  </a:lnTo>
                  <a:lnTo>
                    <a:pt x="368206" y="183765"/>
                  </a:lnTo>
                  <a:lnTo>
                    <a:pt x="333240" y="211234"/>
                  </a:lnTo>
                  <a:lnTo>
                    <a:pt x="299658" y="240317"/>
                  </a:lnTo>
                  <a:lnTo>
                    <a:pt x="267517" y="270958"/>
                  </a:lnTo>
                  <a:lnTo>
                    <a:pt x="236876" y="303099"/>
                  </a:lnTo>
                  <a:lnTo>
                    <a:pt x="207793" y="336681"/>
                  </a:lnTo>
                  <a:lnTo>
                    <a:pt x="180324" y="371647"/>
                  </a:lnTo>
                  <a:lnTo>
                    <a:pt x="154529" y="407938"/>
                  </a:lnTo>
                  <a:lnTo>
                    <a:pt x="130465" y="445498"/>
                  </a:lnTo>
                  <a:lnTo>
                    <a:pt x="108190" y="484268"/>
                  </a:lnTo>
                  <a:lnTo>
                    <a:pt x="87761" y="524190"/>
                  </a:lnTo>
                  <a:lnTo>
                    <a:pt x="69237" y="565206"/>
                  </a:lnTo>
                  <a:lnTo>
                    <a:pt x="52676" y="607259"/>
                  </a:lnTo>
                  <a:lnTo>
                    <a:pt x="38135" y="650291"/>
                  </a:lnTo>
                  <a:lnTo>
                    <a:pt x="25672" y="694243"/>
                  </a:lnTo>
                  <a:lnTo>
                    <a:pt x="15345" y="739058"/>
                  </a:lnTo>
                  <a:lnTo>
                    <a:pt x="7213" y="784678"/>
                  </a:lnTo>
                  <a:lnTo>
                    <a:pt x="1332" y="831045"/>
                  </a:lnTo>
                  <a:lnTo>
                    <a:pt x="0" y="848609"/>
                  </a:lnTo>
                  <a:lnTo>
                    <a:pt x="0" y="1814547"/>
                  </a:lnTo>
                  <a:close/>
                </a:path>
              </a:pathLst>
            </a:custGeom>
            <a:solidFill>
              <a:srgbClr val="29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66766" y="2546319"/>
              <a:ext cx="964699" cy="96811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800325" y="1029979"/>
            <a:ext cx="5067300" cy="2309495"/>
            <a:chOff x="2800325" y="1029979"/>
            <a:chExt cx="5067300" cy="2309495"/>
          </a:xfrm>
        </p:grpSpPr>
        <p:sp>
          <p:nvSpPr>
            <p:cNvPr id="22" name="object 22"/>
            <p:cNvSpPr/>
            <p:nvPr/>
          </p:nvSpPr>
          <p:spPr>
            <a:xfrm>
              <a:off x="3102233" y="1473323"/>
              <a:ext cx="4765675" cy="1866264"/>
            </a:xfrm>
            <a:custGeom>
              <a:avLst/>
              <a:gdLst/>
              <a:ahLst/>
              <a:cxnLst/>
              <a:rect l="l" t="t" r="r" b="b"/>
              <a:pathLst>
                <a:path w="4765675" h="1866264">
                  <a:moveTo>
                    <a:pt x="4765245" y="1865842"/>
                  </a:moveTo>
                  <a:lnTo>
                    <a:pt x="4724446" y="1865842"/>
                  </a:lnTo>
                  <a:lnTo>
                    <a:pt x="4722208" y="1818654"/>
                  </a:lnTo>
                  <a:lnTo>
                    <a:pt x="4715627" y="1772744"/>
                  </a:lnTo>
                  <a:lnTo>
                    <a:pt x="4704910" y="1728315"/>
                  </a:lnTo>
                  <a:lnTo>
                    <a:pt x="4690260" y="1685572"/>
                  </a:lnTo>
                  <a:lnTo>
                    <a:pt x="4671881" y="1644719"/>
                  </a:lnTo>
                  <a:lnTo>
                    <a:pt x="4649978" y="1605960"/>
                  </a:lnTo>
                  <a:lnTo>
                    <a:pt x="4624755" y="1569500"/>
                  </a:lnTo>
                  <a:lnTo>
                    <a:pt x="4596416" y="1535542"/>
                  </a:lnTo>
                  <a:lnTo>
                    <a:pt x="4565166" y="1504292"/>
                  </a:lnTo>
                  <a:lnTo>
                    <a:pt x="4531209" y="1475953"/>
                  </a:lnTo>
                  <a:lnTo>
                    <a:pt x="4494748" y="1450730"/>
                  </a:lnTo>
                  <a:lnTo>
                    <a:pt x="4455989" y="1428827"/>
                  </a:lnTo>
                  <a:lnTo>
                    <a:pt x="4415136" y="1410448"/>
                  </a:lnTo>
                  <a:lnTo>
                    <a:pt x="4372393" y="1395798"/>
                  </a:lnTo>
                  <a:lnTo>
                    <a:pt x="4327964" y="1385081"/>
                  </a:lnTo>
                  <a:lnTo>
                    <a:pt x="4282054" y="1378501"/>
                  </a:lnTo>
                  <a:lnTo>
                    <a:pt x="4234866" y="1376262"/>
                  </a:lnTo>
                  <a:lnTo>
                    <a:pt x="688131" y="1376262"/>
                  </a:lnTo>
                  <a:lnTo>
                    <a:pt x="640933" y="1374671"/>
                  </a:lnTo>
                  <a:lnTo>
                    <a:pt x="594601" y="1369968"/>
                  </a:lnTo>
                  <a:lnTo>
                    <a:pt x="549236" y="1362256"/>
                  </a:lnTo>
                  <a:lnTo>
                    <a:pt x="504942" y="1351638"/>
                  </a:lnTo>
                  <a:lnTo>
                    <a:pt x="461818" y="1338218"/>
                  </a:lnTo>
                  <a:lnTo>
                    <a:pt x="419967" y="1322098"/>
                  </a:lnTo>
                  <a:lnTo>
                    <a:pt x="379490" y="1303382"/>
                  </a:lnTo>
                  <a:lnTo>
                    <a:pt x="340489" y="1282174"/>
                  </a:lnTo>
                  <a:lnTo>
                    <a:pt x="303065" y="1258576"/>
                  </a:lnTo>
                  <a:lnTo>
                    <a:pt x="267320" y="1232693"/>
                  </a:lnTo>
                  <a:lnTo>
                    <a:pt x="233355" y="1204626"/>
                  </a:lnTo>
                  <a:lnTo>
                    <a:pt x="201271" y="1174480"/>
                  </a:lnTo>
                  <a:lnTo>
                    <a:pt x="171171" y="1142358"/>
                  </a:lnTo>
                  <a:lnTo>
                    <a:pt x="143156" y="1108363"/>
                  </a:lnTo>
                  <a:lnTo>
                    <a:pt x="117327" y="1072599"/>
                  </a:lnTo>
                  <a:lnTo>
                    <a:pt x="93785" y="1035168"/>
                  </a:lnTo>
                  <a:lnTo>
                    <a:pt x="72633" y="996174"/>
                  </a:lnTo>
                  <a:lnTo>
                    <a:pt x="53972" y="955721"/>
                  </a:lnTo>
                  <a:lnTo>
                    <a:pt x="37904" y="913911"/>
                  </a:lnTo>
                  <a:lnTo>
                    <a:pt x="24529" y="870848"/>
                  </a:lnTo>
                  <a:lnTo>
                    <a:pt x="13950" y="826635"/>
                  </a:lnTo>
                  <a:lnTo>
                    <a:pt x="6267" y="781376"/>
                  </a:lnTo>
                  <a:lnTo>
                    <a:pt x="1583" y="735174"/>
                  </a:lnTo>
                  <a:lnTo>
                    <a:pt x="0" y="688131"/>
                  </a:lnTo>
                  <a:lnTo>
                    <a:pt x="1590" y="640933"/>
                  </a:lnTo>
                  <a:lnTo>
                    <a:pt x="6293" y="594601"/>
                  </a:lnTo>
                  <a:lnTo>
                    <a:pt x="14005" y="549236"/>
                  </a:lnTo>
                  <a:lnTo>
                    <a:pt x="24623" y="504942"/>
                  </a:lnTo>
                  <a:lnTo>
                    <a:pt x="38044" y="461818"/>
                  </a:lnTo>
                  <a:lnTo>
                    <a:pt x="54164" y="419967"/>
                  </a:lnTo>
                  <a:lnTo>
                    <a:pt x="72879" y="379490"/>
                  </a:lnTo>
                  <a:lnTo>
                    <a:pt x="94088" y="340489"/>
                  </a:lnTo>
                  <a:lnTo>
                    <a:pt x="117685" y="303065"/>
                  </a:lnTo>
                  <a:lnTo>
                    <a:pt x="143569" y="267320"/>
                  </a:lnTo>
                  <a:lnTo>
                    <a:pt x="171635" y="233355"/>
                  </a:lnTo>
                  <a:lnTo>
                    <a:pt x="201781" y="201271"/>
                  </a:lnTo>
                  <a:lnTo>
                    <a:pt x="233903" y="171171"/>
                  </a:lnTo>
                  <a:lnTo>
                    <a:pt x="267898" y="143156"/>
                  </a:lnTo>
                  <a:lnTo>
                    <a:pt x="303663" y="117327"/>
                  </a:lnTo>
                  <a:lnTo>
                    <a:pt x="341094" y="93785"/>
                  </a:lnTo>
                  <a:lnTo>
                    <a:pt x="380088" y="72633"/>
                  </a:lnTo>
                  <a:lnTo>
                    <a:pt x="420541" y="53972"/>
                  </a:lnTo>
                  <a:lnTo>
                    <a:pt x="462351" y="37904"/>
                  </a:lnTo>
                  <a:lnTo>
                    <a:pt x="505414" y="24529"/>
                  </a:lnTo>
                  <a:lnTo>
                    <a:pt x="549627" y="13950"/>
                  </a:lnTo>
                  <a:lnTo>
                    <a:pt x="594886" y="6267"/>
                  </a:lnTo>
                  <a:lnTo>
                    <a:pt x="641089" y="1583"/>
                  </a:lnTo>
                  <a:lnTo>
                    <a:pt x="688131" y="0"/>
                  </a:lnTo>
                  <a:lnTo>
                    <a:pt x="3813284" y="0"/>
                  </a:lnTo>
                  <a:lnTo>
                    <a:pt x="3860843" y="1163"/>
                  </a:lnTo>
                  <a:lnTo>
                    <a:pt x="3907793" y="4618"/>
                  </a:lnTo>
                  <a:lnTo>
                    <a:pt x="3954080" y="10309"/>
                  </a:lnTo>
                  <a:lnTo>
                    <a:pt x="3999650" y="18183"/>
                  </a:lnTo>
                  <a:lnTo>
                    <a:pt x="4044449" y="28185"/>
                  </a:lnTo>
                  <a:lnTo>
                    <a:pt x="4088421" y="40260"/>
                  </a:lnTo>
                  <a:lnTo>
                    <a:pt x="4131514" y="54356"/>
                  </a:lnTo>
                  <a:lnTo>
                    <a:pt x="4173672" y="70417"/>
                  </a:lnTo>
                  <a:lnTo>
                    <a:pt x="4214842" y="88389"/>
                  </a:lnTo>
                  <a:lnTo>
                    <a:pt x="4254969" y="108218"/>
                  </a:lnTo>
                  <a:lnTo>
                    <a:pt x="4293999" y="129849"/>
                  </a:lnTo>
                  <a:lnTo>
                    <a:pt x="4331877" y="153229"/>
                  </a:lnTo>
                  <a:lnTo>
                    <a:pt x="4368550" y="178302"/>
                  </a:lnTo>
                  <a:lnTo>
                    <a:pt x="4403962" y="205016"/>
                  </a:lnTo>
                  <a:lnTo>
                    <a:pt x="4438061" y="233315"/>
                  </a:lnTo>
                  <a:lnTo>
                    <a:pt x="4470791" y="263146"/>
                  </a:lnTo>
                  <a:lnTo>
                    <a:pt x="4502099" y="294453"/>
                  </a:lnTo>
                  <a:lnTo>
                    <a:pt x="4531929" y="327183"/>
                  </a:lnTo>
                  <a:lnTo>
                    <a:pt x="4560228" y="361281"/>
                  </a:lnTo>
                  <a:lnTo>
                    <a:pt x="4586942" y="396694"/>
                  </a:lnTo>
                  <a:lnTo>
                    <a:pt x="4612015" y="433367"/>
                  </a:lnTo>
                  <a:lnTo>
                    <a:pt x="4635395" y="471245"/>
                  </a:lnTo>
                  <a:lnTo>
                    <a:pt x="4657027" y="510275"/>
                  </a:lnTo>
                  <a:lnTo>
                    <a:pt x="4676855" y="550401"/>
                  </a:lnTo>
                  <a:lnTo>
                    <a:pt x="4694827" y="591571"/>
                  </a:lnTo>
                  <a:lnTo>
                    <a:pt x="4710888" y="633729"/>
                  </a:lnTo>
                  <a:lnTo>
                    <a:pt x="4724984" y="676822"/>
                  </a:lnTo>
                  <a:lnTo>
                    <a:pt x="4737060" y="720795"/>
                  </a:lnTo>
                  <a:lnTo>
                    <a:pt x="4747062" y="765593"/>
                  </a:lnTo>
                  <a:lnTo>
                    <a:pt x="4754935" y="811163"/>
                  </a:lnTo>
                  <a:lnTo>
                    <a:pt x="4760627" y="857450"/>
                  </a:lnTo>
                  <a:lnTo>
                    <a:pt x="4764081" y="904400"/>
                  </a:lnTo>
                  <a:lnTo>
                    <a:pt x="4765245" y="951959"/>
                  </a:lnTo>
                  <a:lnTo>
                    <a:pt x="4765245" y="1865842"/>
                  </a:lnTo>
                  <a:close/>
                </a:path>
              </a:pathLst>
            </a:custGeom>
            <a:solidFill>
              <a:srgbClr val="ECB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0325" y="1029979"/>
              <a:ext cx="995479" cy="9954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23616" y="1180007"/>
              <a:ext cx="590550" cy="590550"/>
            </a:xfrm>
            <a:custGeom>
              <a:avLst/>
              <a:gdLst/>
              <a:ahLst/>
              <a:cxnLst/>
              <a:rect l="l" t="t" r="r" b="b"/>
              <a:pathLst>
                <a:path w="590550" h="590550">
                  <a:moveTo>
                    <a:pt x="420204" y="333692"/>
                  </a:moveTo>
                  <a:lnTo>
                    <a:pt x="411264" y="281000"/>
                  </a:lnTo>
                  <a:lnTo>
                    <a:pt x="393903" y="255828"/>
                  </a:lnTo>
                  <a:lnTo>
                    <a:pt x="381711" y="261785"/>
                  </a:lnTo>
                  <a:lnTo>
                    <a:pt x="379145" y="269176"/>
                  </a:lnTo>
                  <a:lnTo>
                    <a:pt x="382155" y="275310"/>
                  </a:lnTo>
                  <a:lnTo>
                    <a:pt x="387959" y="289217"/>
                  </a:lnTo>
                  <a:lnTo>
                    <a:pt x="392125" y="303618"/>
                  </a:lnTo>
                  <a:lnTo>
                    <a:pt x="394639" y="318452"/>
                  </a:lnTo>
                  <a:lnTo>
                    <a:pt x="395478" y="333692"/>
                  </a:lnTo>
                  <a:lnTo>
                    <a:pt x="388543" y="376618"/>
                  </a:lnTo>
                  <a:lnTo>
                    <a:pt x="369214" y="413931"/>
                  </a:lnTo>
                  <a:lnTo>
                    <a:pt x="339763" y="443382"/>
                  </a:lnTo>
                  <a:lnTo>
                    <a:pt x="302450" y="462699"/>
                  </a:lnTo>
                  <a:lnTo>
                    <a:pt x="259537" y="469646"/>
                  </a:lnTo>
                  <a:lnTo>
                    <a:pt x="216611" y="462699"/>
                  </a:lnTo>
                  <a:lnTo>
                    <a:pt x="179298" y="443382"/>
                  </a:lnTo>
                  <a:lnTo>
                    <a:pt x="149847" y="413931"/>
                  </a:lnTo>
                  <a:lnTo>
                    <a:pt x="130530" y="376618"/>
                  </a:lnTo>
                  <a:lnTo>
                    <a:pt x="123583" y="333692"/>
                  </a:lnTo>
                  <a:lnTo>
                    <a:pt x="130530" y="290766"/>
                  </a:lnTo>
                  <a:lnTo>
                    <a:pt x="149847" y="253453"/>
                  </a:lnTo>
                  <a:lnTo>
                    <a:pt x="179298" y="224015"/>
                  </a:lnTo>
                  <a:lnTo>
                    <a:pt x="216611" y="204685"/>
                  </a:lnTo>
                  <a:lnTo>
                    <a:pt x="259537" y="197751"/>
                  </a:lnTo>
                  <a:lnTo>
                    <a:pt x="274777" y="198589"/>
                  </a:lnTo>
                  <a:lnTo>
                    <a:pt x="289610" y="201104"/>
                  </a:lnTo>
                  <a:lnTo>
                    <a:pt x="303999" y="205270"/>
                  </a:lnTo>
                  <a:lnTo>
                    <a:pt x="317893" y="211099"/>
                  </a:lnTo>
                  <a:lnTo>
                    <a:pt x="324002" y="214058"/>
                  </a:lnTo>
                  <a:lnTo>
                    <a:pt x="331444" y="211569"/>
                  </a:lnTo>
                  <a:lnTo>
                    <a:pt x="295160" y="176999"/>
                  </a:lnTo>
                  <a:lnTo>
                    <a:pt x="259537" y="173024"/>
                  </a:lnTo>
                  <a:lnTo>
                    <a:pt x="208800" y="181229"/>
                  </a:lnTo>
                  <a:lnTo>
                    <a:pt x="164706" y="204076"/>
                  </a:lnTo>
                  <a:lnTo>
                    <a:pt x="129908" y="238874"/>
                  </a:lnTo>
                  <a:lnTo>
                    <a:pt x="107073" y="282968"/>
                  </a:lnTo>
                  <a:lnTo>
                    <a:pt x="98869" y="333692"/>
                  </a:lnTo>
                  <a:lnTo>
                    <a:pt x="107073" y="384429"/>
                  </a:lnTo>
                  <a:lnTo>
                    <a:pt x="129908" y="428523"/>
                  </a:lnTo>
                  <a:lnTo>
                    <a:pt x="164706" y="463321"/>
                  </a:lnTo>
                  <a:lnTo>
                    <a:pt x="208800" y="486156"/>
                  </a:lnTo>
                  <a:lnTo>
                    <a:pt x="259537" y="494360"/>
                  </a:lnTo>
                  <a:lnTo>
                    <a:pt x="310261" y="486156"/>
                  </a:lnTo>
                  <a:lnTo>
                    <a:pt x="354355" y="463321"/>
                  </a:lnTo>
                  <a:lnTo>
                    <a:pt x="389153" y="428523"/>
                  </a:lnTo>
                  <a:lnTo>
                    <a:pt x="412000" y="384429"/>
                  </a:lnTo>
                  <a:lnTo>
                    <a:pt x="420204" y="333692"/>
                  </a:lnTo>
                  <a:close/>
                </a:path>
                <a:path w="590550" h="590550">
                  <a:moveTo>
                    <a:pt x="519074" y="333692"/>
                  </a:moveTo>
                  <a:lnTo>
                    <a:pt x="508088" y="258914"/>
                  </a:lnTo>
                  <a:lnTo>
                    <a:pt x="475957" y="190652"/>
                  </a:lnTo>
                  <a:lnTo>
                    <a:pt x="464464" y="183438"/>
                  </a:lnTo>
                  <a:lnTo>
                    <a:pt x="453148" y="190995"/>
                  </a:lnTo>
                  <a:lnTo>
                    <a:pt x="451586" y="198666"/>
                  </a:lnTo>
                  <a:lnTo>
                    <a:pt x="455371" y="204343"/>
                  </a:lnTo>
                  <a:lnTo>
                    <a:pt x="472224" y="234238"/>
                  </a:lnTo>
                  <a:lnTo>
                    <a:pt x="484428" y="266052"/>
                  </a:lnTo>
                  <a:lnTo>
                    <a:pt x="491845" y="299364"/>
                  </a:lnTo>
                  <a:lnTo>
                    <a:pt x="494360" y="333692"/>
                  </a:lnTo>
                  <a:lnTo>
                    <a:pt x="489572" y="380961"/>
                  </a:lnTo>
                  <a:lnTo>
                    <a:pt x="475869" y="425005"/>
                  </a:lnTo>
                  <a:lnTo>
                    <a:pt x="454190" y="464896"/>
                  </a:lnTo>
                  <a:lnTo>
                    <a:pt x="425500" y="499656"/>
                  </a:lnTo>
                  <a:lnTo>
                    <a:pt x="390728" y="528358"/>
                  </a:lnTo>
                  <a:lnTo>
                    <a:pt x="350850" y="550037"/>
                  </a:lnTo>
                  <a:lnTo>
                    <a:pt x="306793" y="563740"/>
                  </a:lnTo>
                  <a:lnTo>
                    <a:pt x="259537" y="568515"/>
                  </a:lnTo>
                  <a:lnTo>
                    <a:pt x="212267" y="563740"/>
                  </a:lnTo>
                  <a:lnTo>
                    <a:pt x="168224" y="550037"/>
                  </a:lnTo>
                  <a:lnTo>
                    <a:pt x="128333" y="528358"/>
                  </a:lnTo>
                  <a:lnTo>
                    <a:pt x="93573" y="499656"/>
                  </a:lnTo>
                  <a:lnTo>
                    <a:pt x="64871" y="464896"/>
                  </a:lnTo>
                  <a:lnTo>
                    <a:pt x="43192" y="425005"/>
                  </a:lnTo>
                  <a:lnTo>
                    <a:pt x="29489" y="380961"/>
                  </a:lnTo>
                  <a:lnTo>
                    <a:pt x="24714" y="333692"/>
                  </a:lnTo>
                  <a:lnTo>
                    <a:pt x="29489" y="286435"/>
                  </a:lnTo>
                  <a:lnTo>
                    <a:pt x="43192" y="242379"/>
                  </a:lnTo>
                  <a:lnTo>
                    <a:pt x="64871" y="202501"/>
                  </a:lnTo>
                  <a:lnTo>
                    <a:pt x="93573" y="167728"/>
                  </a:lnTo>
                  <a:lnTo>
                    <a:pt x="128333" y="139039"/>
                  </a:lnTo>
                  <a:lnTo>
                    <a:pt x="168224" y="117360"/>
                  </a:lnTo>
                  <a:lnTo>
                    <a:pt x="212267" y="103657"/>
                  </a:lnTo>
                  <a:lnTo>
                    <a:pt x="259537" y="98869"/>
                  </a:lnTo>
                  <a:lnTo>
                    <a:pt x="293878" y="101384"/>
                  </a:lnTo>
                  <a:lnTo>
                    <a:pt x="327190" y="108800"/>
                  </a:lnTo>
                  <a:lnTo>
                    <a:pt x="359003" y="121005"/>
                  </a:lnTo>
                  <a:lnTo>
                    <a:pt x="388886" y="137858"/>
                  </a:lnTo>
                  <a:lnTo>
                    <a:pt x="394538" y="141617"/>
                  </a:lnTo>
                  <a:lnTo>
                    <a:pt x="402234" y="140131"/>
                  </a:lnTo>
                  <a:lnTo>
                    <a:pt x="405993" y="134391"/>
                  </a:lnTo>
                  <a:lnTo>
                    <a:pt x="409765" y="128714"/>
                  </a:lnTo>
                  <a:lnTo>
                    <a:pt x="408241" y="121018"/>
                  </a:lnTo>
                  <a:lnTo>
                    <a:pt x="369925" y="98869"/>
                  </a:lnTo>
                  <a:lnTo>
                    <a:pt x="334314" y="85140"/>
                  </a:lnTo>
                  <a:lnTo>
                    <a:pt x="259537" y="74155"/>
                  </a:lnTo>
                  <a:lnTo>
                    <a:pt x="212940" y="78346"/>
                  </a:lnTo>
                  <a:lnTo>
                    <a:pt x="169062" y="90424"/>
                  </a:lnTo>
                  <a:lnTo>
                    <a:pt x="128638" y="109639"/>
                  </a:lnTo>
                  <a:lnTo>
                    <a:pt x="92405" y="135267"/>
                  </a:lnTo>
                  <a:lnTo>
                    <a:pt x="61112" y="166573"/>
                  </a:lnTo>
                  <a:lnTo>
                    <a:pt x="35483" y="202806"/>
                  </a:lnTo>
                  <a:lnTo>
                    <a:pt x="16256" y="243230"/>
                  </a:lnTo>
                  <a:lnTo>
                    <a:pt x="4191" y="287096"/>
                  </a:lnTo>
                  <a:lnTo>
                    <a:pt x="0" y="333692"/>
                  </a:lnTo>
                  <a:lnTo>
                    <a:pt x="4191" y="380288"/>
                  </a:lnTo>
                  <a:lnTo>
                    <a:pt x="16256" y="424167"/>
                  </a:lnTo>
                  <a:lnTo>
                    <a:pt x="35483" y="464591"/>
                  </a:lnTo>
                  <a:lnTo>
                    <a:pt x="61112" y="500824"/>
                  </a:lnTo>
                  <a:lnTo>
                    <a:pt x="92405" y="532117"/>
                  </a:lnTo>
                  <a:lnTo>
                    <a:pt x="128638" y="557745"/>
                  </a:lnTo>
                  <a:lnTo>
                    <a:pt x="169062" y="576973"/>
                  </a:lnTo>
                  <a:lnTo>
                    <a:pt x="212940" y="589038"/>
                  </a:lnTo>
                  <a:lnTo>
                    <a:pt x="229743" y="590550"/>
                  </a:lnTo>
                  <a:lnTo>
                    <a:pt x="289331" y="590550"/>
                  </a:lnTo>
                  <a:lnTo>
                    <a:pt x="350012" y="576973"/>
                  </a:lnTo>
                  <a:lnTo>
                    <a:pt x="390423" y="557745"/>
                  </a:lnTo>
                  <a:lnTo>
                    <a:pt x="426656" y="532117"/>
                  </a:lnTo>
                  <a:lnTo>
                    <a:pt x="457962" y="500824"/>
                  </a:lnTo>
                  <a:lnTo>
                    <a:pt x="483590" y="464591"/>
                  </a:lnTo>
                  <a:lnTo>
                    <a:pt x="502805" y="424167"/>
                  </a:lnTo>
                  <a:lnTo>
                    <a:pt x="514883" y="380288"/>
                  </a:lnTo>
                  <a:lnTo>
                    <a:pt x="519074" y="333692"/>
                  </a:lnTo>
                  <a:close/>
                </a:path>
                <a:path w="590550" h="590550">
                  <a:moveTo>
                    <a:pt x="590550" y="73317"/>
                  </a:moveTo>
                  <a:lnTo>
                    <a:pt x="590384" y="72923"/>
                  </a:lnTo>
                  <a:lnTo>
                    <a:pt x="585863" y="69900"/>
                  </a:lnTo>
                  <a:lnTo>
                    <a:pt x="551027" y="69900"/>
                  </a:lnTo>
                  <a:lnTo>
                    <a:pt x="551027" y="94653"/>
                  </a:lnTo>
                  <a:lnTo>
                    <a:pt x="505853" y="139827"/>
                  </a:lnTo>
                  <a:lnTo>
                    <a:pt x="453402" y="139827"/>
                  </a:lnTo>
                  <a:lnTo>
                    <a:pt x="453402" y="87401"/>
                  </a:lnTo>
                  <a:lnTo>
                    <a:pt x="498602" y="42202"/>
                  </a:lnTo>
                  <a:lnTo>
                    <a:pt x="498602" y="89115"/>
                  </a:lnTo>
                  <a:lnTo>
                    <a:pt x="504139" y="94653"/>
                  </a:lnTo>
                  <a:lnTo>
                    <a:pt x="551027" y="94653"/>
                  </a:lnTo>
                  <a:lnTo>
                    <a:pt x="551027" y="69900"/>
                  </a:lnTo>
                  <a:lnTo>
                    <a:pt x="523328" y="69900"/>
                  </a:lnTo>
                  <a:lnTo>
                    <a:pt x="523328" y="42202"/>
                  </a:lnTo>
                  <a:lnTo>
                    <a:pt x="523328" y="7366"/>
                  </a:lnTo>
                  <a:lnTo>
                    <a:pt x="520306" y="2844"/>
                  </a:lnTo>
                  <a:lnTo>
                    <a:pt x="515683" y="939"/>
                  </a:lnTo>
                  <a:lnTo>
                    <a:pt x="513473" y="0"/>
                  </a:lnTo>
                  <a:lnTo>
                    <a:pt x="506133" y="0"/>
                  </a:lnTo>
                  <a:lnTo>
                    <a:pt x="505777" y="76"/>
                  </a:lnTo>
                  <a:lnTo>
                    <a:pt x="429958" y="75869"/>
                  </a:lnTo>
                  <a:lnTo>
                    <a:pt x="428675" y="79006"/>
                  </a:lnTo>
                  <a:lnTo>
                    <a:pt x="428675" y="147078"/>
                  </a:lnTo>
                  <a:lnTo>
                    <a:pt x="296608" y="279171"/>
                  </a:lnTo>
                  <a:lnTo>
                    <a:pt x="296608" y="327990"/>
                  </a:lnTo>
                  <a:lnTo>
                    <a:pt x="296608" y="333692"/>
                  </a:lnTo>
                  <a:lnTo>
                    <a:pt x="293687" y="348107"/>
                  </a:lnTo>
                  <a:lnTo>
                    <a:pt x="285737" y="359905"/>
                  </a:lnTo>
                  <a:lnTo>
                    <a:pt x="273951" y="367855"/>
                  </a:lnTo>
                  <a:lnTo>
                    <a:pt x="259537" y="370776"/>
                  </a:lnTo>
                  <a:lnTo>
                    <a:pt x="245122" y="367855"/>
                  </a:lnTo>
                  <a:lnTo>
                    <a:pt x="233324" y="359905"/>
                  </a:lnTo>
                  <a:lnTo>
                    <a:pt x="225374" y="348107"/>
                  </a:lnTo>
                  <a:lnTo>
                    <a:pt x="222453" y="333692"/>
                  </a:lnTo>
                  <a:lnTo>
                    <a:pt x="225374" y="319278"/>
                  </a:lnTo>
                  <a:lnTo>
                    <a:pt x="233324" y="307492"/>
                  </a:lnTo>
                  <a:lnTo>
                    <a:pt x="245122" y="299542"/>
                  </a:lnTo>
                  <a:lnTo>
                    <a:pt x="259537" y="296621"/>
                  </a:lnTo>
                  <a:lnTo>
                    <a:pt x="265239" y="296621"/>
                  </a:lnTo>
                  <a:lnTo>
                    <a:pt x="270586" y="298030"/>
                  </a:lnTo>
                  <a:lnTo>
                    <a:pt x="275424" y="300329"/>
                  </a:lnTo>
                  <a:lnTo>
                    <a:pt x="245986" y="329768"/>
                  </a:lnTo>
                  <a:lnTo>
                    <a:pt x="245986" y="337604"/>
                  </a:lnTo>
                  <a:lnTo>
                    <a:pt x="253212" y="344843"/>
                  </a:lnTo>
                  <a:lnTo>
                    <a:pt x="256374" y="346049"/>
                  </a:lnTo>
                  <a:lnTo>
                    <a:pt x="262699" y="346049"/>
                  </a:lnTo>
                  <a:lnTo>
                    <a:pt x="265861" y="344843"/>
                  </a:lnTo>
                  <a:lnTo>
                    <a:pt x="268287" y="342442"/>
                  </a:lnTo>
                  <a:lnTo>
                    <a:pt x="292900" y="317830"/>
                  </a:lnTo>
                  <a:lnTo>
                    <a:pt x="295198" y="322643"/>
                  </a:lnTo>
                  <a:lnTo>
                    <a:pt x="296608" y="327990"/>
                  </a:lnTo>
                  <a:lnTo>
                    <a:pt x="296608" y="279171"/>
                  </a:lnTo>
                  <a:lnTo>
                    <a:pt x="293573" y="282206"/>
                  </a:lnTo>
                  <a:lnTo>
                    <a:pt x="285889" y="277850"/>
                  </a:lnTo>
                  <a:lnTo>
                    <a:pt x="277596" y="274612"/>
                  </a:lnTo>
                  <a:lnTo>
                    <a:pt x="268782" y="272592"/>
                  </a:lnTo>
                  <a:lnTo>
                    <a:pt x="259537" y="271907"/>
                  </a:lnTo>
                  <a:lnTo>
                    <a:pt x="235508" y="276771"/>
                  </a:lnTo>
                  <a:lnTo>
                    <a:pt x="215861" y="290029"/>
                  </a:lnTo>
                  <a:lnTo>
                    <a:pt x="202603" y="309676"/>
                  </a:lnTo>
                  <a:lnTo>
                    <a:pt x="197739" y="333692"/>
                  </a:lnTo>
                  <a:lnTo>
                    <a:pt x="202603" y="357720"/>
                  </a:lnTo>
                  <a:lnTo>
                    <a:pt x="215861" y="377367"/>
                  </a:lnTo>
                  <a:lnTo>
                    <a:pt x="235508" y="390626"/>
                  </a:lnTo>
                  <a:lnTo>
                    <a:pt x="259537" y="395490"/>
                  </a:lnTo>
                  <a:lnTo>
                    <a:pt x="283565" y="390626"/>
                  </a:lnTo>
                  <a:lnTo>
                    <a:pt x="303199" y="377367"/>
                  </a:lnTo>
                  <a:lnTo>
                    <a:pt x="307657" y="370776"/>
                  </a:lnTo>
                  <a:lnTo>
                    <a:pt x="316458" y="357720"/>
                  </a:lnTo>
                  <a:lnTo>
                    <a:pt x="321335" y="333692"/>
                  </a:lnTo>
                  <a:lnTo>
                    <a:pt x="320624" y="324446"/>
                  </a:lnTo>
                  <a:lnTo>
                    <a:pt x="319112" y="317830"/>
                  </a:lnTo>
                  <a:lnTo>
                    <a:pt x="318604" y="315633"/>
                  </a:lnTo>
                  <a:lnTo>
                    <a:pt x="315366" y="307340"/>
                  </a:lnTo>
                  <a:lnTo>
                    <a:pt x="311023" y="299656"/>
                  </a:lnTo>
                  <a:lnTo>
                    <a:pt x="314058" y="296621"/>
                  </a:lnTo>
                  <a:lnTo>
                    <a:pt x="328472" y="282206"/>
                  </a:lnTo>
                  <a:lnTo>
                    <a:pt x="446125" y="164528"/>
                  </a:lnTo>
                  <a:lnTo>
                    <a:pt x="514223" y="164528"/>
                  </a:lnTo>
                  <a:lnTo>
                    <a:pt x="517372" y="163220"/>
                  </a:lnTo>
                  <a:lnTo>
                    <a:pt x="519684" y="160921"/>
                  </a:lnTo>
                  <a:lnTo>
                    <a:pt x="540778" y="139827"/>
                  </a:lnTo>
                  <a:lnTo>
                    <a:pt x="590550" y="90055"/>
                  </a:lnTo>
                  <a:lnTo>
                    <a:pt x="590550" y="73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410469" y="5519892"/>
            <a:ext cx="4921250" cy="2245995"/>
            <a:chOff x="8410469" y="5519892"/>
            <a:chExt cx="4921250" cy="2245995"/>
          </a:xfrm>
        </p:grpSpPr>
        <p:sp>
          <p:nvSpPr>
            <p:cNvPr id="26" name="object 26"/>
            <p:cNvSpPr/>
            <p:nvPr/>
          </p:nvSpPr>
          <p:spPr>
            <a:xfrm>
              <a:off x="8410469" y="5951052"/>
              <a:ext cx="4631055" cy="1814830"/>
            </a:xfrm>
            <a:custGeom>
              <a:avLst/>
              <a:gdLst/>
              <a:ahLst/>
              <a:cxnLst/>
              <a:rect l="l" t="t" r="r" b="b"/>
              <a:pathLst>
                <a:path w="4631055" h="1814829">
                  <a:moveTo>
                    <a:pt x="0" y="1814547"/>
                  </a:moveTo>
                  <a:lnTo>
                    <a:pt x="36235" y="1814547"/>
                  </a:lnTo>
                  <a:lnTo>
                    <a:pt x="38691" y="1765828"/>
                  </a:lnTo>
                  <a:lnTo>
                    <a:pt x="45899" y="1718525"/>
                  </a:lnTo>
                  <a:lnTo>
                    <a:pt x="57620" y="1672876"/>
                  </a:lnTo>
                  <a:lnTo>
                    <a:pt x="73618" y="1629121"/>
                  </a:lnTo>
                  <a:lnTo>
                    <a:pt x="93653" y="1587496"/>
                  </a:lnTo>
                  <a:lnTo>
                    <a:pt x="117487" y="1548240"/>
                  </a:lnTo>
                  <a:lnTo>
                    <a:pt x="144882" y="1511593"/>
                  </a:lnTo>
                  <a:lnTo>
                    <a:pt x="175600" y="1477791"/>
                  </a:lnTo>
                  <a:lnTo>
                    <a:pt x="209401" y="1447074"/>
                  </a:lnTo>
                  <a:lnTo>
                    <a:pt x="246049" y="1419679"/>
                  </a:lnTo>
                  <a:lnTo>
                    <a:pt x="285304" y="1395844"/>
                  </a:lnTo>
                  <a:lnTo>
                    <a:pt x="326929" y="1375809"/>
                  </a:lnTo>
                  <a:lnTo>
                    <a:pt x="370685" y="1359812"/>
                  </a:lnTo>
                  <a:lnTo>
                    <a:pt x="416334" y="1348090"/>
                  </a:lnTo>
                  <a:lnTo>
                    <a:pt x="463637" y="1340882"/>
                  </a:lnTo>
                  <a:lnTo>
                    <a:pt x="512356" y="1338426"/>
                  </a:lnTo>
                  <a:lnTo>
                    <a:pt x="3961586" y="1338426"/>
                  </a:lnTo>
                  <a:lnTo>
                    <a:pt x="4009465" y="1336743"/>
                  </a:lnTo>
                  <a:lnTo>
                    <a:pt x="4056421" y="1331768"/>
                  </a:lnTo>
                  <a:lnTo>
                    <a:pt x="4102343" y="1323617"/>
                  </a:lnTo>
                  <a:lnTo>
                    <a:pt x="4147118" y="1312403"/>
                  </a:lnTo>
                  <a:lnTo>
                    <a:pt x="4190634" y="1298240"/>
                  </a:lnTo>
                  <a:lnTo>
                    <a:pt x="4232780" y="1281243"/>
                  </a:lnTo>
                  <a:lnTo>
                    <a:pt x="4273442" y="1261525"/>
                  </a:lnTo>
                  <a:lnTo>
                    <a:pt x="4312509" y="1239201"/>
                  </a:lnTo>
                  <a:lnTo>
                    <a:pt x="4349869" y="1214386"/>
                  </a:lnTo>
                  <a:lnTo>
                    <a:pt x="4385409" y="1187192"/>
                  </a:lnTo>
                  <a:lnTo>
                    <a:pt x="4419017" y="1157734"/>
                  </a:lnTo>
                  <a:lnTo>
                    <a:pt x="4450581" y="1126127"/>
                  </a:lnTo>
                  <a:lnTo>
                    <a:pt x="4479989" y="1092484"/>
                  </a:lnTo>
                  <a:lnTo>
                    <a:pt x="4507129" y="1056920"/>
                  </a:lnTo>
                  <a:lnTo>
                    <a:pt x="4531888" y="1019549"/>
                  </a:lnTo>
                  <a:lnTo>
                    <a:pt x="4554155" y="980484"/>
                  </a:lnTo>
                  <a:lnTo>
                    <a:pt x="4573816" y="939841"/>
                  </a:lnTo>
                  <a:lnTo>
                    <a:pt x="4590761" y="897733"/>
                  </a:lnTo>
                  <a:lnTo>
                    <a:pt x="4604876" y="854274"/>
                  </a:lnTo>
                  <a:lnTo>
                    <a:pt x="4616049" y="809578"/>
                  </a:lnTo>
                  <a:lnTo>
                    <a:pt x="4624170" y="763760"/>
                  </a:lnTo>
                  <a:lnTo>
                    <a:pt x="4629124" y="716934"/>
                  </a:lnTo>
                  <a:lnTo>
                    <a:pt x="4630800" y="669214"/>
                  </a:lnTo>
                  <a:lnTo>
                    <a:pt x="4629117" y="621335"/>
                  </a:lnTo>
                  <a:lnTo>
                    <a:pt x="4624142" y="574379"/>
                  </a:lnTo>
                  <a:lnTo>
                    <a:pt x="4615991" y="528457"/>
                  </a:lnTo>
                  <a:lnTo>
                    <a:pt x="4604777" y="483682"/>
                  </a:lnTo>
                  <a:lnTo>
                    <a:pt x="4590614" y="440166"/>
                  </a:lnTo>
                  <a:lnTo>
                    <a:pt x="4573617" y="398020"/>
                  </a:lnTo>
                  <a:lnTo>
                    <a:pt x="4553899" y="357358"/>
                  </a:lnTo>
                  <a:lnTo>
                    <a:pt x="4531575" y="318291"/>
                  </a:lnTo>
                  <a:lnTo>
                    <a:pt x="4506759" y="280931"/>
                  </a:lnTo>
                  <a:lnTo>
                    <a:pt x="4479565" y="245391"/>
                  </a:lnTo>
                  <a:lnTo>
                    <a:pt x="4450108" y="211783"/>
                  </a:lnTo>
                  <a:lnTo>
                    <a:pt x="4418501" y="180218"/>
                  </a:lnTo>
                  <a:lnTo>
                    <a:pt x="4384858" y="150810"/>
                  </a:lnTo>
                  <a:lnTo>
                    <a:pt x="4349294" y="123671"/>
                  </a:lnTo>
                  <a:lnTo>
                    <a:pt x="4311922" y="98912"/>
                  </a:lnTo>
                  <a:lnTo>
                    <a:pt x="4272858" y="76645"/>
                  </a:lnTo>
                  <a:lnTo>
                    <a:pt x="4232214" y="56984"/>
                  </a:lnTo>
                  <a:lnTo>
                    <a:pt x="4190106" y="40039"/>
                  </a:lnTo>
                  <a:lnTo>
                    <a:pt x="4146647" y="25924"/>
                  </a:lnTo>
                  <a:lnTo>
                    <a:pt x="4101951" y="14750"/>
                  </a:lnTo>
                  <a:lnTo>
                    <a:pt x="4056133" y="6630"/>
                  </a:lnTo>
                  <a:lnTo>
                    <a:pt x="4009307" y="1676"/>
                  </a:lnTo>
                  <a:lnTo>
                    <a:pt x="3961586" y="0"/>
                  </a:lnTo>
                  <a:lnTo>
                    <a:pt x="922349" y="0"/>
                  </a:lnTo>
                  <a:lnTo>
                    <a:pt x="874661" y="1203"/>
                  </a:lnTo>
                  <a:lnTo>
                    <a:pt x="827605" y="4773"/>
                  </a:lnTo>
                  <a:lnTo>
                    <a:pt x="781238" y="10654"/>
                  </a:lnTo>
                  <a:lnTo>
                    <a:pt x="735618" y="18787"/>
                  </a:lnTo>
                  <a:lnTo>
                    <a:pt x="690802" y="29113"/>
                  </a:lnTo>
                  <a:lnTo>
                    <a:pt x="646850" y="41576"/>
                  </a:lnTo>
                  <a:lnTo>
                    <a:pt x="603819" y="56117"/>
                  </a:lnTo>
                  <a:lnTo>
                    <a:pt x="561766" y="72678"/>
                  </a:lnTo>
                  <a:lnTo>
                    <a:pt x="520749" y="91202"/>
                  </a:lnTo>
                  <a:lnTo>
                    <a:pt x="480827" y="111631"/>
                  </a:lnTo>
                  <a:lnTo>
                    <a:pt x="442057" y="133906"/>
                  </a:lnTo>
                  <a:lnTo>
                    <a:pt x="404498" y="157970"/>
                  </a:lnTo>
                  <a:lnTo>
                    <a:pt x="368206" y="183765"/>
                  </a:lnTo>
                  <a:lnTo>
                    <a:pt x="333240" y="211234"/>
                  </a:lnTo>
                  <a:lnTo>
                    <a:pt x="299658" y="240317"/>
                  </a:lnTo>
                  <a:lnTo>
                    <a:pt x="267517" y="270958"/>
                  </a:lnTo>
                  <a:lnTo>
                    <a:pt x="236876" y="303099"/>
                  </a:lnTo>
                  <a:lnTo>
                    <a:pt x="207793" y="336681"/>
                  </a:lnTo>
                  <a:lnTo>
                    <a:pt x="180324" y="371647"/>
                  </a:lnTo>
                  <a:lnTo>
                    <a:pt x="154529" y="407938"/>
                  </a:lnTo>
                  <a:lnTo>
                    <a:pt x="130465" y="445498"/>
                  </a:lnTo>
                  <a:lnTo>
                    <a:pt x="108190" y="484268"/>
                  </a:lnTo>
                  <a:lnTo>
                    <a:pt x="87761" y="524190"/>
                  </a:lnTo>
                  <a:lnTo>
                    <a:pt x="69237" y="565206"/>
                  </a:lnTo>
                  <a:lnTo>
                    <a:pt x="52676" y="607259"/>
                  </a:lnTo>
                  <a:lnTo>
                    <a:pt x="38135" y="650291"/>
                  </a:lnTo>
                  <a:lnTo>
                    <a:pt x="25672" y="694243"/>
                  </a:lnTo>
                  <a:lnTo>
                    <a:pt x="15345" y="739058"/>
                  </a:lnTo>
                  <a:lnTo>
                    <a:pt x="7213" y="784678"/>
                  </a:lnTo>
                  <a:lnTo>
                    <a:pt x="1332" y="831045"/>
                  </a:lnTo>
                  <a:lnTo>
                    <a:pt x="0" y="848609"/>
                  </a:lnTo>
                  <a:lnTo>
                    <a:pt x="0" y="1814547"/>
                  </a:lnTo>
                  <a:close/>
                </a:path>
              </a:pathLst>
            </a:custGeom>
            <a:solidFill>
              <a:srgbClr val="DEF0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66766" y="5519892"/>
              <a:ext cx="964699" cy="96811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054553" y="4281977"/>
            <a:ext cx="484505" cy="443865"/>
            <a:chOff x="3054553" y="4281977"/>
            <a:chExt cx="484505" cy="443865"/>
          </a:xfrm>
        </p:grpSpPr>
        <p:sp>
          <p:nvSpPr>
            <p:cNvPr id="29" name="object 29"/>
            <p:cNvSpPr/>
            <p:nvPr/>
          </p:nvSpPr>
          <p:spPr>
            <a:xfrm>
              <a:off x="3054553" y="4281977"/>
              <a:ext cx="484505" cy="443865"/>
            </a:xfrm>
            <a:custGeom>
              <a:avLst/>
              <a:gdLst/>
              <a:ahLst/>
              <a:cxnLst/>
              <a:rect l="l" t="t" r="r" b="b"/>
              <a:pathLst>
                <a:path w="484504" h="443864">
                  <a:moveTo>
                    <a:pt x="433718" y="443805"/>
                  </a:moveTo>
                  <a:lnTo>
                    <a:pt x="50432" y="443805"/>
                  </a:lnTo>
                  <a:lnTo>
                    <a:pt x="30816" y="439834"/>
                  </a:lnTo>
                  <a:lnTo>
                    <a:pt x="14784" y="429013"/>
                  </a:lnTo>
                  <a:lnTo>
                    <a:pt x="3968" y="412980"/>
                  </a:lnTo>
                  <a:lnTo>
                    <a:pt x="0" y="393373"/>
                  </a:lnTo>
                  <a:lnTo>
                    <a:pt x="0" y="90778"/>
                  </a:lnTo>
                  <a:lnTo>
                    <a:pt x="3968" y="71170"/>
                  </a:lnTo>
                  <a:lnTo>
                    <a:pt x="14784" y="55137"/>
                  </a:lnTo>
                  <a:lnTo>
                    <a:pt x="30816" y="44316"/>
                  </a:lnTo>
                  <a:lnTo>
                    <a:pt x="50432" y="40345"/>
                  </a:lnTo>
                  <a:lnTo>
                    <a:pt x="80691" y="40345"/>
                  </a:lnTo>
                  <a:lnTo>
                    <a:pt x="80691" y="4518"/>
                  </a:lnTo>
                  <a:lnTo>
                    <a:pt x="85210" y="0"/>
                  </a:lnTo>
                  <a:lnTo>
                    <a:pt x="136692" y="0"/>
                  </a:lnTo>
                  <a:lnTo>
                    <a:pt x="141210" y="4518"/>
                  </a:lnTo>
                  <a:lnTo>
                    <a:pt x="141210" y="20172"/>
                  </a:lnTo>
                  <a:lnTo>
                    <a:pt x="100864" y="20172"/>
                  </a:lnTo>
                  <a:lnTo>
                    <a:pt x="100864" y="60518"/>
                  </a:lnTo>
                  <a:lnTo>
                    <a:pt x="50432" y="60518"/>
                  </a:lnTo>
                  <a:lnTo>
                    <a:pt x="38666" y="62900"/>
                  </a:lnTo>
                  <a:lnTo>
                    <a:pt x="29046" y="69392"/>
                  </a:lnTo>
                  <a:lnTo>
                    <a:pt x="22554" y="79012"/>
                  </a:lnTo>
                  <a:lnTo>
                    <a:pt x="20172" y="90778"/>
                  </a:lnTo>
                  <a:lnTo>
                    <a:pt x="20172" y="121279"/>
                  </a:lnTo>
                  <a:lnTo>
                    <a:pt x="484151" y="121279"/>
                  </a:lnTo>
                  <a:lnTo>
                    <a:pt x="484151" y="141452"/>
                  </a:lnTo>
                  <a:lnTo>
                    <a:pt x="20172" y="141452"/>
                  </a:lnTo>
                  <a:lnTo>
                    <a:pt x="20172" y="393373"/>
                  </a:lnTo>
                  <a:lnTo>
                    <a:pt x="22554" y="405139"/>
                  </a:lnTo>
                  <a:lnTo>
                    <a:pt x="29046" y="414758"/>
                  </a:lnTo>
                  <a:lnTo>
                    <a:pt x="38666" y="421250"/>
                  </a:lnTo>
                  <a:lnTo>
                    <a:pt x="50432" y="423632"/>
                  </a:lnTo>
                  <a:lnTo>
                    <a:pt x="472997" y="423632"/>
                  </a:lnTo>
                  <a:lnTo>
                    <a:pt x="469367" y="429013"/>
                  </a:lnTo>
                  <a:lnTo>
                    <a:pt x="453334" y="439834"/>
                  </a:lnTo>
                  <a:lnTo>
                    <a:pt x="433718" y="443805"/>
                  </a:lnTo>
                  <a:close/>
                </a:path>
                <a:path w="484504" h="443864">
                  <a:moveTo>
                    <a:pt x="363113" y="40345"/>
                  </a:moveTo>
                  <a:lnTo>
                    <a:pt x="342940" y="40345"/>
                  </a:lnTo>
                  <a:lnTo>
                    <a:pt x="342940" y="4518"/>
                  </a:lnTo>
                  <a:lnTo>
                    <a:pt x="347459" y="0"/>
                  </a:lnTo>
                  <a:lnTo>
                    <a:pt x="398940" y="0"/>
                  </a:lnTo>
                  <a:lnTo>
                    <a:pt x="403459" y="4518"/>
                  </a:lnTo>
                  <a:lnTo>
                    <a:pt x="403459" y="20172"/>
                  </a:lnTo>
                  <a:lnTo>
                    <a:pt x="363113" y="20172"/>
                  </a:lnTo>
                  <a:lnTo>
                    <a:pt x="363113" y="40345"/>
                  </a:lnTo>
                  <a:close/>
                </a:path>
                <a:path w="484504" h="443864">
                  <a:moveTo>
                    <a:pt x="141210" y="80691"/>
                  </a:moveTo>
                  <a:lnTo>
                    <a:pt x="121037" y="80691"/>
                  </a:lnTo>
                  <a:lnTo>
                    <a:pt x="121037" y="20172"/>
                  </a:lnTo>
                  <a:lnTo>
                    <a:pt x="141210" y="20172"/>
                  </a:lnTo>
                  <a:lnTo>
                    <a:pt x="141210" y="40345"/>
                  </a:lnTo>
                  <a:lnTo>
                    <a:pt x="363113" y="40345"/>
                  </a:lnTo>
                  <a:lnTo>
                    <a:pt x="363113" y="60518"/>
                  </a:lnTo>
                  <a:lnTo>
                    <a:pt x="141210" y="60518"/>
                  </a:lnTo>
                  <a:lnTo>
                    <a:pt x="141210" y="80691"/>
                  </a:lnTo>
                  <a:close/>
                </a:path>
                <a:path w="484504" h="443864">
                  <a:moveTo>
                    <a:pt x="403459" y="80691"/>
                  </a:moveTo>
                  <a:lnTo>
                    <a:pt x="383286" y="80691"/>
                  </a:lnTo>
                  <a:lnTo>
                    <a:pt x="383286" y="20172"/>
                  </a:lnTo>
                  <a:lnTo>
                    <a:pt x="403459" y="20172"/>
                  </a:lnTo>
                  <a:lnTo>
                    <a:pt x="403459" y="40345"/>
                  </a:lnTo>
                  <a:lnTo>
                    <a:pt x="433718" y="40345"/>
                  </a:lnTo>
                  <a:lnTo>
                    <a:pt x="453334" y="44316"/>
                  </a:lnTo>
                  <a:lnTo>
                    <a:pt x="469367" y="55137"/>
                  </a:lnTo>
                  <a:lnTo>
                    <a:pt x="472997" y="60518"/>
                  </a:lnTo>
                  <a:lnTo>
                    <a:pt x="403459" y="60518"/>
                  </a:lnTo>
                  <a:lnTo>
                    <a:pt x="403459" y="80691"/>
                  </a:lnTo>
                  <a:close/>
                </a:path>
                <a:path w="484504" h="443864">
                  <a:moveTo>
                    <a:pt x="136692" y="100864"/>
                  </a:moveTo>
                  <a:lnTo>
                    <a:pt x="85210" y="100864"/>
                  </a:lnTo>
                  <a:lnTo>
                    <a:pt x="80691" y="96346"/>
                  </a:lnTo>
                  <a:lnTo>
                    <a:pt x="80691" y="60518"/>
                  </a:lnTo>
                  <a:lnTo>
                    <a:pt x="100864" y="60518"/>
                  </a:lnTo>
                  <a:lnTo>
                    <a:pt x="100864" y="80691"/>
                  </a:lnTo>
                  <a:lnTo>
                    <a:pt x="141210" y="80691"/>
                  </a:lnTo>
                  <a:lnTo>
                    <a:pt x="141210" y="96346"/>
                  </a:lnTo>
                  <a:lnTo>
                    <a:pt x="136692" y="100864"/>
                  </a:lnTo>
                  <a:close/>
                </a:path>
                <a:path w="484504" h="443864">
                  <a:moveTo>
                    <a:pt x="398940" y="100864"/>
                  </a:moveTo>
                  <a:lnTo>
                    <a:pt x="347459" y="100864"/>
                  </a:lnTo>
                  <a:lnTo>
                    <a:pt x="342940" y="96346"/>
                  </a:lnTo>
                  <a:lnTo>
                    <a:pt x="342940" y="60518"/>
                  </a:lnTo>
                  <a:lnTo>
                    <a:pt x="363113" y="60518"/>
                  </a:lnTo>
                  <a:lnTo>
                    <a:pt x="363113" y="80691"/>
                  </a:lnTo>
                  <a:lnTo>
                    <a:pt x="403459" y="80691"/>
                  </a:lnTo>
                  <a:lnTo>
                    <a:pt x="403459" y="96346"/>
                  </a:lnTo>
                  <a:lnTo>
                    <a:pt x="398940" y="100864"/>
                  </a:lnTo>
                  <a:close/>
                </a:path>
                <a:path w="484504" h="443864">
                  <a:moveTo>
                    <a:pt x="484151" y="121279"/>
                  </a:moveTo>
                  <a:lnTo>
                    <a:pt x="463978" y="121279"/>
                  </a:lnTo>
                  <a:lnTo>
                    <a:pt x="463978" y="90778"/>
                  </a:lnTo>
                  <a:lnTo>
                    <a:pt x="461596" y="79012"/>
                  </a:lnTo>
                  <a:lnTo>
                    <a:pt x="455104" y="69392"/>
                  </a:lnTo>
                  <a:lnTo>
                    <a:pt x="445485" y="62900"/>
                  </a:lnTo>
                  <a:lnTo>
                    <a:pt x="433718" y="60518"/>
                  </a:lnTo>
                  <a:lnTo>
                    <a:pt x="472997" y="60518"/>
                  </a:lnTo>
                  <a:lnTo>
                    <a:pt x="480183" y="71170"/>
                  </a:lnTo>
                  <a:lnTo>
                    <a:pt x="484151" y="90778"/>
                  </a:lnTo>
                  <a:lnTo>
                    <a:pt x="484151" y="121279"/>
                  </a:lnTo>
                  <a:close/>
                </a:path>
                <a:path w="484504" h="443864">
                  <a:moveTo>
                    <a:pt x="472997" y="423632"/>
                  </a:moveTo>
                  <a:lnTo>
                    <a:pt x="433718" y="423632"/>
                  </a:lnTo>
                  <a:lnTo>
                    <a:pt x="445485" y="421250"/>
                  </a:lnTo>
                  <a:lnTo>
                    <a:pt x="455104" y="414758"/>
                  </a:lnTo>
                  <a:lnTo>
                    <a:pt x="461596" y="405139"/>
                  </a:lnTo>
                  <a:lnTo>
                    <a:pt x="463978" y="393373"/>
                  </a:lnTo>
                  <a:lnTo>
                    <a:pt x="463978" y="141452"/>
                  </a:lnTo>
                  <a:lnTo>
                    <a:pt x="484151" y="141452"/>
                  </a:lnTo>
                  <a:lnTo>
                    <a:pt x="484151" y="393373"/>
                  </a:lnTo>
                  <a:lnTo>
                    <a:pt x="480183" y="412980"/>
                  </a:lnTo>
                  <a:lnTo>
                    <a:pt x="472997" y="423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5072" y="4463534"/>
              <a:ext cx="80691" cy="806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6283" y="4463534"/>
              <a:ext cx="80691" cy="806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7493" y="4463534"/>
              <a:ext cx="80691" cy="806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5072" y="4584572"/>
              <a:ext cx="80691" cy="806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6283" y="4584572"/>
              <a:ext cx="80691" cy="8069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842105" y="1527830"/>
            <a:ext cx="8477250" cy="383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973955">
              <a:lnSpc>
                <a:spcPct val="100000"/>
              </a:lnSpc>
              <a:spcBef>
                <a:spcPts val="105"/>
              </a:spcBef>
            </a:pPr>
            <a:r>
              <a:rPr sz="2700" spc="-25" dirty="0">
                <a:solidFill>
                  <a:srgbClr val="443C37"/>
                </a:solidFill>
                <a:latin typeface="Trebuchet MS"/>
                <a:cs typeface="Trebuchet MS"/>
              </a:rPr>
              <a:t>Aplicación</a:t>
            </a:r>
            <a:r>
              <a:rPr sz="2700" spc="-9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443C37"/>
                </a:solidFill>
                <a:latin typeface="Trebuchet MS"/>
                <a:cs typeface="Trebuchet MS"/>
              </a:rPr>
              <a:t>del</a:t>
            </a:r>
            <a:r>
              <a:rPr sz="2700" spc="-9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70" dirty="0">
                <a:solidFill>
                  <a:srgbClr val="443C37"/>
                </a:solidFill>
                <a:latin typeface="Trebuchet MS"/>
                <a:cs typeface="Trebuchet MS"/>
              </a:rPr>
              <a:t>principio </a:t>
            </a:r>
            <a:r>
              <a:rPr sz="2700" spc="-80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443C37"/>
                </a:solidFill>
                <a:latin typeface="Trebuchet MS"/>
                <a:cs typeface="Trebuchet MS"/>
              </a:rPr>
              <a:t>pro</a:t>
            </a:r>
            <a:r>
              <a:rPr sz="2700" spc="-9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85" dirty="0">
                <a:solidFill>
                  <a:srgbClr val="443C37"/>
                </a:solidFill>
                <a:latin typeface="Trebuchet MS"/>
                <a:cs typeface="Trebuchet MS"/>
              </a:rPr>
              <a:t>homine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 marL="5525135" marR="5080" indent="-401955" algn="r">
              <a:lnSpc>
                <a:spcPts val="2790"/>
              </a:lnSpc>
              <a:spcBef>
                <a:spcPts val="2405"/>
              </a:spcBef>
            </a:pPr>
            <a:r>
              <a:rPr sz="2600" spc="-15" dirty="0">
                <a:solidFill>
                  <a:srgbClr val="443C37"/>
                </a:solidFill>
                <a:latin typeface="Trebuchet MS"/>
                <a:cs typeface="Trebuchet MS"/>
              </a:rPr>
              <a:t>Desiciones </a:t>
            </a:r>
            <a:r>
              <a:rPr sz="2600" spc="-20" dirty="0">
                <a:solidFill>
                  <a:srgbClr val="443C37"/>
                </a:solidFill>
                <a:latin typeface="Trebuchet MS"/>
                <a:cs typeface="Trebuchet MS"/>
              </a:rPr>
              <a:t>sustentadas </a:t>
            </a:r>
            <a:r>
              <a:rPr sz="2600" spc="-77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solidFill>
                  <a:srgbClr val="443C37"/>
                </a:solidFill>
                <a:latin typeface="Trebuchet MS"/>
                <a:cs typeface="Trebuchet MS"/>
              </a:rPr>
              <a:t>en</a:t>
            </a:r>
            <a:r>
              <a:rPr sz="2600" spc="-10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443C37"/>
                </a:solidFill>
                <a:latin typeface="Trebuchet MS"/>
                <a:cs typeface="Trebuchet MS"/>
              </a:rPr>
              <a:t>la</a:t>
            </a:r>
            <a:r>
              <a:rPr sz="2600" spc="-10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443C37"/>
                </a:solidFill>
                <a:latin typeface="Trebuchet MS"/>
                <a:cs typeface="Trebuchet MS"/>
              </a:rPr>
              <a:t>perspectiva</a:t>
            </a:r>
            <a:r>
              <a:rPr sz="2600" spc="-10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443C37"/>
                </a:solidFill>
                <a:latin typeface="Trebuchet MS"/>
                <a:cs typeface="Trebuchet MS"/>
              </a:rPr>
              <a:t>de</a:t>
            </a:r>
            <a:endParaRPr sz="2600">
              <a:latin typeface="Trebuchet MS"/>
              <a:cs typeface="Trebuchet MS"/>
            </a:endParaRPr>
          </a:p>
          <a:p>
            <a:pPr marR="5080" algn="r">
              <a:lnSpc>
                <a:spcPts val="2745"/>
              </a:lnSpc>
            </a:pPr>
            <a:r>
              <a:rPr sz="2600" dirty="0">
                <a:solidFill>
                  <a:srgbClr val="443C37"/>
                </a:solidFill>
                <a:latin typeface="Trebuchet MS"/>
                <a:cs typeface="Trebuchet MS"/>
              </a:rPr>
              <a:t>género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50">
              <a:latin typeface="Trebuchet MS"/>
              <a:cs typeface="Trebuchet MS"/>
            </a:endParaRPr>
          </a:p>
          <a:p>
            <a:pPr marL="60325" marR="5207635">
              <a:lnSpc>
                <a:spcPts val="2650"/>
              </a:lnSpc>
              <a:spcBef>
                <a:spcPts val="5"/>
              </a:spcBef>
            </a:pPr>
            <a:r>
              <a:rPr sz="2700" dirty="0">
                <a:solidFill>
                  <a:srgbClr val="443C37"/>
                </a:solidFill>
                <a:latin typeface="Trebuchet MS"/>
                <a:cs typeface="Trebuchet MS"/>
              </a:rPr>
              <a:t>Garantía</a:t>
            </a:r>
            <a:r>
              <a:rPr sz="2700" spc="-114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443C37"/>
                </a:solidFill>
                <a:latin typeface="Trebuchet MS"/>
                <a:cs typeface="Trebuchet MS"/>
              </a:rPr>
              <a:t>del</a:t>
            </a:r>
            <a:r>
              <a:rPr sz="2700" spc="-11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443C37"/>
                </a:solidFill>
                <a:latin typeface="Trebuchet MS"/>
                <a:cs typeface="Trebuchet MS"/>
              </a:rPr>
              <a:t>derecho </a:t>
            </a:r>
            <a:r>
              <a:rPr sz="2700" spc="-80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15" dirty="0">
                <a:solidFill>
                  <a:srgbClr val="443C37"/>
                </a:solidFill>
                <a:latin typeface="Trebuchet MS"/>
                <a:cs typeface="Trebuchet MS"/>
              </a:rPr>
              <a:t>de</a:t>
            </a:r>
            <a:r>
              <a:rPr sz="2700" spc="-9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443C37"/>
                </a:solidFill>
                <a:latin typeface="Trebuchet MS"/>
                <a:cs typeface="Trebuchet MS"/>
              </a:rPr>
              <a:t>defensa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85060" y="6237241"/>
            <a:ext cx="3997325" cy="7670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622935">
              <a:lnSpc>
                <a:spcPts val="2680"/>
              </a:lnSpc>
              <a:spcBef>
                <a:spcPts val="590"/>
              </a:spcBef>
              <a:tabLst>
                <a:tab pos="3585210" algn="l"/>
              </a:tabLst>
            </a:pPr>
            <a:r>
              <a:rPr sz="2600" spc="-90" dirty="0">
                <a:solidFill>
                  <a:srgbClr val="443C37"/>
                </a:solidFill>
                <a:latin typeface="Trebuchet MS"/>
                <a:cs typeface="Trebuchet MS"/>
              </a:rPr>
              <a:t>R</a:t>
            </a:r>
            <a:r>
              <a:rPr sz="2600" spc="10" dirty="0">
                <a:solidFill>
                  <a:srgbClr val="443C37"/>
                </a:solidFill>
                <a:latin typeface="Trebuchet MS"/>
                <a:cs typeface="Trebuchet MS"/>
              </a:rPr>
              <a:t>e</a:t>
            </a:r>
            <a:r>
              <a:rPr sz="2600" spc="80" dirty="0">
                <a:solidFill>
                  <a:srgbClr val="443C37"/>
                </a:solidFill>
                <a:latin typeface="Trebuchet MS"/>
                <a:cs typeface="Trebuchet MS"/>
              </a:rPr>
              <a:t>c</a:t>
            </a:r>
            <a:r>
              <a:rPr sz="2600" spc="45" dirty="0">
                <a:solidFill>
                  <a:srgbClr val="443C37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443C37"/>
                </a:solidFill>
                <a:latin typeface="Trebuchet MS"/>
                <a:cs typeface="Trebuchet MS"/>
              </a:rPr>
              <a:t>n</a:t>
            </a:r>
            <a:r>
              <a:rPr sz="2600" spc="45" dirty="0">
                <a:solidFill>
                  <a:srgbClr val="443C37"/>
                </a:solidFill>
                <a:latin typeface="Trebuchet MS"/>
                <a:cs typeface="Trebuchet MS"/>
              </a:rPr>
              <a:t>o</a:t>
            </a:r>
            <a:r>
              <a:rPr sz="2600" spc="80" dirty="0">
                <a:solidFill>
                  <a:srgbClr val="443C37"/>
                </a:solidFill>
                <a:latin typeface="Trebuchet MS"/>
                <a:cs typeface="Trebuchet MS"/>
              </a:rPr>
              <a:t>c</a:t>
            </a:r>
            <a:r>
              <a:rPr sz="2600" spc="-145" dirty="0">
                <a:solidFill>
                  <a:srgbClr val="443C37"/>
                </a:solidFill>
                <a:latin typeface="Trebuchet MS"/>
                <a:cs typeface="Trebuchet MS"/>
              </a:rPr>
              <a:t>i</a:t>
            </a:r>
            <a:r>
              <a:rPr sz="2600" spc="-155" dirty="0">
                <a:solidFill>
                  <a:srgbClr val="443C37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443C37"/>
                </a:solidFill>
                <a:latin typeface="Trebuchet MS"/>
                <a:cs typeface="Trebuchet MS"/>
              </a:rPr>
              <a:t>i</a:t>
            </a:r>
            <a:r>
              <a:rPr sz="2600" spc="10" dirty="0">
                <a:solidFill>
                  <a:srgbClr val="443C37"/>
                </a:solidFill>
                <a:latin typeface="Trebuchet MS"/>
                <a:cs typeface="Trebuchet MS"/>
              </a:rPr>
              <a:t>e</a:t>
            </a:r>
            <a:r>
              <a:rPr sz="2600" spc="-85" dirty="0">
                <a:solidFill>
                  <a:srgbClr val="443C37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443C37"/>
                </a:solidFill>
                <a:latin typeface="Trebuchet MS"/>
                <a:cs typeface="Trebuchet MS"/>
              </a:rPr>
              <a:t>t</a:t>
            </a:r>
            <a:r>
              <a:rPr sz="2600" spc="50" dirty="0">
                <a:solidFill>
                  <a:srgbClr val="443C37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443C37"/>
                </a:solidFill>
                <a:latin typeface="Trebuchet MS"/>
                <a:cs typeface="Trebuchet MS"/>
              </a:rPr>
              <a:t>d</a:t>
            </a:r>
            <a:r>
              <a:rPr sz="2600" spc="15" dirty="0">
                <a:solidFill>
                  <a:srgbClr val="443C37"/>
                </a:solidFill>
                <a:latin typeface="Trebuchet MS"/>
                <a:cs typeface="Trebuchet MS"/>
              </a:rPr>
              <a:t>e</a:t>
            </a:r>
            <a:r>
              <a:rPr sz="2600" dirty="0">
                <a:solidFill>
                  <a:srgbClr val="443C37"/>
                </a:solidFill>
                <a:latin typeface="Trebuchet MS"/>
                <a:cs typeface="Trebuchet MS"/>
              </a:rPr>
              <a:t>	</a:t>
            </a:r>
            <a:r>
              <a:rPr sz="2600" spc="-195" dirty="0">
                <a:solidFill>
                  <a:srgbClr val="443C37"/>
                </a:solidFill>
                <a:latin typeface="Trebuchet MS"/>
                <a:cs typeface="Trebuchet MS"/>
              </a:rPr>
              <a:t>l</a:t>
            </a:r>
            <a:r>
              <a:rPr sz="2600" spc="130" dirty="0">
                <a:solidFill>
                  <a:srgbClr val="443C37"/>
                </a:solidFill>
                <a:latin typeface="Trebuchet MS"/>
                <a:cs typeface="Trebuchet MS"/>
              </a:rPr>
              <a:t>a</a:t>
            </a:r>
            <a:r>
              <a:rPr sz="2600" spc="5" dirty="0">
                <a:solidFill>
                  <a:srgbClr val="443C37"/>
                </a:solidFill>
                <a:latin typeface="Trebuchet MS"/>
                <a:cs typeface="Trebuchet MS"/>
              </a:rPr>
              <a:t>s  </a:t>
            </a:r>
            <a:r>
              <a:rPr sz="2600" spc="-70" dirty="0">
                <a:solidFill>
                  <a:srgbClr val="443C37"/>
                </a:solidFill>
                <a:latin typeface="Trebuchet MS"/>
                <a:cs typeface="Trebuchet MS"/>
              </a:rPr>
              <a:t>víctimas</a:t>
            </a:r>
            <a:r>
              <a:rPr sz="2600" spc="-9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443C37"/>
                </a:solidFill>
                <a:latin typeface="Trebuchet MS"/>
                <a:cs typeface="Trebuchet MS"/>
              </a:rPr>
              <a:t>dentro</a:t>
            </a:r>
            <a:r>
              <a:rPr sz="2600" spc="-9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443C37"/>
                </a:solidFill>
                <a:latin typeface="Trebuchet MS"/>
                <a:cs typeface="Trebuchet MS"/>
              </a:rPr>
              <a:t>del</a:t>
            </a:r>
            <a:r>
              <a:rPr sz="2600" spc="-90" dirty="0">
                <a:solidFill>
                  <a:srgbClr val="443C37"/>
                </a:solidFill>
                <a:latin typeface="Trebuchet MS"/>
                <a:cs typeface="Trebuchet MS"/>
              </a:rPr>
              <a:t> </a:t>
            </a:r>
            <a:r>
              <a:rPr sz="2600" spc="5" dirty="0">
                <a:solidFill>
                  <a:srgbClr val="443C37"/>
                </a:solidFill>
                <a:latin typeface="Trebuchet MS"/>
                <a:cs typeface="Trebuchet MS"/>
              </a:rPr>
              <a:t>proceso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6000" y="6782357"/>
            <a:ext cx="5362575" cy="2569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5550" b="1" spc="570" dirty="0">
                <a:solidFill>
                  <a:srgbClr val="FF904D"/>
                </a:solidFill>
                <a:latin typeface="Trebuchet MS"/>
                <a:cs typeface="Trebuchet MS"/>
              </a:rPr>
              <a:t>D</a:t>
            </a:r>
            <a:r>
              <a:rPr sz="5550" b="1" spc="240" dirty="0">
                <a:solidFill>
                  <a:srgbClr val="FF904D"/>
                </a:solidFill>
                <a:latin typeface="Trebuchet MS"/>
                <a:cs typeface="Trebuchet MS"/>
              </a:rPr>
              <a:t>e</a:t>
            </a:r>
            <a:r>
              <a:rPr sz="5550" b="1" spc="560" dirty="0">
                <a:solidFill>
                  <a:srgbClr val="FF904D"/>
                </a:solidFill>
                <a:latin typeface="Trebuchet MS"/>
                <a:cs typeface="Trebuchet MS"/>
              </a:rPr>
              <a:t>b</a:t>
            </a:r>
            <a:r>
              <a:rPr sz="5550" b="1" spc="240" dirty="0">
                <a:solidFill>
                  <a:srgbClr val="FF904D"/>
                </a:solidFill>
                <a:latin typeface="Trebuchet MS"/>
                <a:cs typeface="Trebuchet MS"/>
              </a:rPr>
              <a:t>e</a:t>
            </a:r>
            <a:r>
              <a:rPr sz="5550" b="1" spc="225" dirty="0">
                <a:solidFill>
                  <a:srgbClr val="FF904D"/>
                </a:solidFill>
                <a:latin typeface="Trebuchet MS"/>
                <a:cs typeface="Trebuchet MS"/>
              </a:rPr>
              <a:t>r</a:t>
            </a:r>
            <a:r>
              <a:rPr sz="5550" b="1" spc="240" dirty="0">
                <a:solidFill>
                  <a:srgbClr val="FF904D"/>
                </a:solidFill>
                <a:latin typeface="Trebuchet MS"/>
                <a:cs typeface="Trebuchet MS"/>
              </a:rPr>
              <a:t>e</a:t>
            </a:r>
            <a:r>
              <a:rPr sz="5550" b="1" spc="835" dirty="0">
                <a:solidFill>
                  <a:srgbClr val="FF904D"/>
                </a:solidFill>
                <a:latin typeface="Trebuchet MS"/>
                <a:cs typeface="Trebuchet MS"/>
              </a:rPr>
              <a:t>s</a:t>
            </a:r>
            <a:r>
              <a:rPr sz="5550" b="1" spc="-725" dirty="0">
                <a:solidFill>
                  <a:srgbClr val="FF904D"/>
                </a:solidFill>
                <a:latin typeface="Trebuchet MS"/>
                <a:cs typeface="Trebuchet MS"/>
              </a:rPr>
              <a:t> </a:t>
            </a:r>
            <a:r>
              <a:rPr sz="5550" b="1" spc="565" dirty="0">
                <a:solidFill>
                  <a:srgbClr val="FF904D"/>
                </a:solidFill>
                <a:latin typeface="Trebuchet MS"/>
                <a:cs typeface="Trebuchet MS"/>
              </a:rPr>
              <a:t>d</a:t>
            </a:r>
            <a:r>
              <a:rPr sz="5550" b="1" spc="245" dirty="0">
                <a:solidFill>
                  <a:srgbClr val="FF904D"/>
                </a:solidFill>
                <a:latin typeface="Trebuchet MS"/>
                <a:cs typeface="Trebuchet MS"/>
              </a:rPr>
              <a:t>e</a:t>
            </a:r>
            <a:r>
              <a:rPr sz="5550" b="1" spc="-725" dirty="0">
                <a:solidFill>
                  <a:srgbClr val="FF904D"/>
                </a:solidFill>
                <a:latin typeface="Trebuchet MS"/>
                <a:cs typeface="Trebuchet MS"/>
              </a:rPr>
              <a:t> </a:t>
            </a:r>
            <a:r>
              <a:rPr sz="5550" b="1" spc="150" dirty="0">
                <a:solidFill>
                  <a:srgbClr val="FF904D"/>
                </a:solidFill>
                <a:latin typeface="Trebuchet MS"/>
                <a:cs typeface="Trebuchet MS"/>
              </a:rPr>
              <a:t>l</a:t>
            </a:r>
            <a:r>
              <a:rPr sz="5550" b="1" spc="830" dirty="0">
                <a:solidFill>
                  <a:srgbClr val="FF904D"/>
                </a:solidFill>
                <a:latin typeface="Trebuchet MS"/>
                <a:cs typeface="Trebuchet MS"/>
              </a:rPr>
              <a:t>a</a:t>
            </a:r>
            <a:r>
              <a:rPr sz="5550" b="1" spc="670" dirty="0">
                <a:solidFill>
                  <a:srgbClr val="FF904D"/>
                </a:solidFill>
                <a:latin typeface="Trebuchet MS"/>
                <a:cs typeface="Trebuchet MS"/>
              </a:rPr>
              <a:t>s  </a:t>
            </a:r>
            <a:r>
              <a:rPr sz="5550" b="1" spc="495" dirty="0">
                <a:solidFill>
                  <a:srgbClr val="FF904D"/>
                </a:solidFill>
                <a:latin typeface="Trebuchet MS"/>
                <a:cs typeface="Trebuchet MS"/>
              </a:rPr>
              <a:t>autoridades </a:t>
            </a:r>
            <a:r>
              <a:rPr sz="5550" b="1" spc="500" dirty="0">
                <a:solidFill>
                  <a:srgbClr val="FF904D"/>
                </a:solidFill>
                <a:latin typeface="Trebuchet MS"/>
                <a:cs typeface="Trebuchet MS"/>
              </a:rPr>
              <a:t> </a:t>
            </a:r>
            <a:r>
              <a:rPr sz="5550" b="1" spc="465" dirty="0">
                <a:solidFill>
                  <a:srgbClr val="FF904D"/>
                </a:solidFill>
                <a:latin typeface="Trebuchet MS"/>
                <a:cs typeface="Trebuchet MS"/>
              </a:rPr>
              <a:t>disciplinarias</a:t>
            </a:r>
            <a:endParaRPr sz="5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335000" cy="10287000"/>
            <a:chOff x="0" y="0"/>
            <a:chExt cx="13335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335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26632" y="6556427"/>
              <a:ext cx="9994265" cy="1765300"/>
            </a:xfrm>
            <a:custGeom>
              <a:avLst/>
              <a:gdLst/>
              <a:ahLst/>
              <a:cxnLst/>
              <a:rect l="l" t="t" r="r" b="b"/>
              <a:pathLst>
                <a:path w="9994265" h="1765300">
                  <a:moveTo>
                    <a:pt x="9807731" y="1764768"/>
                  </a:moveTo>
                  <a:lnTo>
                    <a:pt x="6349466" y="1764768"/>
                  </a:lnTo>
                  <a:lnTo>
                    <a:pt x="6300033" y="1758126"/>
                  </a:lnTo>
                  <a:lnTo>
                    <a:pt x="6255613" y="1739380"/>
                  </a:lnTo>
                  <a:lnTo>
                    <a:pt x="6217978" y="1710303"/>
                  </a:lnTo>
                  <a:lnTo>
                    <a:pt x="6188901" y="1672670"/>
                  </a:lnTo>
                  <a:lnTo>
                    <a:pt x="6170154" y="1628252"/>
                  </a:lnTo>
                  <a:lnTo>
                    <a:pt x="6163512" y="1578822"/>
                  </a:lnTo>
                  <a:lnTo>
                    <a:pt x="6163512" y="1480106"/>
                  </a:lnTo>
                  <a:lnTo>
                    <a:pt x="6156870" y="1430674"/>
                  </a:lnTo>
                  <a:lnTo>
                    <a:pt x="6138125" y="1386255"/>
                  </a:lnTo>
                  <a:lnTo>
                    <a:pt x="6109050" y="1348622"/>
                  </a:lnTo>
                  <a:lnTo>
                    <a:pt x="6071417" y="1319547"/>
                  </a:lnTo>
                  <a:lnTo>
                    <a:pt x="6026998" y="1300803"/>
                  </a:lnTo>
                  <a:lnTo>
                    <a:pt x="5977566" y="1294160"/>
                  </a:lnTo>
                  <a:lnTo>
                    <a:pt x="185946" y="1294160"/>
                  </a:lnTo>
                  <a:lnTo>
                    <a:pt x="136514" y="1287518"/>
                  </a:lnTo>
                  <a:lnTo>
                    <a:pt x="92095" y="1268772"/>
                  </a:lnTo>
                  <a:lnTo>
                    <a:pt x="54462" y="1239696"/>
                  </a:lnTo>
                  <a:lnTo>
                    <a:pt x="25387" y="1202062"/>
                  </a:lnTo>
                  <a:lnTo>
                    <a:pt x="6642" y="1157644"/>
                  </a:lnTo>
                  <a:lnTo>
                    <a:pt x="0" y="1108215"/>
                  </a:lnTo>
                  <a:lnTo>
                    <a:pt x="0" y="704412"/>
                  </a:lnTo>
                  <a:lnTo>
                    <a:pt x="6642" y="654980"/>
                  </a:lnTo>
                  <a:lnTo>
                    <a:pt x="25387" y="610562"/>
                  </a:lnTo>
                  <a:lnTo>
                    <a:pt x="54462" y="572928"/>
                  </a:lnTo>
                  <a:lnTo>
                    <a:pt x="92095" y="543853"/>
                  </a:lnTo>
                  <a:lnTo>
                    <a:pt x="136514" y="525108"/>
                  </a:lnTo>
                  <a:lnTo>
                    <a:pt x="185946" y="518466"/>
                  </a:lnTo>
                  <a:lnTo>
                    <a:pt x="420135" y="518466"/>
                  </a:lnTo>
                  <a:lnTo>
                    <a:pt x="456581" y="514860"/>
                  </a:lnTo>
                  <a:lnTo>
                    <a:pt x="523298" y="487225"/>
                  </a:lnTo>
                  <a:lnTo>
                    <a:pt x="574840" y="435683"/>
                  </a:lnTo>
                  <a:lnTo>
                    <a:pt x="602476" y="368965"/>
                  </a:lnTo>
                  <a:lnTo>
                    <a:pt x="606082" y="332519"/>
                  </a:lnTo>
                  <a:lnTo>
                    <a:pt x="606082" y="185946"/>
                  </a:lnTo>
                  <a:lnTo>
                    <a:pt x="612724" y="136514"/>
                  </a:lnTo>
                  <a:lnTo>
                    <a:pt x="631469" y="92095"/>
                  </a:lnTo>
                  <a:lnTo>
                    <a:pt x="660544" y="54462"/>
                  </a:lnTo>
                  <a:lnTo>
                    <a:pt x="698177" y="25387"/>
                  </a:lnTo>
                  <a:lnTo>
                    <a:pt x="742596" y="6642"/>
                  </a:lnTo>
                  <a:lnTo>
                    <a:pt x="792028" y="0"/>
                  </a:lnTo>
                  <a:lnTo>
                    <a:pt x="9684734" y="0"/>
                  </a:lnTo>
                  <a:lnTo>
                    <a:pt x="9734152" y="6642"/>
                  </a:lnTo>
                  <a:lnTo>
                    <a:pt x="9778564" y="25387"/>
                  </a:lnTo>
                  <a:lnTo>
                    <a:pt x="9816196" y="54462"/>
                  </a:lnTo>
                  <a:lnTo>
                    <a:pt x="9845273" y="92095"/>
                  </a:lnTo>
                  <a:lnTo>
                    <a:pt x="9864021" y="136514"/>
                  </a:lnTo>
                  <a:lnTo>
                    <a:pt x="9870664" y="185946"/>
                  </a:lnTo>
                  <a:lnTo>
                    <a:pt x="9870664" y="920945"/>
                  </a:lnTo>
                  <a:lnTo>
                    <a:pt x="9874968" y="951726"/>
                  </a:lnTo>
                  <a:lnTo>
                    <a:pt x="9887265" y="979659"/>
                  </a:lnTo>
                  <a:lnTo>
                    <a:pt x="9906637" y="1003242"/>
                  </a:lnTo>
                  <a:lnTo>
                    <a:pt x="9957688" y="1038716"/>
                  </a:lnTo>
                  <a:lnTo>
                    <a:pt x="9977060" y="1062301"/>
                  </a:lnTo>
                  <a:lnTo>
                    <a:pt x="9989357" y="1090235"/>
                  </a:lnTo>
                  <a:lnTo>
                    <a:pt x="9993661" y="1121017"/>
                  </a:lnTo>
                  <a:lnTo>
                    <a:pt x="9993661" y="1578822"/>
                  </a:lnTo>
                  <a:lnTo>
                    <a:pt x="9987017" y="1628252"/>
                  </a:lnTo>
                  <a:lnTo>
                    <a:pt x="9968269" y="1672670"/>
                  </a:lnTo>
                  <a:lnTo>
                    <a:pt x="9939192" y="1710303"/>
                  </a:lnTo>
                  <a:lnTo>
                    <a:pt x="9901560" y="1739380"/>
                  </a:lnTo>
                  <a:lnTo>
                    <a:pt x="9857148" y="1758126"/>
                  </a:lnTo>
                  <a:lnTo>
                    <a:pt x="9807731" y="1764768"/>
                  </a:lnTo>
                  <a:close/>
                </a:path>
              </a:pathLst>
            </a:custGeom>
            <a:solidFill>
              <a:srgbClr val="FF904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08291" y="6587616"/>
            <a:ext cx="9508490" cy="16262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05790">
              <a:lnSpc>
                <a:spcPts val="4079"/>
              </a:lnSpc>
              <a:spcBef>
                <a:spcPts val="640"/>
              </a:spcBef>
            </a:pPr>
            <a:r>
              <a:rPr sz="3800" spc="185" dirty="0">
                <a:solidFill>
                  <a:srgbClr val="FFFFFF"/>
                </a:solidFill>
                <a:latin typeface="Arial"/>
                <a:cs typeface="Arial"/>
              </a:rPr>
              <a:t>“Para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30" dirty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85" dirty="0">
                <a:solidFill>
                  <a:srgbClr val="FFFFFF"/>
                </a:solidFill>
                <a:latin typeface="Arial"/>
                <a:cs typeface="Arial"/>
              </a:rPr>
              <a:t>repetir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7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85" dirty="0">
                <a:solidFill>
                  <a:srgbClr val="FFFFFF"/>
                </a:solidFill>
                <a:latin typeface="Arial"/>
                <a:cs typeface="Arial"/>
              </a:rPr>
              <a:t>mismos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65" dirty="0">
                <a:solidFill>
                  <a:srgbClr val="FFFFFF"/>
                </a:solidFill>
                <a:latin typeface="Arial"/>
                <a:cs typeface="Arial"/>
              </a:rPr>
              <a:t>errores </a:t>
            </a:r>
            <a:r>
              <a:rPr sz="3800" spc="-10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75" dirty="0">
                <a:solidFill>
                  <a:srgbClr val="FFFFFF"/>
                </a:solidFill>
                <a:latin typeface="Arial"/>
                <a:cs typeface="Arial"/>
              </a:rPr>
              <a:t>habiendo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10" dirty="0">
                <a:solidFill>
                  <a:srgbClr val="FFFFFF"/>
                </a:solidFill>
                <a:latin typeface="Arial"/>
                <a:cs typeface="Arial"/>
              </a:rPr>
              <a:t>tantos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Arial"/>
                <a:cs typeface="Arial"/>
              </a:rPr>
              <a:t>nuevos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3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3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70" dirty="0">
                <a:solidFill>
                  <a:srgbClr val="FFFFFF"/>
                </a:solidFill>
                <a:latin typeface="Arial"/>
                <a:cs typeface="Arial"/>
              </a:rPr>
              <a:t>cometer.”</a:t>
            </a:r>
            <a:endParaRPr sz="3800">
              <a:latin typeface="Arial"/>
              <a:cs typeface="Arial"/>
            </a:endParaRPr>
          </a:p>
          <a:p>
            <a:pPr marL="6176010">
              <a:lnSpc>
                <a:spcPts val="3895"/>
              </a:lnSpc>
            </a:pPr>
            <a:r>
              <a:rPr sz="3450" b="0" spc="-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50" b="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450" b="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450" b="0" spc="-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450" b="0" spc="-17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450" b="0" spc="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450" b="0" spc="-1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50" b="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50" b="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50" b="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450" b="0" spc="-1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3450" b="0" spc="-1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450" b="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450" b="0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50" b="0" spc="-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3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1768" y="3626540"/>
            <a:ext cx="4923708" cy="5676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942" y="1955739"/>
            <a:ext cx="10144760" cy="139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50" spc="405" dirty="0">
                <a:solidFill>
                  <a:srgbClr val="0F1D5B"/>
                </a:solidFill>
                <a:latin typeface="Arial"/>
                <a:cs typeface="Arial"/>
              </a:rPr>
              <a:t>¡Muchas</a:t>
            </a:r>
            <a:r>
              <a:rPr sz="8950" spc="125" dirty="0">
                <a:solidFill>
                  <a:srgbClr val="0F1D5B"/>
                </a:solidFill>
                <a:latin typeface="Arial"/>
                <a:cs typeface="Arial"/>
              </a:rPr>
              <a:t> </a:t>
            </a:r>
            <a:r>
              <a:rPr sz="8950" spc="430" dirty="0">
                <a:solidFill>
                  <a:srgbClr val="0F1D5B"/>
                </a:solidFill>
                <a:latin typeface="Arial"/>
                <a:cs typeface="Arial"/>
              </a:rPr>
              <a:t>gracias!</a:t>
            </a:r>
            <a:endParaRPr sz="8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28" y="1715182"/>
            <a:ext cx="12458699" cy="7543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558073"/>
            <a:ext cx="11134709" cy="8239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6473" y="2860767"/>
            <a:ext cx="8852535" cy="425196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6380"/>
              </a:lnSpc>
              <a:spcBef>
                <a:spcPts val="1475"/>
              </a:spcBef>
            </a:pPr>
            <a:r>
              <a:rPr sz="6450" b="1" spc="610" dirty="0">
                <a:solidFill>
                  <a:srgbClr val="0F1D5B"/>
                </a:solidFill>
                <a:latin typeface="Trebuchet MS"/>
                <a:cs typeface="Trebuchet MS"/>
              </a:rPr>
              <a:t>Aspectos </a:t>
            </a:r>
            <a:r>
              <a:rPr sz="6450" b="1" spc="61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655" dirty="0">
                <a:solidFill>
                  <a:srgbClr val="0F1D5B"/>
                </a:solidFill>
                <a:latin typeface="Trebuchet MS"/>
                <a:cs typeface="Trebuchet MS"/>
              </a:rPr>
              <a:t>p</a:t>
            </a:r>
            <a:r>
              <a:rPr sz="6450" b="1" spc="15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100" dirty="0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450" b="1" spc="8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1380" dirty="0">
                <a:solidFill>
                  <a:srgbClr val="0F1D5B"/>
                </a:solidFill>
                <a:latin typeface="Trebuchet MS"/>
                <a:cs typeface="Trebuchet MS"/>
              </a:rPr>
              <a:t>m</a:t>
            </a:r>
            <a:r>
              <a:rPr sz="6450" b="1" spc="8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64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450" b="1" spc="980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450" b="1" spc="15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900" dirty="0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450" b="1" spc="-68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670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95" dirty="0">
                <a:solidFill>
                  <a:srgbClr val="0F1D5B"/>
                </a:solidFill>
                <a:latin typeface="Trebuchet MS"/>
                <a:cs typeface="Trebuchet MS"/>
              </a:rPr>
              <a:t>l  </a:t>
            </a:r>
            <a:r>
              <a:rPr lang="es-MX" sz="6450" b="1" spc="450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450" b="1" spc="450" dirty="0" err="1">
                <a:solidFill>
                  <a:srgbClr val="0F1D5B"/>
                </a:solidFill>
                <a:latin typeface="Trebuchet MS"/>
                <a:cs typeface="Trebuchet MS"/>
              </a:rPr>
              <a:t>erecho</a:t>
            </a:r>
            <a:r>
              <a:rPr sz="6450" b="1" spc="45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455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lang="es-MX" sz="6450" b="1" spc="670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450" b="1" spc="80" dirty="0" err="1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910" dirty="0" err="1">
                <a:solidFill>
                  <a:srgbClr val="0F1D5B"/>
                </a:solidFill>
                <a:latin typeface="Trebuchet MS"/>
                <a:cs typeface="Trebuchet MS"/>
              </a:rPr>
              <a:t>s</a:t>
            </a:r>
            <a:r>
              <a:rPr sz="6450" b="1" spc="640" dirty="0" err="1">
                <a:solidFill>
                  <a:srgbClr val="0F1D5B"/>
                </a:solidFill>
                <a:latin typeface="Trebuchet MS"/>
                <a:cs typeface="Trebuchet MS"/>
              </a:rPr>
              <a:t>c</a:t>
            </a:r>
            <a:r>
              <a:rPr sz="6450" b="1" spc="80" dirty="0" err="1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655" dirty="0" err="1">
                <a:solidFill>
                  <a:srgbClr val="0F1D5B"/>
                </a:solidFill>
                <a:latin typeface="Trebuchet MS"/>
                <a:cs typeface="Trebuchet MS"/>
              </a:rPr>
              <a:t>p</a:t>
            </a:r>
            <a:r>
              <a:rPr sz="6450" b="1" spc="100" dirty="0" err="1">
                <a:solidFill>
                  <a:srgbClr val="0F1D5B"/>
                </a:solidFill>
                <a:latin typeface="Trebuchet MS"/>
                <a:cs typeface="Trebuchet MS"/>
              </a:rPr>
              <a:t>l</a:t>
            </a:r>
            <a:r>
              <a:rPr sz="6450" b="1" spc="80" dirty="0" err="1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645" dirty="0" err="1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450" b="1" spc="980" dirty="0" err="1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450" b="1" spc="150" dirty="0" err="1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80" dirty="0" err="1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480" dirty="0" err="1">
                <a:solidFill>
                  <a:srgbClr val="0F1D5B"/>
                </a:solidFill>
                <a:latin typeface="Trebuchet MS"/>
                <a:cs typeface="Trebuchet MS"/>
              </a:rPr>
              <a:t>o</a:t>
            </a:r>
            <a:r>
              <a:rPr sz="6450" b="1" spc="-335" dirty="0">
                <a:solidFill>
                  <a:srgbClr val="0F1D5B"/>
                </a:solidFill>
                <a:latin typeface="Trebuchet MS"/>
                <a:cs typeface="Trebuchet MS"/>
              </a:rPr>
              <a:t>,</a:t>
            </a:r>
            <a:r>
              <a:rPr sz="6450" b="1" spc="-68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980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450" b="1" spc="64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450" b="1" spc="180" dirty="0">
                <a:solidFill>
                  <a:srgbClr val="0F1D5B"/>
                </a:solidFill>
                <a:latin typeface="Trebuchet MS"/>
                <a:cs typeface="Trebuchet MS"/>
              </a:rPr>
              <a:t>t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720" dirty="0">
                <a:solidFill>
                  <a:srgbClr val="0F1D5B"/>
                </a:solidFill>
                <a:latin typeface="Trebuchet MS"/>
                <a:cs typeface="Trebuchet MS"/>
              </a:rPr>
              <a:t>s  </a:t>
            </a:r>
            <a:r>
              <a:rPr sz="6450" b="1" spc="670" dirty="0">
                <a:solidFill>
                  <a:srgbClr val="0F1D5B"/>
                </a:solidFill>
                <a:latin typeface="Trebuchet MS"/>
                <a:cs typeface="Trebuchet MS"/>
              </a:rPr>
              <a:t>d</a:t>
            </a:r>
            <a:r>
              <a:rPr sz="6450" b="1" spc="28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-68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64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450" b="1" spc="180" dirty="0">
                <a:solidFill>
                  <a:srgbClr val="0F1D5B"/>
                </a:solidFill>
                <a:latin typeface="Trebuchet MS"/>
                <a:cs typeface="Trebuchet MS"/>
              </a:rPr>
              <a:t>t</a:t>
            </a:r>
            <a:r>
              <a:rPr sz="6450" b="1" spc="15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980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450" b="1" spc="14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-68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635" dirty="0">
                <a:solidFill>
                  <a:srgbClr val="0F1D5B"/>
                </a:solidFill>
                <a:latin typeface="Trebuchet MS"/>
                <a:cs typeface="Trebuchet MS"/>
              </a:rPr>
              <a:t>n</a:t>
            </a:r>
            <a:r>
              <a:rPr sz="6450" b="1" spc="-680" dirty="0">
                <a:solidFill>
                  <a:srgbClr val="0F1D5B"/>
                </a:solidFill>
                <a:latin typeface="Trebuchet MS"/>
                <a:cs typeface="Trebuchet MS"/>
              </a:rPr>
              <a:t> </a:t>
            </a:r>
            <a:r>
              <a:rPr sz="6450" b="1" spc="1380" dirty="0">
                <a:solidFill>
                  <a:srgbClr val="0F1D5B"/>
                </a:solidFill>
                <a:latin typeface="Trebuchet MS"/>
                <a:cs typeface="Trebuchet MS"/>
              </a:rPr>
              <a:t>m</a:t>
            </a:r>
            <a:r>
              <a:rPr sz="6450" b="1" spc="980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r>
              <a:rPr sz="6450" b="1" spc="180" dirty="0">
                <a:solidFill>
                  <a:srgbClr val="0F1D5B"/>
                </a:solidFill>
                <a:latin typeface="Trebuchet MS"/>
                <a:cs typeface="Trebuchet MS"/>
              </a:rPr>
              <a:t>t</a:t>
            </a:r>
            <a:r>
              <a:rPr sz="6450" b="1" spc="295" dirty="0">
                <a:solidFill>
                  <a:srgbClr val="0F1D5B"/>
                </a:solidFill>
                <a:latin typeface="Trebuchet MS"/>
                <a:cs typeface="Trebuchet MS"/>
              </a:rPr>
              <a:t>e</a:t>
            </a:r>
            <a:r>
              <a:rPr sz="6450" b="1" spc="150" dirty="0">
                <a:solidFill>
                  <a:srgbClr val="0F1D5B"/>
                </a:solidFill>
                <a:latin typeface="Trebuchet MS"/>
                <a:cs typeface="Trebuchet MS"/>
              </a:rPr>
              <a:t>r</a:t>
            </a:r>
            <a:r>
              <a:rPr sz="6450" b="1" spc="80" dirty="0">
                <a:solidFill>
                  <a:srgbClr val="0F1D5B"/>
                </a:solidFill>
                <a:latin typeface="Trebuchet MS"/>
                <a:cs typeface="Trebuchet MS"/>
              </a:rPr>
              <a:t>i</a:t>
            </a:r>
            <a:r>
              <a:rPr sz="6450" b="1" spc="969" dirty="0">
                <a:solidFill>
                  <a:srgbClr val="0F1D5B"/>
                </a:solidFill>
                <a:latin typeface="Trebuchet MS"/>
                <a:cs typeface="Trebuchet MS"/>
              </a:rPr>
              <a:t>a</a:t>
            </a:r>
            <a:endParaRPr sz="64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5346" y="3423912"/>
            <a:ext cx="636905" cy="151130"/>
          </a:xfrm>
          <a:custGeom>
            <a:avLst/>
            <a:gdLst/>
            <a:ahLst/>
            <a:cxnLst/>
            <a:rect l="l" t="t" r="r" b="b"/>
            <a:pathLst>
              <a:path w="636905" h="151129">
                <a:moveTo>
                  <a:pt x="486629" y="150503"/>
                </a:moveTo>
                <a:lnTo>
                  <a:pt x="437913" y="149439"/>
                </a:lnTo>
                <a:lnTo>
                  <a:pt x="194547" y="141231"/>
                </a:lnTo>
                <a:lnTo>
                  <a:pt x="145904" y="140576"/>
                </a:lnTo>
                <a:lnTo>
                  <a:pt x="97266" y="140772"/>
                </a:lnTo>
                <a:lnTo>
                  <a:pt x="48632" y="142041"/>
                </a:lnTo>
                <a:lnTo>
                  <a:pt x="0" y="144608"/>
                </a:lnTo>
                <a:lnTo>
                  <a:pt x="31102" y="111583"/>
                </a:lnTo>
                <a:lnTo>
                  <a:pt x="61670" y="78102"/>
                </a:lnTo>
                <a:lnTo>
                  <a:pt x="91636" y="44098"/>
                </a:lnTo>
                <a:lnTo>
                  <a:pt x="120933" y="9502"/>
                </a:lnTo>
                <a:lnTo>
                  <a:pt x="172457" y="4737"/>
                </a:lnTo>
                <a:lnTo>
                  <a:pt x="223993" y="1744"/>
                </a:lnTo>
                <a:lnTo>
                  <a:pt x="275538" y="255"/>
                </a:lnTo>
                <a:lnTo>
                  <a:pt x="327092" y="0"/>
                </a:lnTo>
                <a:lnTo>
                  <a:pt x="378654" y="709"/>
                </a:lnTo>
                <a:lnTo>
                  <a:pt x="430221" y="2113"/>
                </a:lnTo>
                <a:lnTo>
                  <a:pt x="636530" y="9295"/>
                </a:lnTo>
                <a:lnTo>
                  <a:pt x="604833" y="46219"/>
                </a:lnTo>
                <a:lnTo>
                  <a:pt x="572507" y="82473"/>
                </a:lnTo>
                <a:lnTo>
                  <a:pt x="537329" y="115217"/>
                </a:lnTo>
                <a:lnTo>
                  <a:pt x="497079" y="141608"/>
                </a:lnTo>
                <a:lnTo>
                  <a:pt x="492527" y="144092"/>
                </a:lnTo>
                <a:lnTo>
                  <a:pt x="489113" y="147090"/>
                </a:lnTo>
                <a:lnTo>
                  <a:pt x="486629" y="150503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8879" y="3486174"/>
            <a:ext cx="1543050" cy="2983865"/>
            <a:chOff x="1308879" y="3486174"/>
            <a:chExt cx="1543050" cy="2983865"/>
          </a:xfrm>
        </p:grpSpPr>
        <p:sp>
          <p:nvSpPr>
            <p:cNvPr id="5" name="object 5"/>
            <p:cNvSpPr/>
            <p:nvPr/>
          </p:nvSpPr>
          <p:spPr>
            <a:xfrm>
              <a:off x="1308874" y="3486175"/>
              <a:ext cx="1362710" cy="2983865"/>
            </a:xfrm>
            <a:custGeom>
              <a:avLst/>
              <a:gdLst/>
              <a:ahLst/>
              <a:cxnLst/>
              <a:rect l="l" t="t" r="r" b="b"/>
              <a:pathLst>
                <a:path w="1362710" h="2983865">
                  <a:moveTo>
                    <a:pt x="1226096" y="0"/>
                  </a:moveTo>
                  <a:lnTo>
                    <a:pt x="1199159" y="31115"/>
                  </a:lnTo>
                  <a:lnTo>
                    <a:pt x="1171689" y="61696"/>
                  </a:lnTo>
                  <a:lnTo>
                    <a:pt x="1142504" y="90335"/>
                  </a:lnTo>
                  <a:lnTo>
                    <a:pt x="1110437" y="115557"/>
                  </a:lnTo>
                  <a:lnTo>
                    <a:pt x="1110653" y="118770"/>
                  </a:lnTo>
                  <a:lnTo>
                    <a:pt x="1098334" y="323392"/>
                  </a:lnTo>
                  <a:lnTo>
                    <a:pt x="1090777" y="477075"/>
                  </a:lnTo>
                  <a:lnTo>
                    <a:pt x="1085024" y="630859"/>
                  </a:lnTo>
                  <a:lnTo>
                    <a:pt x="1081379" y="784694"/>
                  </a:lnTo>
                  <a:lnTo>
                    <a:pt x="1080287" y="887247"/>
                  </a:lnTo>
                  <a:lnTo>
                    <a:pt x="1080363" y="989799"/>
                  </a:lnTo>
                  <a:lnTo>
                    <a:pt x="1081722" y="1092301"/>
                  </a:lnTo>
                  <a:lnTo>
                    <a:pt x="1084440" y="1194752"/>
                  </a:lnTo>
                  <a:lnTo>
                    <a:pt x="1088110" y="1297914"/>
                  </a:lnTo>
                  <a:lnTo>
                    <a:pt x="1089202" y="1349806"/>
                  </a:lnTo>
                  <a:lnTo>
                    <a:pt x="1089863" y="1453426"/>
                  </a:lnTo>
                  <a:lnTo>
                    <a:pt x="1088085" y="1712150"/>
                  </a:lnTo>
                  <a:lnTo>
                    <a:pt x="1088517" y="1815757"/>
                  </a:lnTo>
                  <a:lnTo>
                    <a:pt x="1090726" y="1917801"/>
                  </a:lnTo>
                  <a:lnTo>
                    <a:pt x="1096746" y="2121751"/>
                  </a:lnTo>
                  <a:lnTo>
                    <a:pt x="1097648" y="2172741"/>
                  </a:lnTo>
                  <a:lnTo>
                    <a:pt x="1097991" y="2223744"/>
                  </a:lnTo>
                  <a:lnTo>
                    <a:pt x="1097610" y="2274773"/>
                  </a:lnTo>
                  <a:lnTo>
                    <a:pt x="1129842" y="2247544"/>
                  </a:lnTo>
                  <a:lnTo>
                    <a:pt x="1160614" y="2218550"/>
                  </a:lnTo>
                  <a:lnTo>
                    <a:pt x="1219885" y="2158288"/>
                  </a:lnTo>
                  <a:lnTo>
                    <a:pt x="1217307" y="2154047"/>
                  </a:lnTo>
                  <a:lnTo>
                    <a:pt x="1215859" y="2148878"/>
                  </a:lnTo>
                  <a:lnTo>
                    <a:pt x="1217625" y="2090940"/>
                  </a:lnTo>
                  <a:lnTo>
                    <a:pt x="1218158" y="2039543"/>
                  </a:lnTo>
                  <a:lnTo>
                    <a:pt x="1217866" y="1988172"/>
                  </a:lnTo>
                  <a:lnTo>
                    <a:pt x="1215555" y="1885480"/>
                  </a:lnTo>
                  <a:lnTo>
                    <a:pt x="1210741" y="1731479"/>
                  </a:lnTo>
                  <a:lnTo>
                    <a:pt x="1209560" y="1680133"/>
                  </a:lnTo>
                  <a:lnTo>
                    <a:pt x="1208925" y="1628787"/>
                  </a:lnTo>
                  <a:lnTo>
                    <a:pt x="1211237" y="1311275"/>
                  </a:lnTo>
                  <a:lnTo>
                    <a:pt x="1210767" y="1204988"/>
                  </a:lnTo>
                  <a:lnTo>
                    <a:pt x="1208671" y="1098473"/>
                  </a:lnTo>
                  <a:lnTo>
                    <a:pt x="1203629" y="945591"/>
                  </a:lnTo>
                  <a:lnTo>
                    <a:pt x="1201699" y="846074"/>
                  </a:lnTo>
                  <a:lnTo>
                    <a:pt x="1200975" y="746506"/>
                  </a:lnTo>
                  <a:lnTo>
                    <a:pt x="1201381" y="646912"/>
                  </a:lnTo>
                  <a:lnTo>
                    <a:pt x="1203947" y="497522"/>
                  </a:lnTo>
                  <a:lnTo>
                    <a:pt x="1208608" y="348145"/>
                  </a:lnTo>
                  <a:lnTo>
                    <a:pt x="1215085" y="198843"/>
                  </a:lnTo>
                  <a:lnTo>
                    <a:pt x="1226096" y="0"/>
                  </a:lnTo>
                  <a:close/>
                </a:path>
                <a:path w="1362710" h="2983865">
                  <a:moveTo>
                    <a:pt x="1362087" y="2526119"/>
                  </a:moveTo>
                  <a:lnTo>
                    <a:pt x="1361973" y="2449919"/>
                  </a:lnTo>
                  <a:lnTo>
                    <a:pt x="1361719" y="2373719"/>
                  </a:lnTo>
                  <a:lnTo>
                    <a:pt x="1252994" y="2373719"/>
                  </a:lnTo>
                  <a:lnTo>
                    <a:pt x="1252994" y="2653119"/>
                  </a:lnTo>
                  <a:lnTo>
                    <a:pt x="1251686" y="2729319"/>
                  </a:lnTo>
                  <a:lnTo>
                    <a:pt x="1248092" y="2792819"/>
                  </a:lnTo>
                  <a:lnTo>
                    <a:pt x="1242745" y="2843619"/>
                  </a:lnTo>
                  <a:lnTo>
                    <a:pt x="1236129" y="2856319"/>
                  </a:lnTo>
                  <a:lnTo>
                    <a:pt x="1229525" y="2843619"/>
                  </a:lnTo>
                  <a:lnTo>
                    <a:pt x="1224178" y="2792819"/>
                  </a:lnTo>
                  <a:lnTo>
                    <a:pt x="1220584" y="2729319"/>
                  </a:lnTo>
                  <a:lnTo>
                    <a:pt x="1219276" y="2653119"/>
                  </a:lnTo>
                  <a:lnTo>
                    <a:pt x="1220584" y="2576919"/>
                  </a:lnTo>
                  <a:lnTo>
                    <a:pt x="1224178" y="2513419"/>
                  </a:lnTo>
                  <a:lnTo>
                    <a:pt x="1229525" y="2462619"/>
                  </a:lnTo>
                  <a:lnTo>
                    <a:pt x="1236129" y="2449919"/>
                  </a:lnTo>
                  <a:lnTo>
                    <a:pt x="1242745" y="2462619"/>
                  </a:lnTo>
                  <a:lnTo>
                    <a:pt x="1248092" y="2513419"/>
                  </a:lnTo>
                  <a:lnTo>
                    <a:pt x="1251686" y="2576919"/>
                  </a:lnTo>
                  <a:lnTo>
                    <a:pt x="1252994" y="2653119"/>
                  </a:lnTo>
                  <a:lnTo>
                    <a:pt x="1252994" y="2373719"/>
                  </a:lnTo>
                  <a:lnTo>
                    <a:pt x="1048791" y="2373719"/>
                  </a:lnTo>
                  <a:lnTo>
                    <a:pt x="1044549" y="2361019"/>
                  </a:lnTo>
                  <a:lnTo>
                    <a:pt x="1042162" y="2361019"/>
                  </a:lnTo>
                  <a:lnTo>
                    <a:pt x="1037717" y="2348319"/>
                  </a:lnTo>
                  <a:lnTo>
                    <a:pt x="1034923" y="2348319"/>
                  </a:lnTo>
                  <a:lnTo>
                    <a:pt x="1035342" y="2335619"/>
                  </a:lnTo>
                  <a:lnTo>
                    <a:pt x="1035723" y="2322919"/>
                  </a:lnTo>
                  <a:lnTo>
                    <a:pt x="1036878" y="2284819"/>
                  </a:lnTo>
                  <a:lnTo>
                    <a:pt x="1037386" y="2234019"/>
                  </a:lnTo>
                  <a:lnTo>
                    <a:pt x="1037069" y="2183219"/>
                  </a:lnTo>
                  <a:lnTo>
                    <a:pt x="1036129" y="2132419"/>
                  </a:lnTo>
                  <a:lnTo>
                    <a:pt x="1034745" y="2081618"/>
                  </a:lnTo>
                  <a:lnTo>
                    <a:pt x="1033119" y="2030818"/>
                  </a:lnTo>
                  <a:lnTo>
                    <a:pt x="1031455" y="1980018"/>
                  </a:lnTo>
                  <a:lnTo>
                    <a:pt x="1029944" y="1929218"/>
                  </a:lnTo>
                  <a:lnTo>
                    <a:pt x="1028788" y="1878418"/>
                  </a:lnTo>
                  <a:lnTo>
                    <a:pt x="1028179" y="1827618"/>
                  </a:lnTo>
                  <a:lnTo>
                    <a:pt x="1028306" y="1776818"/>
                  </a:lnTo>
                  <a:lnTo>
                    <a:pt x="1029042" y="1700618"/>
                  </a:lnTo>
                  <a:lnTo>
                    <a:pt x="1029919" y="1611718"/>
                  </a:lnTo>
                  <a:lnTo>
                    <a:pt x="1030287" y="1560918"/>
                  </a:lnTo>
                  <a:lnTo>
                    <a:pt x="1030376" y="1446618"/>
                  </a:lnTo>
                  <a:lnTo>
                    <a:pt x="1029957" y="1395818"/>
                  </a:lnTo>
                  <a:lnTo>
                    <a:pt x="1029131" y="1345018"/>
                  </a:lnTo>
                  <a:lnTo>
                    <a:pt x="1027849" y="1294218"/>
                  </a:lnTo>
                  <a:lnTo>
                    <a:pt x="1026020" y="1243418"/>
                  </a:lnTo>
                  <a:lnTo>
                    <a:pt x="1024242" y="1192618"/>
                  </a:lnTo>
                  <a:lnTo>
                    <a:pt x="1022781" y="1141818"/>
                  </a:lnTo>
                  <a:lnTo>
                    <a:pt x="1021651" y="1091018"/>
                  </a:lnTo>
                  <a:lnTo>
                    <a:pt x="1020838" y="1040218"/>
                  </a:lnTo>
                  <a:lnTo>
                    <a:pt x="1020343" y="989418"/>
                  </a:lnTo>
                  <a:lnTo>
                    <a:pt x="1020203" y="887818"/>
                  </a:lnTo>
                  <a:lnTo>
                    <a:pt x="1020546" y="837018"/>
                  </a:lnTo>
                  <a:lnTo>
                    <a:pt x="1021156" y="786218"/>
                  </a:lnTo>
                  <a:lnTo>
                    <a:pt x="1022032" y="735418"/>
                  </a:lnTo>
                  <a:lnTo>
                    <a:pt x="1023137" y="684618"/>
                  </a:lnTo>
                  <a:lnTo>
                    <a:pt x="1024483" y="646518"/>
                  </a:lnTo>
                  <a:lnTo>
                    <a:pt x="1026058" y="595718"/>
                  </a:lnTo>
                  <a:lnTo>
                    <a:pt x="1027836" y="544918"/>
                  </a:lnTo>
                  <a:lnTo>
                    <a:pt x="1029830" y="494118"/>
                  </a:lnTo>
                  <a:lnTo>
                    <a:pt x="1032014" y="443318"/>
                  </a:lnTo>
                  <a:lnTo>
                    <a:pt x="1034376" y="392518"/>
                  </a:lnTo>
                  <a:lnTo>
                    <a:pt x="1036904" y="341718"/>
                  </a:lnTo>
                  <a:lnTo>
                    <a:pt x="1039609" y="290918"/>
                  </a:lnTo>
                  <a:lnTo>
                    <a:pt x="1042454" y="240118"/>
                  </a:lnTo>
                  <a:lnTo>
                    <a:pt x="1043203" y="227418"/>
                  </a:lnTo>
                  <a:lnTo>
                    <a:pt x="1045451" y="189318"/>
                  </a:lnTo>
                  <a:lnTo>
                    <a:pt x="1048575" y="138518"/>
                  </a:lnTo>
                  <a:lnTo>
                    <a:pt x="957072" y="138518"/>
                  </a:lnTo>
                  <a:lnTo>
                    <a:pt x="957072" y="481418"/>
                  </a:lnTo>
                  <a:lnTo>
                    <a:pt x="957046" y="532218"/>
                  </a:lnTo>
                  <a:lnTo>
                    <a:pt x="956589" y="583018"/>
                  </a:lnTo>
                  <a:lnTo>
                    <a:pt x="955738" y="621118"/>
                  </a:lnTo>
                  <a:lnTo>
                    <a:pt x="953071" y="735418"/>
                  </a:lnTo>
                  <a:lnTo>
                    <a:pt x="951344" y="786218"/>
                  </a:lnTo>
                  <a:lnTo>
                    <a:pt x="949413" y="849718"/>
                  </a:lnTo>
                  <a:lnTo>
                    <a:pt x="947318" y="900518"/>
                  </a:lnTo>
                  <a:lnTo>
                    <a:pt x="945134" y="964018"/>
                  </a:lnTo>
                  <a:lnTo>
                    <a:pt x="942822" y="1027518"/>
                  </a:lnTo>
                  <a:lnTo>
                    <a:pt x="940422" y="1078318"/>
                  </a:lnTo>
                  <a:lnTo>
                    <a:pt x="937958" y="1141818"/>
                  </a:lnTo>
                  <a:lnTo>
                    <a:pt x="935507" y="1192618"/>
                  </a:lnTo>
                  <a:lnTo>
                    <a:pt x="930833" y="1294218"/>
                  </a:lnTo>
                  <a:lnTo>
                    <a:pt x="928700" y="1345018"/>
                  </a:lnTo>
                  <a:lnTo>
                    <a:pt x="926795" y="1395818"/>
                  </a:lnTo>
                  <a:lnTo>
                    <a:pt x="925144" y="1433918"/>
                  </a:lnTo>
                  <a:lnTo>
                    <a:pt x="923810" y="1484718"/>
                  </a:lnTo>
                  <a:lnTo>
                    <a:pt x="919746" y="1573618"/>
                  </a:lnTo>
                  <a:lnTo>
                    <a:pt x="915682" y="1637118"/>
                  </a:lnTo>
                  <a:lnTo>
                    <a:pt x="911758" y="1675218"/>
                  </a:lnTo>
                  <a:lnTo>
                    <a:pt x="908088" y="1700618"/>
                  </a:lnTo>
                  <a:lnTo>
                    <a:pt x="904887" y="1675218"/>
                  </a:lnTo>
                  <a:lnTo>
                    <a:pt x="902423" y="1637118"/>
                  </a:lnTo>
                  <a:lnTo>
                    <a:pt x="900709" y="1573618"/>
                  </a:lnTo>
                  <a:lnTo>
                    <a:pt x="899998" y="1510118"/>
                  </a:lnTo>
                  <a:lnTo>
                    <a:pt x="899414" y="1446618"/>
                  </a:lnTo>
                  <a:lnTo>
                    <a:pt x="899363" y="1395818"/>
                  </a:lnTo>
                  <a:lnTo>
                    <a:pt x="899833" y="1345018"/>
                  </a:lnTo>
                  <a:lnTo>
                    <a:pt x="900671" y="1294218"/>
                  </a:lnTo>
                  <a:lnTo>
                    <a:pt x="901852" y="1243418"/>
                  </a:lnTo>
                  <a:lnTo>
                    <a:pt x="903312" y="1192618"/>
                  </a:lnTo>
                  <a:lnTo>
                    <a:pt x="905027" y="1141818"/>
                  </a:lnTo>
                  <a:lnTo>
                    <a:pt x="906932" y="1078318"/>
                  </a:lnTo>
                  <a:lnTo>
                    <a:pt x="909002" y="1027518"/>
                  </a:lnTo>
                  <a:lnTo>
                    <a:pt x="911199" y="964018"/>
                  </a:lnTo>
                  <a:lnTo>
                    <a:pt x="913511" y="900518"/>
                  </a:lnTo>
                  <a:lnTo>
                    <a:pt x="915924" y="837018"/>
                  </a:lnTo>
                  <a:lnTo>
                    <a:pt x="920877" y="735418"/>
                  </a:lnTo>
                  <a:lnTo>
                    <a:pt x="925614" y="621118"/>
                  </a:lnTo>
                  <a:lnTo>
                    <a:pt x="927747" y="570318"/>
                  </a:lnTo>
                  <a:lnTo>
                    <a:pt x="929665" y="532218"/>
                  </a:lnTo>
                  <a:lnTo>
                    <a:pt x="931303" y="481418"/>
                  </a:lnTo>
                  <a:lnTo>
                    <a:pt x="932611" y="443318"/>
                  </a:lnTo>
                  <a:lnTo>
                    <a:pt x="936612" y="354418"/>
                  </a:lnTo>
                  <a:lnTo>
                    <a:pt x="940625" y="290918"/>
                  </a:lnTo>
                  <a:lnTo>
                    <a:pt x="944575" y="240118"/>
                  </a:lnTo>
                  <a:lnTo>
                    <a:pt x="948334" y="227418"/>
                  </a:lnTo>
                  <a:lnTo>
                    <a:pt x="951433" y="240118"/>
                  </a:lnTo>
                  <a:lnTo>
                    <a:pt x="953871" y="290918"/>
                  </a:lnTo>
                  <a:lnTo>
                    <a:pt x="955611" y="354418"/>
                  </a:lnTo>
                  <a:lnTo>
                    <a:pt x="957072" y="481418"/>
                  </a:lnTo>
                  <a:lnTo>
                    <a:pt x="957072" y="138518"/>
                  </a:lnTo>
                  <a:lnTo>
                    <a:pt x="496570" y="138518"/>
                  </a:lnTo>
                  <a:lnTo>
                    <a:pt x="476961" y="151218"/>
                  </a:lnTo>
                  <a:lnTo>
                    <a:pt x="450672" y="163918"/>
                  </a:lnTo>
                  <a:lnTo>
                    <a:pt x="422605" y="186321"/>
                  </a:lnTo>
                  <a:lnTo>
                    <a:pt x="422605" y="1548218"/>
                  </a:lnTo>
                  <a:lnTo>
                    <a:pt x="421817" y="1586318"/>
                  </a:lnTo>
                  <a:lnTo>
                    <a:pt x="420014" y="1637118"/>
                  </a:lnTo>
                  <a:lnTo>
                    <a:pt x="418998" y="1675218"/>
                  </a:lnTo>
                  <a:lnTo>
                    <a:pt x="418134" y="1713318"/>
                  </a:lnTo>
                  <a:lnTo>
                    <a:pt x="417474" y="1764118"/>
                  </a:lnTo>
                  <a:lnTo>
                    <a:pt x="417029" y="1814918"/>
                  </a:lnTo>
                  <a:lnTo>
                    <a:pt x="416953" y="1840318"/>
                  </a:lnTo>
                  <a:lnTo>
                    <a:pt x="417017" y="1916518"/>
                  </a:lnTo>
                  <a:lnTo>
                    <a:pt x="417487" y="1967318"/>
                  </a:lnTo>
                  <a:lnTo>
                    <a:pt x="417830" y="2018118"/>
                  </a:lnTo>
                  <a:lnTo>
                    <a:pt x="417791" y="2132419"/>
                  </a:lnTo>
                  <a:lnTo>
                    <a:pt x="416814" y="2195919"/>
                  </a:lnTo>
                  <a:lnTo>
                    <a:pt x="414845" y="2246719"/>
                  </a:lnTo>
                  <a:lnTo>
                    <a:pt x="412318" y="2284819"/>
                  </a:lnTo>
                  <a:lnTo>
                    <a:pt x="406044" y="2322919"/>
                  </a:lnTo>
                  <a:lnTo>
                    <a:pt x="402475" y="2310219"/>
                  </a:lnTo>
                  <a:lnTo>
                    <a:pt x="395808" y="2246719"/>
                  </a:lnTo>
                  <a:lnTo>
                    <a:pt x="392709" y="2195919"/>
                  </a:lnTo>
                  <a:lnTo>
                    <a:pt x="388696" y="2119719"/>
                  </a:lnTo>
                  <a:lnTo>
                    <a:pt x="386803" y="2068918"/>
                  </a:lnTo>
                  <a:lnTo>
                    <a:pt x="385165" y="2018118"/>
                  </a:lnTo>
                  <a:lnTo>
                    <a:pt x="383882" y="1967318"/>
                  </a:lnTo>
                  <a:lnTo>
                    <a:pt x="383082" y="1916518"/>
                  </a:lnTo>
                  <a:lnTo>
                    <a:pt x="383260" y="1865718"/>
                  </a:lnTo>
                  <a:lnTo>
                    <a:pt x="384378" y="1814918"/>
                  </a:lnTo>
                  <a:lnTo>
                    <a:pt x="386321" y="1764118"/>
                  </a:lnTo>
                  <a:lnTo>
                    <a:pt x="389001" y="1713318"/>
                  </a:lnTo>
                  <a:lnTo>
                    <a:pt x="392328" y="1675218"/>
                  </a:lnTo>
                  <a:lnTo>
                    <a:pt x="396214" y="1637118"/>
                  </a:lnTo>
                  <a:lnTo>
                    <a:pt x="402996" y="1586318"/>
                  </a:lnTo>
                  <a:lnTo>
                    <a:pt x="409460" y="1548218"/>
                  </a:lnTo>
                  <a:lnTo>
                    <a:pt x="419290" y="1510118"/>
                  </a:lnTo>
                  <a:lnTo>
                    <a:pt x="421906" y="1522818"/>
                  </a:lnTo>
                  <a:lnTo>
                    <a:pt x="422605" y="1548218"/>
                  </a:lnTo>
                  <a:lnTo>
                    <a:pt x="422605" y="186321"/>
                  </a:lnTo>
                  <a:lnTo>
                    <a:pt x="418833" y="189318"/>
                  </a:lnTo>
                  <a:lnTo>
                    <a:pt x="382587" y="227418"/>
                  </a:lnTo>
                  <a:lnTo>
                    <a:pt x="343090" y="278218"/>
                  </a:lnTo>
                  <a:lnTo>
                    <a:pt x="301498" y="316318"/>
                  </a:lnTo>
                  <a:lnTo>
                    <a:pt x="216573" y="417918"/>
                  </a:lnTo>
                  <a:lnTo>
                    <a:pt x="175552" y="468718"/>
                  </a:lnTo>
                  <a:lnTo>
                    <a:pt x="137007" y="506818"/>
                  </a:lnTo>
                  <a:lnTo>
                    <a:pt x="102095" y="544918"/>
                  </a:lnTo>
                  <a:lnTo>
                    <a:pt x="71970" y="583018"/>
                  </a:lnTo>
                  <a:lnTo>
                    <a:pt x="47764" y="621118"/>
                  </a:lnTo>
                  <a:lnTo>
                    <a:pt x="30632" y="633818"/>
                  </a:lnTo>
                  <a:lnTo>
                    <a:pt x="31038" y="633818"/>
                  </a:lnTo>
                  <a:lnTo>
                    <a:pt x="30543" y="697318"/>
                  </a:lnTo>
                  <a:lnTo>
                    <a:pt x="27965" y="748118"/>
                  </a:lnTo>
                  <a:lnTo>
                    <a:pt x="23888" y="798918"/>
                  </a:lnTo>
                  <a:lnTo>
                    <a:pt x="18910" y="849718"/>
                  </a:lnTo>
                  <a:lnTo>
                    <a:pt x="13614" y="900518"/>
                  </a:lnTo>
                  <a:lnTo>
                    <a:pt x="8585" y="951318"/>
                  </a:lnTo>
                  <a:lnTo>
                    <a:pt x="4406" y="1002118"/>
                  </a:lnTo>
                  <a:lnTo>
                    <a:pt x="1663" y="1052918"/>
                  </a:lnTo>
                  <a:lnTo>
                    <a:pt x="252222" y="1052918"/>
                  </a:lnTo>
                  <a:lnTo>
                    <a:pt x="302183" y="1065618"/>
                  </a:lnTo>
                  <a:lnTo>
                    <a:pt x="318630" y="1065618"/>
                  </a:lnTo>
                  <a:lnTo>
                    <a:pt x="328193" y="1078318"/>
                  </a:lnTo>
                  <a:lnTo>
                    <a:pt x="330835" y="1091018"/>
                  </a:lnTo>
                  <a:lnTo>
                    <a:pt x="326491" y="1116418"/>
                  </a:lnTo>
                  <a:lnTo>
                    <a:pt x="326288" y="1116418"/>
                  </a:lnTo>
                  <a:lnTo>
                    <a:pt x="318350" y="1167218"/>
                  </a:lnTo>
                  <a:lnTo>
                    <a:pt x="311759" y="1218018"/>
                  </a:lnTo>
                  <a:lnTo>
                    <a:pt x="306438" y="1268818"/>
                  </a:lnTo>
                  <a:lnTo>
                    <a:pt x="302272" y="1319618"/>
                  </a:lnTo>
                  <a:lnTo>
                    <a:pt x="299186" y="1370418"/>
                  </a:lnTo>
                  <a:lnTo>
                    <a:pt x="297091" y="1421218"/>
                  </a:lnTo>
                  <a:lnTo>
                    <a:pt x="295897" y="1472018"/>
                  </a:lnTo>
                  <a:lnTo>
                    <a:pt x="295617" y="1510118"/>
                  </a:lnTo>
                  <a:lnTo>
                    <a:pt x="295694" y="1548218"/>
                  </a:lnTo>
                  <a:lnTo>
                    <a:pt x="295859" y="1573618"/>
                  </a:lnTo>
                  <a:lnTo>
                    <a:pt x="296837" y="1624418"/>
                  </a:lnTo>
                  <a:lnTo>
                    <a:pt x="298361" y="1675218"/>
                  </a:lnTo>
                  <a:lnTo>
                    <a:pt x="300342" y="1726018"/>
                  </a:lnTo>
                  <a:lnTo>
                    <a:pt x="302679" y="1789518"/>
                  </a:lnTo>
                  <a:lnTo>
                    <a:pt x="305308" y="1840318"/>
                  </a:lnTo>
                  <a:lnTo>
                    <a:pt x="308114" y="1891118"/>
                  </a:lnTo>
                  <a:lnTo>
                    <a:pt x="313944" y="1992718"/>
                  </a:lnTo>
                  <a:lnTo>
                    <a:pt x="316788" y="2043518"/>
                  </a:lnTo>
                  <a:lnTo>
                    <a:pt x="319468" y="2094318"/>
                  </a:lnTo>
                  <a:lnTo>
                    <a:pt x="321881" y="2145119"/>
                  </a:lnTo>
                  <a:lnTo>
                    <a:pt x="323964" y="2195919"/>
                  </a:lnTo>
                  <a:lnTo>
                    <a:pt x="325602" y="2246719"/>
                  </a:lnTo>
                  <a:lnTo>
                    <a:pt x="326720" y="2297519"/>
                  </a:lnTo>
                  <a:lnTo>
                    <a:pt x="327215" y="2348319"/>
                  </a:lnTo>
                  <a:lnTo>
                    <a:pt x="323240" y="2361019"/>
                  </a:lnTo>
                  <a:lnTo>
                    <a:pt x="313169" y="2373719"/>
                  </a:lnTo>
                  <a:lnTo>
                    <a:pt x="5702" y="2373719"/>
                  </a:lnTo>
                  <a:lnTo>
                    <a:pt x="5372" y="2424519"/>
                  </a:lnTo>
                  <a:lnTo>
                    <a:pt x="4838" y="2475319"/>
                  </a:lnTo>
                  <a:lnTo>
                    <a:pt x="4165" y="2526119"/>
                  </a:lnTo>
                  <a:lnTo>
                    <a:pt x="3390" y="2576919"/>
                  </a:lnTo>
                  <a:lnTo>
                    <a:pt x="1790" y="2678519"/>
                  </a:lnTo>
                  <a:lnTo>
                    <a:pt x="1079" y="2729319"/>
                  </a:lnTo>
                  <a:lnTo>
                    <a:pt x="482" y="2780119"/>
                  </a:lnTo>
                  <a:lnTo>
                    <a:pt x="76" y="2830919"/>
                  </a:lnTo>
                  <a:lnTo>
                    <a:pt x="0" y="2856319"/>
                  </a:lnTo>
                  <a:lnTo>
                    <a:pt x="50" y="2932519"/>
                  </a:lnTo>
                  <a:lnTo>
                    <a:pt x="520" y="2983319"/>
                  </a:lnTo>
                  <a:lnTo>
                    <a:pt x="51879" y="2983319"/>
                  </a:lnTo>
                  <a:lnTo>
                    <a:pt x="103251" y="2970619"/>
                  </a:lnTo>
                  <a:lnTo>
                    <a:pt x="308838" y="2970619"/>
                  </a:lnTo>
                  <a:lnTo>
                    <a:pt x="360260" y="2957919"/>
                  </a:lnTo>
                  <a:lnTo>
                    <a:pt x="1339380" y="2957919"/>
                  </a:lnTo>
                  <a:lnTo>
                    <a:pt x="1341551" y="2945219"/>
                  </a:lnTo>
                  <a:lnTo>
                    <a:pt x="1348994" y="2945219"/>
                  </a:lnTo>
                  <a:lnTo>
                    <a:pt x="1352664" y="2894419"/>
                  </a:lnTo>
                  <a:lnTo>
                    <a:pt x="1354861" y="2856319"/>
                  </a:lnTo>
                  <a:lnTo>
                    <a:pt x="1355598" y="2843619"/>
                  </a:lnTo>
                  <a:lnTo>
                    <a:pt x="1357871" y="2792819"/>
                  </a:lnTo>
                  <a:lnTo>
                    <a:pt x="1359560" y="2729319"/>
                  </a:lnTo>
                  <a:lnTo>
                    <a:pt x="1360754" y="2678519"/>
                  </a:lnTo>
                  <a:lnTo>
                    <a:pt x="1361516" y="2627719"/>
                  </a:lnTo>
                  <a:lnTo>
                    <a:pt x="1361935" y="2576919"/>
                  </a:lnTo>
                  <a:lnTo>
                    <a:pt x="1362087" y="252611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681" y="5660285"/>
              <a:ext cx="239797" cy="1490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48382" y="5663704"/>
              <a:ext cx="403225" cy="711835"/>
            </a:xfrm>
            <a:custGeom>
              <a:avLst/>
              <a:gdLst/>
              <a:ahLst/>
              <a:cxnLst/>
              <a:rect l="l" t="t" r="r" b="b"/>
              <a:pathLst>
                <a:path w="403225" h="711835">
                  <a:moveTo>
                    <a:pt x="373875" y="0"/>
                  </a:moveTo>
                  <a:lnTo>
                    <a:pt x="143700" y="0"/>
                  </a:lnTo>
                  <a:lnTo>
                    <a:pt x="140589" y="5486"/>
                  </a:lnTo>
                  <a:lnTo>
                    <a:pt x="70827" y="76123"/>
                  </a:lnTo>
                  <a:lnTo>
                    <a:pt x="36220" y="109334"/>
                  </a:lnTo>
                  <a:lnTo>
                    <a:pt x="0" y="140589"/>
                  </a:lnTo>
                  <a:lnTo>
                    <a:pt x="231216" y="140589"/>
                  </a:lnTo>
                  <a:lnTo>
                    <a:pt x="262039" y="101066"/>
                  </a:lnTo>
                  <a:lnTo>
                    <a:pt x="298475" y="66840"/>
                  </a:lnTo>
                  <a:lnTo>
                    <a:pt x="336931" y="34340"/>
                  </a:lnTo>
                  <a:lnTo>
                    <a:pt x="373875" y="0"/>
                  </a:lnTo>
                  <a:close/>
                </a:path>
                <a:path w="403225" h="711835">
                  <a:moveTo>
                    <a:pt x="403148" y="52451"/>
                  </a:moveTo>
                  <a:lnTo>
                    <a:pt x="338048" y="108889"/>
                  </a:lnTo>
                  <a:lnTo>
                    <a:pt x="307886" y="138874"/>
                  </a:lnTo>
                  <a:lnTo>
                    <a:pt x="282422" y="172554"/>
                  </a:lnTo>
                  <a:lnTo>
                    <a:pt x="282524" y="417563"/>
                  </a:lnTo>
                  <a:lnTo>
                    <a:pt x="281368" y="515480"/>
                  </a:lnTo>
                  <a:lnTo>
                    <a:pt x="278714" y="613371"/>
                  </a:lnTo>
                  <a:lnTo>
                    <a:pt x="276669" y="662292"/>
                  </a:lnTo>
                  <a:lnTo>
                    <a:pt x="274040" y="711225"/>
                  </a:lnTo>
                  <a:lnTo>
                    <a:pt x="302856" y="686206"/>
                  </a:lnTo>
                  <a:lnTo>
                    <a:pt x="331000" y="660590"/>
                  </a:lnTo>
                  <a:lnTo>
                    <a:pt x="357619" y="633526"/>
                  </a:lnTo>
                  <a:lnTo>
                    <a:pt x="383908" y="601548"/>
                  </a:lnTo>
                  <a:lnTo>
                    <a:pt x="388251" y="597738"/>
                  </a:lnTo>
                  <a:lnTo>
                    <a:pt x="392163" y="548220"/>
                  </a:lnTo>
                  <a:lnTo>
                    <a:pt x="395338" y="498678"/>
                  </a:lnTo>
                  <a:lnTo>
                    <a:pt x="397878" y="449148"/>
                  </a:lnTo>
                  <a:lnTo>
                    <a:pt x="401281" y="350024"/>
                  </a:lnTo>
                  <a:lnTo>
                    <a:pt x="402920" y="250875"/>
                  </a:lnTo>
                  <a:lnTo>
                    <a:pt x="403148" y="52451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7211" y="5296265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29">
                <a:moveTo>
                  <a:pt x="322974" y="645867"/>
                </a:moveTo>
                <a:lnTo>
                  <a:pt x="275214" y="642369"/>
                </a:lnTo>
                <a:lnTo>
                  <a:pt x="229669" y="632199"/>
                </a:lnTo>
                <a:lnTo>
                  <a:pt x="186797" y="615859"/>
                </a:lnTo>
                <a:lnTo>
                  <a:pt x="147096" y="593848"/>
                </a:lnTo>
                <a:lnTo>
                  <a:pt x="111068" y="566665"/>
                </a:lnTo>
                <a:lnTo>
                  <a:pt x="79212" y="534811"/>
                </a:lnTo>
                <a:lnTo>
                  <a:pt x="52027" y="498784"/>
                </a:lnTo>
                <a:lnTo>
                  <a:pt x="30013" y="459084"/>
                </a:lnTo>
                <a:lnTo>
                  <a:pt x="13670" y="416209"/>
                </a:lnTo>
                <a:lnTo>
                  <a:pt x="3498" y="370660"/>
                </a:lnTo>
                <a:lnTo>
                  <a:pt x="0" y="322893"/>
                </a:lnTo>
                <a:lnTo>
                  <a:pt x="3498" y="275217"/>
                </a:lnTo>
                <a:lnTo>
                  <a:pt x="13670" y="229672"/>
                </a:lnTo>
                <a:lnTo>
                  <a:pt x="30013" y="186799"/>
                </a:lnTo>
                <a:lnTo>
                  <a:pt x="52027" y="147099"/>
                </a:lnTo>
                <a:lnTo>
                  <a:pt x="79212" y="111071"/>
                </a:lnTo>
                <a:lnTo>
                  <a:pt x="111068" y="79215"/>
                </a:lnTo>
                <a:lnTo>
                  <a:pt x="147096" y="52030"/>
                </a:lnTo>
                <a:lnTo>
                  <a:pt x="186797" y="30016"/>
                </a:lnTo>
                <a:lnTo>
                  <a:pt x="229669" y="13673"/>
                </a:lnTo>
                <a:lnTo>
                  <a:pt x="275214" y="3501"/>
                </a:lnTo>
                <a:lnTo>
                  <a:pt x="322930" y="0"/>
                </a:lnTo>
                <a:lnTo>
                  <a:pt x="370650" y="3501"/>
                </a:lnTo>
                <a:lnTo>
                  <a:pt x="416195" y="13673"/>
                </a:lnTo>
                <a:lnTo>
                  <a:pt x="459068" y="30016"/>
                </a:lnTo>
                <a:lnTo>
                  <a:pt x="498768" y="52030"/>
                </a:lnTo>
                <a:lnTo>
                  <a:pt x="534796" y="79215"/>
                </a:lnTo>
                <a:lnTo>
                  <a:pt x="566652" y="111071"/>
                </a:lnTo>
                <a:lnTo>
                  <a:pt x="593837" y="147099"/>
                </a:lnTo>
                <a:lnTo>
                  <a:pt x="615851" y="186799"/>
                </a:lnTo>
                <a:lnTo>
                  <a:pt x="632194" y="229672"/>
                </a:lnTo>
                <a:lnTo>
                  <a:pt x="642366" y="275217"/>
                </a:lnTo>
                <a:lnTo>
                  <a:pt x="645861" y="322937"/>
                </a:lnTo>
                <a:lnTo>
                  <a:pt x="642366" y="370660"/>
                </a:lnTo>
                <a:lnTo>
                  <a:pt x="632194" y="416209"/>
                </a:lnTo>
                <a:lnTo>
                  <a:pt x="615851" y="459084"/>
                </a:lnTo>
                <a:lnTo>
                  <a:pt x="593837" y="498784"/>
                </a:lnTo>
                <a:lnTo>
                  <a:pt x="566652" y="534811"/>
                </a:lnTo>
                <a:lnTo>
                  <a:pt x="534796" y="566665"/>
                </a:lnTo>
                <a:lnTo>
                  <a:pt x="498768" y="593848"/>
                </a:lnTo>
                <a:lnTo>
                  <a:pt x="459068" y="615859"/>
                </a:lnTo>
                <a:lnTo>
                  <a:pt x="416195" y="632199"/>
                </a:lnTo>
                <a:lnTo>
                  <a:pt x="370650" y="642369"/>
                </a:lnTo>
                <a:lnTo>
                  <a:pt x="322974" y="645867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06920" y="3777934"/>
            <a:ext cx="3615054" cy="4997450"/>
            <a:chOff x="6906920" y="3777934"/>
            <a:chExt cx="3615054" cy="4997450"/>
          </a:xfrm>
        </p:grpSpPr>
        <p:sp>
          <p:nvSpPr>
            <p:cNvPr id="4" name="object 4"/>
            <p:cNvSpPr/>
            <p:nvPr/>
          </p:nvSpPr>
          <p:spPr>
            <a:xfrm>
              <a:off x="7381405" y="5339955"/>
              <a:ext cx="2980055" cy="3387090"/>
            </a:xfrm>
            <a:custGeom>
              <a:avLst/>
              <a:gdLst/>
              <a:ahLst/>
              <a:cxnLst/>
              <a:rect l="l" t="t" r="r" b="b"/>
              <a:pathLst>
                <a:path w="2980054" h="3387090">
                  <a:moveTo>
                    <a:pt x="2979509" y="407339"/>
                  </a:moveTo>
                  <a:lnTo>
                    <a:pt x="2481910" y="407339"/>
                  </a:lnTo>
                  <a:lnTo>
                    <a:pt x="2498737" y="367512"/>
                  </a:lnTo>
                  <a:lnTo>
                    <a:pt x="2509316" y="324548"/>
                  </a:lnTo>
                  <a:lnTo>
                    <a:pt x="2512974" y="279247"/>
                  </a:lnTo>
                  <a:lnTo>
                    <a:pt x="2509316" y="233959"/>
                  </a:lnTo>
                  <a:lnTo>
                    <a:pt x="2498737" y="190982"/>
                  </a:lnTo>
                  <a:lnTo>
                    <a:pt x="2481808" y="150914"/>
                  </a:lnTo>
                  <a:lnTo>
                    <a:pt x="2459101" y="114325"/>
                  </a:lnTo>
                  <a:lnTo>
                    <a:pt x="2431186" y="81788"/>
                  </a:lnTo>
                  <a:lnTo>
                    <a:pt x="2398649" y="53873"/>
                  </a:lnTo>
                  <a:lnTo>
                    <a:pt x="2362047" y="31165"/>
                  </a:lnTo>
                  <a:lnTo>
                    <a:pt x="2321979" y="14224"/>
                  </a:lnTo>
                  <a:lnTo>
                    <a:pt x="2279015" y="3644"/>
                  </a:lnTo>
                  <a:lnTo>
                    <a:pt x="2233714" y="0"/>
                  </a:lnTo>
                  <a:lnTo>
                    <a:pt x="2188426" y="3644"/>
                  </a:lnTo>
                  <a:lnTo>
                    <a:pt x="2145449" y="14224"/>
                  </a:lnTo>
                  <a:lnTo>
                    <a:pt x="2105380" y="31165"/>
                  </a:lnTo>
                  <a:lnTo>
                    <a:pt x="2068791" y="53873"/>
                  </a:lnTo>
                  <a:lnTo>
                    <a:pt x="2036254" y="81788"/>
                  </a:lnTo>
                  <a:lnTo>
                    <a:pt x="2008339" y="114325"/>
                  </a:lnTo>
                  <a:lnTo>
                    <a:pt x="1985632" y="150914"/>
                  </a:lnTo>
                  <a:lnTo>
                    <a:pt x="1968703" y="190982"/>
                  </a:lnTo>
                  <a:lnTo>
                    <a:pt x="1958111" y="233959"/>
                  </a:lnTo>
                  <a:lnTo>
                    <a:pt x="1954466" y="279247"/>
                  </a:lnTo>
                  <a:lnTo>
                    <a:pt x="1958111" y="324548"/>
                  </a:lnTo>
                  <a:lnTo>
                    <a:pt x="1968703" y="367512"/>
                  </a:lnTo>
                  <a:lnTo>
                    <a:pt x="1985518" y="407339"/>
                  </a:lnTo>
                  <a:lnTo>
                    <a:pt x="0" y="407339"/>
                  </a:lnTo>
                  <a:lnTo>
                    <a:pt x="1232903" y="2205317"/>
                  </a:lnTo>
                  <a:lnTo>
                    <a:pt x="1232903" y="3386848"/>
                  </a:lnTo>
                  <a:lnTo>
                    <a:pt x="1746605" y="3181362"/>
                  </a:lnTo>
                  <a:lnTo>
                    <a:pt x="1746605" y="2205317"/>
                  </a:lnTo>
                  <a:lnTo>
                    <a:pt x="2979509" y="407339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81408" y="5747284"/>
              <a:ext cx="2980055" cy="1233170"/>
            </a:xfrm>
            <a:custGeom>
              <a:avLst/>
              <a:gdLst/>
              <a:ahLst/>
              <a:cxnLst/>
              <a:rect l="l" t="t" r="r" b="b"/>
              <a:pathLst>
                <a:path w="2980054" h="1233170">
                  <a:moveTo>
                    <a:pt x="2134105" y="1232903"/>
                  </a:moveTo>
                  <a:lnTo>
                    <a:pt x="845412" y="1232903"/>
                  </a:lnTo>
                  <a:lnTo>
                    <a:pt x="0" y="0"/>
                  </a:lnTo>
                  <a:lnTo>
                    <a:pt x="2979517" y="0"/>
                  </a:lnTo>
                  <a:lnTo>
                    <a:pt x="2134105" y="123290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0084" y="5695924"/>
              <a:ext cx="3077210" cy="3079750"/>
            </a:xfrm>
            <a:custGeom>
              <a:avLst/>
              <a:gdLst/>
              <a:ahLst/>
              <a:cxnLst/>
              <a:rect l="l" t="t" r="r" b="b"/>
              <a:pathLst>
                <a:path w="3077209" h="3079750">
                  <a:moveTo>
                    <a:pt x="3076816" y="28689"/>
                  </a:moveTo>
                  <a:lnTo>
                    <a:pt x="3044723" y="1917"/>
                  </a:lnTo>
                  <a:lnTo>
                    <a:pt x="3030829" y="0"/>
                  </a:lnTo>
                  <a:lnTo>
                    <a:pt x="2510498" y="0"/>
                  </a:lnTo>
                  <a:lnTo>
                    <a:pt x="2510498" y="719188"/>
                  </a:lnTo>
                  <a:lnTo>
                    <a:pt x="2158327" y="1233093"/>
                  </a:lnTo>
                  <a:lnTo>
                    <a:pt x="2157933" y="1233093"/>
                  </a:lnTo>
                  <a:lnTo>
                    <a:pt x="2157730" y="1232903"/>
                  </a:lnTo>
                  <a:lnTo>
                    <a:pt x="2087892" y="1232903"/>
                  </a:lnTo>
                  <a:lnTo>
                    <a:pt x="2087892" y="1335646"/>
                  </a:lnTo>
                  <a:lnTo>
                    <a:pt x="1755597" y="1820252"/>
                  </a:lnTo>
                  <a:lnTo>
                    <a:pt x="1751723" y="1826971"/>
                  </a:lnTo>
                  <a:lnTo>
                    <a:pt x="1748891" y="1834121"/>
                  </a:lnTo>
                  <a:lnTo>
                    <a:pt x="1747151" y="1841614"/>
                  </a:lnTo>
                  <a:lnTo>
                    <a:pt x="1746554" y="1849348"/>
                  </a:lnTo>
                  <a:lnTo>
                    <a:pt x="1746554" y="2790685"/>
                  </a:lnTo>
                  <a:lnTo>
                    <a:pt x="1335595" y="2955023"/>
                  </a:lnTo>
                  <a:lnTo>
                    <a:pt x="1335595" y="1849348"/>
                  </a:lnTo>
                  <a:lnTo>
                    <a:pt x="1334998" y="1841614"/>
                  </a:lnTo>
                  <a:lnTo>
                    <a:pt x="1333258" y="1834121"/>
                  </a:lnTo>
                  <a:lnTo>
                    <a:pt x="1330426" y="1826971"/>
                  </a:lnTo>
                  <a:lnTo>
                    <a:pt x="1326565" y="1820252"/>
                  </a:lnTo>
                  <a:lnTo>
                    <a:pt x="994257" y="1335646"/>
                  </a:lnTo>
                  <a:lnTo>
                    <a:pt x="2087892" y="1335646"/>
                  </a:lnTo>
                  <a:lnTo>
                    <a:pt x="2087892" y="1232903"/>
                  </a:lnTo>
                  <a:lnTo>
                    <a:pt x="924420" y="1232903"/>
                  </a:lnTo>
                  <a:lnTo>
                    <a:pt x="924229" y="1233093"/>
                  </a:lnTo>
                  <a:lnTo>
                    <a:pt x="923823" y="1233093"/>
                  </a:lnTo>
                  <a:lnTo>
                    <a:pt x="571652" y="719188"/>
                  </a:lnTo>
                  <a:lnTo>
                    <a:pt x="2510498" y="719188"/>
                  </a:lnTo>
                  <a:lnTo>
                    <a:pt x="2510498" y="0"/>
                  </a:lnTo>
                  <a:lnTo>
                    <a:pt x="51320" y="0"/>
                  </a:lnTo>
                  <a:lnTo>
                    <a:pt x="37426" y="1917"/>
                  </a:lnTo>
                  <a:lnTo>
                    <a:pt x="5765" y="27482"/>
                  </a:lnTo>
                  <a:lnTo>
                    <a:pt x="0" y="54432"/>
                  </a:lnTo>
                  <a:lnTo>
                    <a:pt x="2667" y="67957"/>
                  </a:lnTo>
                  <a:lnTo>
                    <a:pt x="8978" y="80467"/>
                  </a:lnTo>
                  <a:lnTo>
                    <a:pt x="1232852" y="1865198"/>
                  </a:lnTo>
                  <a:lnTo>
                    <a:pt x="1232852" y="3030880"/>
                  </a:lnTo>
                  <a:lnTo>
                    <a:pt x="1255522" y="3073425"/>
                  </a:lnTo>
                  <a:lnTo>
                    <a:pt x="1267675" y="3079419"/>
                  </a:lnTo>
                  <a:lnTo>
                    <a:pt x="1301267" y="3079419"/>
                  </a:lnTo>
                  <a:lnTo>
                    <a:pt x="1303286" y="3078645"/>
                  </a:lnTo>
                  <a:lnTo>
                    <a:pt x="1612315" y="2955023"/>
                  </a:lnTo>
                  <a:lnTo>
                    <a:pt x="1817001" y="2873159"/>
                  </a:lnTo>
                  <a:lnTo>
                    <a:pt x="1830260" y="2865361"/>
                  </a:lnTo>
                  <a:lnTo>
                    <a:pt x="1840445" y="2854248"/>
                  </a:lnTo>
                  <a:lnTo>
                    <a:pt x="1846986" y="2840647"/>
                  </a:lnTo>
                  <a:lnTo>
                    <a:pt x="1849297" y="2825394"/>
                  </a:lnTo>
                  <a:lnTo>
                    <a:pt x="1849297" y="1865198"/>
                  </a:lnTo>
                  <a:lnTo>
                    <a:pt x="2212441" y="1335646"/>
                  </a:lnTo>
                  <a:lnTo>
                    <a:pt x="2282761" y="1233093"/>
                  </a:lnTo>
                  <a:lnTo>
                    <a:pt x="2635173" y="719188"/>
                  </a:lnTo>
                  <a:lnTo>
                    <a:pt x="2704109" y="618655"/>
                  </a:lnTo>
                  <a:lnTo>
                    <a:pt x="3057906" y="102743"/>
                  </a:lnTo>
                  <a:lnTo>
                    <a:pt x="3073171" y="80467"/>
                  </a:lnTo>
                  <a:lnTo>
                    <a:pt x="3076816" y="73253"/>
                  </a:lnTo>
                  <a:lnTo>
                    <a:pt x="3076816" y="28689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6920" y="4655032"/>
              <a:ext cx="2176780" cy="913130"/>
            </a:xfrm>
            <a:custGeom>
              <a:avLst/>
              <a:gdLst/>
              <a:ahLst/>
              <a:cxnLst/>
              <a:rect l="l" t="t" r="r" b="b"/>
              <a:pathLst>
                <a:path w="2176779" h="913129">
                  <a:moveTo>
                    <a:pt x="835964" y="417995"/>
                  </a:moveTo>
                  <a:lnTo>
                    <a:pt x="833158" y="369252"/>
                  </a:lnTo>
                  <a:lnTo>
                    <a:pt x="824928" y="322160"/>
                  </a:lnTo>
                  <a:lnTo>
                    <a:pt x="811606" y="277025"/>
                  </a:lnTo>
                  <a:lnTo>
                    <a:pt x="793483" y="234175"/>
                  </a:lnTo>
                  <a:lnTo>
                    <a:pt x="770902" y="193916"/>
                  </a:lnTo>
                  <a:lnTo>
                    <a:pt x="744143" y="156565"/>
                  </a:lnTo>
                  <a:lnTo>
                    <a:pt x="713549" y="122428"/>
                  </a:lnTo>
                  <a:lnTo>
                    <a:pt x="679424" y="91833"/>
                  </a:lnTo>
                  <a:lnTo>
                    <a:pt x="642073" y="65074"/>
                  </a:lnTo>
                  <a:lnTo>
                    <a:pt x="601814" y="42481"/>
                  </a:lnTo>
                  <a:lnTo>
                    <a:pt x="558965" y="24371"/>
                  </a:lnTo>
                  <a:lnTo>
                    <a:pt x="513842" y="11036"/>
                  </a:lnTo>
                  <a:lnTo>
                    <a:pt x="466737" y="2819"/>
                  </a:lnTo>
                  <a:lnTo>
                    <a:pt x="417995" y="0"/>
                  </a:lnTo>
                  <a:lnTo>
                    <a:pt x="369252" y="2819"/>
                  </a:lnTo>
                  <a:lnTo>
                    <a:pt x="322148" y="11036"/>
                  </a:lnTo>
                  <a:lnTo>
                    <a:pt x="277025" y="24371"/>
                  </a:lnTo>
                  <a:lnTo>
                    <a:pt x="234175" y="42481"/>
                  </a:lnTo>
                  <a:lnTo>
                    <a:pt x="193916" y="65074"/>
                  </a:lnTo>
                  <a:lnTo>
                    <a:pt x="156552" y="91833"/>
                  </a:lnTo>
                  <a:lnTo>
                    <a:pt x="122428" y="122428"/>
                  </a:lnTo>
                  <a:lnTo>
                    <a:pt x="91821" y="156565"/>
                  </a:lnTo>
                  <a:lnTo>
                    <a:pt x="65074" y="193916"/>
                  </a:lnTo>
                  <a:lnTo>
                    <a:pt x="42481" y="234175"/>
                  </a:lnTo>
                  <a:lnTo>
                    <a:pt x="24358" y="277025"/>
                  </a:lnTo>
                  <a:lnTo>
                    <a:pt x="11036" y="322160"/>
                  </a:lnTo>
                  <a:lnTo>
                    <a:pt x="2806" y="369252"/>
                  </a:lnTo>
                  <a:lnTo>
                    <a:pt x="0" y="418007"/>
                  </a:lnTo>
                  <a:lnTo>
                    <a:pt x="2806" y="466750"/>
                  </a:lnTo>
                  <a:lnTo>
                    <a:pt x="11036" y="513842"/>
                  </a:lnTo>
                  <a:lnTo>
                    <a:pt x="24358" y="558977"/>
                  </a:lnTo>
                  <a:lnTo>
                    <a:pt x="42481" y="601827"/>
                  </a:lnTo>
                  <a:lnTo>
                    <a:pt x="65074" y="642086"/>
                  </a:lnTo>
                  <a:lnTo>
                    <a:pt x="91821" y="679437"/>
                  </a:lnTo>
                  <a:lnTo>
                    <a:pt x="122428" y="713574"/>
                  </a:lnTo>
                  <a:lnTo>
                    <a:pt x="156552" y="744181"/>
                  </a:lnTo>
                  <a:lnTo>
                    <a:pt x="193916" y="770928"/>
                  </a:lnTo>
                  <a:lnTo>
                    <a:pt x="234175" y="793521"/>
                  </a:lnTo>
                  <a:lnTo>
                    <a:pt x="277025" y="811631"/>
                  </a:lnTo>
                  <a:lnTo>
                    <a:pt x="322148" y="824966"/>
                  </a:lnTo>
                  <a:lnTo>
                    <a:pt x="369252" y="833196"/>
                  </a:lnTo>
                  <a:lnTo>
                    <a:pt x="417779" y="835990"/>
                  </a:lnTo>
                  <a:lnTo>
                    <a:pt x="418211" y="835990"/>
                  </a:lnTo>
                  <a:lnTo>
                    <a:pt x="466737" y="833196"/>
                  </a:lnTo>
                  <a:lnTo>
                    <a:pt x="513842" y="824966"/>
                  </a:lnTo>
                  <a:lnTo>
                    <a:pt x="558965" y="811631"/>
                  </a:lnTo>
                  <a:lnTo>
                    <a:pt x="601814" y="793521"/>
                  </a:lnTo>
                  <a:lnTo>
                    <a:pt x="642073" y="770928"/>
                  </a:lnTo>
                  <a:lnTo>
                    <a:pt x="679424" y="744181"/>
                  </a:lnTo>
                  <a:lnTo>
                    <a:pt x="713549" y="713574"/>
                  </a:lnTo>
                  <a:lnTo>
                    <a:pt x="744143" y="679437"/>
                  </a:lnTo>
                  <a:lnTo>
                    <a:pt x="770902" y="642086"/>
                  </a:lnTo>
                  <a:lnTo>
                    <a:pt x="793483" y="601827"/>
                  </a:lnTo>
                  <a:lnTo>
                    <a:pt x="811606" y="558977"/>
                  </a:lnTo>
                  <a:lnTo>
                    <a:pt x="824928" y="513842"/>
                  </a:lnTo>
                  <a:lnTo>
                    <a:pt x="833158" y="466750"/>
                  </a:lnTo>
                  <a:lnTo>
                    <a:pt x="835964" y="417995"/>
                  </a:lnTo>
                  <a:close/>
                </a:path>
                <a:path w="2176779" h="913129">
                  <a:moveTo>
                    <a:pt x="2176602" y="626999"/>
                  </a:moveTo>
                  <a:lnTo>
                    <a:pt x="2172855" y="580593"/>
                  </a:lnTo>
                  <a:lnTo>
                    <a:pt x="2162022" y="536562"/>
                  </a:lnTo>
                  <a:lnTo>
                    <a:pt x="2144674" y="495503"/>
                  </a:lnTo>
                  <a:lnTo>
                    <a:pt x="2121408" y="458025"/>
                  </a:lnTo>
                  <a:lnTo>
                    <a:pt x="2092807" y="424688"/>
                  </a:lnTo>
                  <a:lnTo>
                    <a:pt x="2059482" y="396087"/>
                  </a:lnTo>
                  <a:lnTo>
                    <a:pt x="2021992" y="372821"/>
                  </a:lnTo>
                  <a:lnTo>
                    <a:pt x="1980946" y="355473"/>
                  </a:lnTo>
                  <a:lnTo>
                    <a:pt x="1936927" y="344627"/>
                  </a:lnTo>
                  <a:lnTo>
                    <a:pt x="1890509" y="340893"/>
                  </a:lnTo>
                  <a:lnTo>
                    <a:pt x="1844103" y="344627"/>
                  </a:lnTo>
                  <a:lnTo>
                    <a:pt x="1800072" y="355473"/>
                  </a:lnTo>
                  <a:lnTo>
                    <a:pt x="1759013" y="372821"/>
                  </a:lnTo>
                  <a:lnTo>
                    <a:pt x="1721535" y="396087"/>
                  </a:lnTo>
                  <a:lnTo>
                    <a:pt x="1688198" y="424688"/>
                  </a:lnTo>
                  <a:lnTo>
                    <a:pt x="1659597" y="458025"/>
                  </a:lnTo>
                  <a:lnTo>
                    <a:pt x="1636331" y="495503"/>
                  </a:lnTo>
                  <a:lnTo>
                    <a:pt x="1618983" y="536562"/>
                  </a:lnTo>
                  <a:lnTo>
                    <a:pt x="1608137" y="580593"/>
                  </a:lnTo>
                  <a:lnTo>
                    <a:pt x="1604403" y="627011"/>
                  </a:lnTo>
                  <a:lnTo>
                    <a:pt x="1608137" y="673417"/>
                  </a:lnTo>
                  <a:lnTo>
                    <a:pt x="1618983" y="717435"/>
                  </a:lnTo>
                  <a:lnTo>
                    <a:pt x="1636331" y="758482"/>
                  </a:lnTo>
                  <a:lnTo>
                    <a:pt x="1659597" y="795972"/>
                  </a:lnTo>
                  <a:lnTo>
                    <a:pt x="1688198" y="829310"/>
                  </a:lnTo>
                  <a:lnTo>
                    <a:pt x="1721535" y="857910"/>
                  </a:lnTo>
                  <a:lnTo>
                    <a:pt x="1759013" y="881189"/>
                  </a:lnTo>
                  <a:lnTo>
                    <a:pt x="1800072" y="898537"/>
                  </a:lnTo>
                  <a:lnTo>
                    <a:pt x="1844103" y="909370"/>
                  </a:lnTo>
                  <a:lnTo>
                    <a:pt x="1890585" y="913117"/>
                  </a:lnTo>
                  <a:lnTo>
                    <a:pt x="1936927" y="909370"/>
                  </a:lnTo>
                  <a:lnTo>
                    <a:pt x="1980946" y="898537"/>
                  </a:lnTo>
                  <a:lnTo>
                    <a:pt x="2021992" y="881189"/>
                  </a:lnTo>
                  <a:lnTo>
                    <a:pt x="2059482" y="857910"/>
                  </a:lnTo>
                  <a:lnTo>
                    <a:pt x="2092807" y="829310"/>
                  </a:lnTo>
                  <a:lnTo>
                    <a:pt x="2121408" y="795972"/>
                  </a:lnTo>
                  <a:lnTo>
                    <a:pt x="2144674" y="758482"/>
                  </a:lnTo>
                  <a:lnTo>
                    <a:pt x="2162022" y="717435"/>
                  </a:lnTo>
                  <a:lnTo>
                    <a:pt x="2172855" y="673417"/>
                  </a:lnTo>
                  <a:lnTo>
                    <a:pt x="2176602" y="626999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7216" y="4402378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352170" y="704109"/>
                  </a:moveTo>
                  <a:lnTo>
                    <a:pt x="351898" y="704109"/>
                  </a:lnTo>
                  <a:lnTo>
                    <a:pt x="304263" y="700904"/>
                  </a:lnTo>
                  <a:lnTo>
                    <a:pt x="258446" y="691543"/>
                  </a:lnTo>
                  <a:lnTo>
                    <a:pt x="215002" y="676453"/>
                  </a:lnTo>
                  <a:lnTo>
                    <a:pt x="174350" y="656054"/>
                  </a:lnTo>
                  <a:lnTo>
                    <a:pt x="136909" y="630766"/>
                  </a:lnTo>
                  <a:lnTo>
                    <a:pt x="103100" y="601008"/>
                  </a:lnTo>
                  <a:lnTo>
                    <a:pt x="73342" y="567199"/>
                  </a:lnTo>
                  <a:lnTo>
                    <a:pt x="48054" y="529759"/>
                  </a:lnTo>
                  <a:lnTo>
                    <a:pt x="27655" y="489107"/>
                  </a:lnTo>
                  <a:lnTo>
                    <a:pt x="12565" y="445662"/>
                  </a:lnTo>
                  <a:lnTo>
                    <a:pt x="3204" y="399845"/>
                  </a:lnTo>
                  <a:lnTo>
                    <a:pt x="0" y="352210"/>
                  </a:lnTo>
                  <a:lnTo>
                    <a:pt x="0" y="351938"/>
                  </a:lnTo>
                  <a:lnTo>
                    <a:pt x="3204" y="304302"/>
                  </a:lnTo>
                  <a:lnTo>
                    <a:pt x="12565" y="258483"/>
                  </a:lnTo>
                  <a:lnTo>
                    <a:pt x="27655" y="215036"/>
                  </a:lnTo>
                  <a:lnTo>
                    <a:pt x="48054" y="174381"/>
                  </a:lnTo>
                  <a:lnTo>
                    <a:pt x="73342" y="136937"/>
                  </a:lnTo>
                  <a:lnTo>
                    <a:pt x="103100" y="103125"/>
                  </a:lnTo>
                  <a:lnTo>
                    <a:pt x="136909" y="73363"/>
                  </a:lnTo>
                  <a:lnTo>
                    <a:pt x="174350" y="48071"/>
                  </a:lnTo>
                  <a:lnTo>
                    <a:pt x="215002" y="27669"/>
                  </a:lnTo>
                  <a:lnTo>
                    <a:pt x="258446" y="12577"/>
                  </a:lnTo>
                  <a:lnTo>
                    <a:pt x="304263" y="3214"/>
                  </a:lnTo>
                  <a:lnTo>
                    <a:pt x="352034" y="0"/>
                  </a:lnTo>
                  <a:lnTo>
                    <a:pt x="399806" y="3214"/>
                  </a:lnTo>
                  <a:lnTo>
                    <a:pt x="445625" y="12577"/>
                  </a:lnTo>
                  <a:lnTo>
                    <a:pt x="489072" y="27669"/>
                  </a:lnTo>
                  <a:lnTo>
                    <a:pt x="529727" y="48071"/>
                  </a:lnTo>
                  <a:lnTo>
                    <a:pt x="567171" y="73363"/>
                  </a:lnTo>
                  <a:lnTo>
                    <a:pt x="600984" y="103125"/>
                  </a:lnTo>
                  <a:lnTo>
                    <a:pt x="630746" y="136937"/>
                  </a:lnTo>
                  <a:lnTo>
                    <a:pt x="656037" y="174381"/>
                  </a:lnTo>
                  <a:lnTo>
                    <a:pt x="676439" y="215036"/>
                  </a:lnTo>
                  <a:lnTo>
                    <a:pt x="691531" y="258483"/>
                  </a:lnTo>
                  <a:lnTo>
                    <a:pt x="700895" y="304302"/>
                  </a:lnTo>
                  <a:lnTo>
                    <a:pt x="704100" y="351938"/>
                  </a:lnTo>
                  <a:lnTo>
                    <a:pt x="704100" y="352210"/>
                  </a:lnTo>
                  <a:lnTo>
                    <a:pt x="700895" y="399845"/>
                  </a:lnTo>
                  <a:lnTo>
                    <a:pt x="691531" y="445662"/>
                  </a:lnTo>
                  <a:lnTo>
                    <a:pt x="676439" y="489107"/>
                  </a:lnTo>
                  <a:lnTo>
                    <a:pt x="656037" y="529759"/>
                  </a:lnTo>
                  <a:lnTo>
                    <a:pt x="630746" y="567199"/>
                  </a:lnTo>
                  <a:lnTo>
                    <a:pt x="600984" y="601008"/>
                  </a:lnTo>
                  <a:lnTo>
                    <a:pt x="567171" y="630766"/>
                  </a:lnTo>
                  <a:lnTo>
                    <a:pt x="529727" y="656054"/>
                  </a:lnTo>
                  <a:lnTo>
                    <a:pt x="489072" y="676453"/>
                  </a:lnTo>
                  <a:lnTo>
                    <a:pt x="445625" y="691543"/>
                  </a:lnTo>
                  <a:lnTo>
                    <a:pt x="399806" y="700904"/>
                  </a:lnTo>
                  <a:lnTo>
                    <a:pt x="352170" y="70410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60916" y="4864028"/>
              <a:ext cx="661035" cy="661035"/>
            </a:xfrm>
            <a:custGeom>
              <a:avLst/>
              <a:gdLst/>
              <a:ahLst/>
              <a:cxnLst/>
              <a:rect l="l" t="t" r="r" b="b"/>
              <a:pathLst>
                <a:path w="661034" h="661035">
                  <a:moveTo>
                    <a:pt x="330223" y="660470"/>
                  </a:moveTo>
                  <a:lnTo>
                    <a:pt x="281421" y="656889"/>
                  </a:lnTo>
                  <a:lnTo>
                    <a:pt x="234842" y="646488"/>
                  </a:lnTo>
                  <a:lnTo>
                    <a:pt x="190998" y="629776"/>
                  </a:lnTo>
                  <a:lnTo>
                    <a:pt x="150398" y="607265"/>
                  </a:lnTo>
                  <a:lnTo>
                    <a:pt x="113554" y="579465"/>
                  </a:lnTo>
                  <a:lnTo>
                    <a:pt x="80977" y="546888"/>
                  </a:lnTo>
                  <a:lnTo>
                    <a:pt x="53178" y="510044"/>
                  </a:lnTo>
                  <a:lnTo>
                    <a:pt x="30666" y="469445"/>
                  </a:lnTo>
                  <a:lnTo>
                    <a:pt x="13955" y="425600"/>
                  </a:lnTo>
                  <a:lnTo>
                    <a:pt x="3553" y="379021"/>
                  </a:lnTo>
                  <a:lnTo>
                    <a:pt x="0" y="330593"/>
                  </a:lnTo>
                  <a:lnTo>
                    <a:pt x="0" y="329846"/>
                  </a:lnTo>
                  <a:lnTo>
                    <a:pt x="3553" y="281425"/>
                  </a:lnTo>
                  <a:lnTo>
                    <a:pt x="13955" y="234852"/>
                  </a:lnTo>
                  <a:lnTo>
                    <a:pt x="30666" y="191013"/>
                  </a:lnTo>
                  <a:lnTo>
                    <a:pt x="53178" y="150417"/>
                  </a:lnTo>
                  <a:lnTo>
                    <a:pt x="80977" y="113576"/>
                  </a:lnTo>
                  <a:lnTo>
                    <a:pt x="113554" y="81001"/>
                  </a:lnTo>
                  <a:lnTo>
                    <a:pt x="150398" y="53203"/>
                  </a:lnTo>
                  <a:lnTo>
                    <a:pt x="190998" y="30693"/>
                  </a:lnTo>
                  <a:lnTo>
                    <a:pt x="234842" y="13981"/>
                  </a:lnTo>
                  <a:lnTo>
                    <a:pt x="281421" y="3580"/>
                  </a:lnTo>
                  <a:lnTo>
                    <a:pt x="330218" y="0"/>
                  </a:lnTo>
                  <a:lnTo>
                    <a:pt x="379025" y="3580"/>
                  </a:lnTo>
                  <a:lnTo>
                    <a:pt x="425604" y="13981"/>
                  </a:lnTo>
                  <a:lnTo>
                    <a:pt x="469448" y="30693"/>
                  </a:lnTo>
                  <a:lnTo>
                    <a:pt x="510048" y="53203"/>
                  </a:lnTo>
                  <a:lnTo>
                    <a:pt x="546892" y="81001"/>
                  </a:lnTo>
                  <a:lnTo>
                    <a:pt x="579469" y="113576"/>
                  </a:lnTo>
                  <a:lnTo>
                    <a:pt x="607268" y="150417"/>
                  </a:lnTo>
                  <a:lnTo>
                    <a:pt x="629779" y="191013"/>
                  </a:lnTo>
                  <a:lnTo>
                    <a:pt x="646491" y="234852"/>
                  </a:lnTo>
                  <a:lnTo>
                    <a:pt x="656893" y="281425"/>
                  </a:lnTo>
                  <a:lnTo>
                    <a:pt x="660446" y="329846"/>
                  </a:lnTo>
                  <a:lnTo>
                    <a:pt x="660446" y="330593"/>
                  </a:lnTo>
                  <a:lnTo>
                    <a:pt x="656893" y="379021"/>
                  </a:lnTo>
                  <a:lnTo>
                    <a:pt x="646491" y="425600"/>
                  </a:lnTo>
                  <a:lnTo>
                    <a:pt x="629779" y="469445"/>
                  </a:lnTo>
                  <a:lnTo>
                    <a:pt x="607268" y="510044"/>
                  </a:lnTo>
                  <a:lnTo>
                    <a:pt x="579469" y="546888"/>
                  </a:lnTo>
                  <a:lnTo>
                    <a:pt x="546892" y="579465"/>
                  </a:lnTo>
                  <a:lnTo>
                    <a:pt x="510048" y="607265"/>
                  </a:lnTo>
                  <a:lnTo>
                    <a:pt x="469448" y="629776"/>
                  </a:lnTo>
                  <a:lnTo>
                    <a:pt x="425604" y="646488"/>
                  </a:lnTo>
                  <a:lnTo>
                    <a:pt x="379025" y="656889"/>
                  </a:lnTo>
                  <a:lnTo>
                    <a:pt x="330223" y="660470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7157" y="4402378"/>
              <a:ext cx="946785" cy="880744"/>
            </a:xfrm>
            <a:custGeom>
              <a:avLst/>
              <a:gdLst/>
              <a:ahLst/>
              <a:cxnLst/>
              <a:rect l="l" t="t" r="r" b="b"/>
              <a:pathLst>
                <a:path w="946784" h="880745">
                  <a:moveTo>
                    <a:pt x="528218" y="616127"/>
                  </a:moveTo>
                  <a:lnTo>
                    <a:pt x="523963" y="568718"/>
                  </a:lnTo>
                  <a:lnTo>
                    <a:pt x="511695" y="524027"/>
                  </a:lnTo>
                  <a:lnTo>
                    <a:pt x="492163" y="482879"/>
                  </a:lnTo>
                  <a:lnTo>
                    <a:pt x="466102" y="446024"/>
                  </a:lnTo>
                  <a:lnTo>
                    <a:pt x="434263" y="414197"/>
                  </a:lnTo>
                  <a:lnTo>
                    <a:pt x="397408" y="388137"/>
                  </a:lnTo>
                  <a:lnTo>
                    <a:pt x="356260" y="368604"/>
                  </a:lnTo>
                  <a:lnTo>
                    <a:pt x="311581" y="356336"/>
                  </a:lnTo>
                  <a:lnTo>
                    <a:pt x="264109" y="352082"/>
                  </a:lnTo>
                  <a:lnTo>
                    <a:pt x="216636" y="356336"/>
                  </a:lnTo>
                  <a:lnTo>
                    <a:pt x="171945" y="368604"/>
                  </a:lnTo>
                  <a:lnTo>
                    <a:pt x="130810" y="388137"/>
                  </a:lnTo>
                  <a:lnTo>
                    <a:pt x="93941" y="414197"/>
                  </a:lnTo>
                  <a:lnTo>
                    <a:pt x="62115" y="446024"/>
                  </a:lnTo>
                  <a:lnTo>
                    <a:pt x="36055" y="482879"/>
                  </a:lnTo>
                  <a:lnTo>
                    <a:pt x="16522" y="524027"/>
                  </a:lnTo>
                  <a:lnTo>
                    <a:pt x="4254" y="568718"/>
                  </a:lnTo>
                  <a:lnTo>
                    <a:pt x="0" y="616191"/>
                  </a:lnTo>
                  <a:lnTo>
                    <a:pt x="4254" y="663663"/>
                  </a:lnTo>
                  <a:lnTo>
                    <a:pt x="16522" y="708342"/>
                  </a:lnTo>
                  <a:lnTo>
                    <a:pt x="36055" y="749477"/>
                  </a:lnTo>
                  <a:lnTo>
                    <a:pt x="62115" y="786345"/>
                  </a:lnTo>
                  <a:lnTo>
                    <a:pt x="93941" y="818184"/>
                  </a:lnTo>
                  <a:lnTo>
                    <a:pt x="130810" y="844232"/>
                  </a:lnTo>
                  <a:lnTo>
                    <a:pt x="171945" y="863777"/>
                  </a:lnTo>
                  <a:lnTo>
                    <a:pt x="216636" y="876046"/>
                  </a:lnTo>
                  <a:lnTo>
                    <a:pt x="264185" y="880287"/>
                  </a:lnTo>
                  <a:lnTo>
                    <a:pt x="311581" y="876046"/>
                  </a:lnTo>
                  <a:lnTo>
                    <a:pt x="356260" y="863777"/>
                  </a:lnTo>
                  <a:lnTo>
                    <a:pt x="397408" y="844232"/>
                  </a:lnTo>
                  <a:lnTo>
                    <a:pt x="434263" y="818184"/>
                  </a:lnTo>
                  <a:lnTo>
                    <a:pt x="466102" y="786345"/>
                  </a:lnTo>
                  <a:lnTo>
                    <a:pt x="492163" y="749477"/>
                  </a:lnTo>
                  <a:lnTo>
                    <a:pt x="511695" y="708342"/>
                  </a:lnTo>
                  <a:lnTo>
                    <a:pt x="523963" y="663663"/>
                  </a:lnTo>
                  <a:lnTo>
                    <a:pt x="528218" y="616127"/>
                  </a:lnTo>
                  <a:close/>
                </a:path>
                <a:path w="946784" h="880745">
                  <a:moveTo>
                    <a:pt x="946213" y="209003"/>
                  </a:moveTo>
                  <a:lnTo>
                    <a:pt x="940701" y="161086"/>
                  </a:lnTo>
                  <a:lnTo>
                    <a:pt x="924979" y="117094"/>
                  </a:lnTo>
                  <a:lnTo>
                    <a:pt x="900303" y="78282"/>
                  </a:lnTo>
                  <a:lnTo>
                    <a:pt x="867943" y="45923"/>
                  </a:lnTo>
                  <a:lnTo>
                    <a:pt x="829132" y="21247"/>
                  </a:lnTo>
                  <a:lnTo>
                    <a:pt x="785139" y="5524"/>
                  </a:lnTo>
                  <a:lnTo>
                    <a:pt x="737222" y="0"/>
                  </a:lnTo>
                  <a:lnTo>
                    <a:pt x="689305" y="5524"/>
                  </a:lnTo>
                  <a:lnTo>
                    <a:pt x="645312" y="21247"/>
                  </a:lnTo>
                  <a:lnTo>
                    <a:pt x="606501" y="45923"/>
                  </a:lnTo>
                  <a:lnTo>
                    <a:pt x="574141" y="78282"/>
                  </a:lnTo>
                  <a:lnTo>
                    <a:pt x="549465" y="117094"/>
                  </a:lnTo>
                  <a:lnTo>
                    <a:pt x="533742" y="161086"/>
                  </a:lnTo>
                  <a:lnTo>
                    <a:pt x="528231" y="208953"/>
                  </a:lnTo>
                  <a:lnTo>
                    <a:pt x="533742" y="256933"/>
                  </a:lnTo>
                  <a:lnTo>
                    <a:pt x="549465" y="300926"/>
                  </a:lnTo>
                  <a:lnTo>
                    <a:pt x="574141" y="339725"/>
                  </a:lnTo>
                  <a:lnTo>
                    <a:pt x="606501" y="372097"/>
                  </a:lnTo>
                  <a:lnTo>
                    <a:pt x="645312" y="396760"/>
                  </a:lnTo>
                  <a:lnTo>
                    <a:pt x="689305" y="412483"/>
                  </a:lnTo>
                  <a:lnTo>
                    <a:pt x="737273" y="418007"/>
                  </a:lnTo>
                  <a:lnTo>
                    <a:pt x="785139" y="412483"/>
                  </a:lnTo>
                  <a:lnTo>
                    <a:pt x="829132" y="396760"/>
                  </a:lnTo>
                  <a:lnTo>
                    <a:pt x="867943" y="372097"/>
                  </a:lnTo>
                  <a:lnTo>
                    <a:pt x="900303" y="339725"/>
                  </a:lnTo>
                  <a:lnTo>
                    <a:pt x="924979" y="300926"/>
                  </a:lnTo>
                  <a:lnTo>
                    <a:pt x="940701" y="256933"/>
                  </a:lnTo>
                  <a:lnTo>
                    <a:pt x="946213" y="209003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97641" y="4195907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279533" y="558524"/>
                  </a:moveTo>
                  <a:lnTo>
                    <a:pt x="279000" y="558524"/>
                  </a:lnTo>
                  <a:lnTo>
                    <a:pt x="233961" y="554890"/>
                  </a:lnTo>
                  <a:lnTo>
                    <a:pt x="190985" y="544309"/>
                  </a:lnTo>
                  <a:lnTo>
                    <a:pt x="150912" y="527375"/>
                  </a:lnTo>
                  <a:lnTo>
                    <a:pt x="114317" y="504665"/>
                  </a:lnTo>
                  <a:lnTo>
                    <a:pt x="81775" y="476752"/>
                  </a:lnTo>
                  <a:lnTo>
                    <a:pt x="53861" y="444213"/>
                  </a:lnTo>
                  <a:lnTo>
                    <a:pt x="31149" y="407622"/>
                  </a:lnTo>
                  <a:lnTo>
                    <a:pt x="14215" y="367554"/>
                  </a:lnTo>
                  <a:lnTo>
                    <a:pt x="3633" y="324585"/>
                  </a:lnTo>
                  <a:lnTo>
                    <a:pt x="0" y="279552"/>
                  </a:lnTo>
                  <a:lnTo>
                    <a:pt x="0" y="279023"/>
                  </a:lnTo>
                  <a:lnTo>
                    <a:pt x="3633" y="233983"/>
                  </a:lnTo>
                  <a:lnTo>
                    <a:pt x="14215" y="191006"/>
                  </a:lnTo>
                  <a:lnTo>
                    <a:pt x="31149" y="150933"/>
                  </a:lnTo>
                  <a:lnTo>
                    <a:pt x="53861" y="114338"/>
                  </a:lnTo>
                  <a:lnTo>
                    <a:pt x="81775" y="81796"/>
                  </a:lnTo>
                  <a:lnTo>
                    <a:pt x="114317" y="53882"/>
                  </a:lnTo>
                  <a:lnTo>
                    <a:pt x="150912" y="31171"/>
                  </a:lnTo>
                  <a:lnTo>
                    <a:pt x="190985" y="14237"/>
                  </a:lnTo>
                  <a:lnTo>
                    <a:pt x="233961" y="3655"/>
                  </a:lnTo>
                  <a:lnTo>
                    <a:pt x="279266" y="0"/>
                  </a:lnTo>
                  <a:lnTo>
                    <a:pt x="324563" y="3655"/>
                  </a:lnTo>
                  <a:lnTo>
                    <a:pt x="367533" y="14237"/>
                  </a:lnTo>
                  <a:lnTo>
                    <a:pt x="407601" y="31171"/>
                  </a:lnTo>
                  <a:lnTo>
                    <a:pt x="444192" y="53882"/>
                  </a:lnTo>
                  <a:lnTo>
                    <a:pt x="476731" y="81796"/>
                  </a:lnTo>
                  <a:lnTo>
                    <a:pt x="504643" y="114338"/>
                  </a:lnTo>
                  <a:lnTo>
                    <a:pt x="527354" y="150933"/>
                  </a:lnTo>
                  <a:lnTo>
                    <a:pt x="544287" y="191006"/>
                  </a:lnTo>
                  <a:lnTo>
                    <a:pt x="554869" y="233983"/>
                  </a:lnTo>
                  <a:lnTo>
                    <a:pt x="558503" y="279023"/>
                  </a:lnTo>
                  <a:lnTo>
                    <a:pt x="558503" y="279552"/>
                  </a:lnTo>
                  <a:lnTo>
                    <a:pt x="554869" y="324585"/>
                  </a:lnTo>
                  <a:lnTo>
                    <a:pt x="544287" y="367554"/>
                  </a:lnTo>
                  <a:lnTo>
                    <a:pt x="527354" y="407622"/>
                  </a:lnTo>
                  <a:lnTo>
                    <a:pt x="504643" y="444213"/>
                  </a:lnTo>
                  <a:lnTo>
                    <a:pt x="476731" y="476752"/>
                  </a:lnTo>
                  <a:lnTo>
                    <a:pt x="444192" y="504665"/>
                  </a:lnTo>
                  <a:lnTo>
                    <a:pt x="407601" y="527375"/>
                  </a:lnTo>
                  <a:lnTo>
                    <a:pt x="367533" y="544309"/>
                  </a:lnTo>
                  <a:lnTo>
                    <a:pt x="324563" y="554890"/>
                  </a:lnTo>
                  <a:lnTo>
                    <a:pt x="279533" y="55852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79003" y="3777934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209000" y="417972"/>
                  </a:moveTo>
                  <a:lnTo>
                    <a:pt x="161079" y="412452"/>
                  </a:lnTo>
                  <a:lnTo>
                    <a:pt x="117087" y="396729"/>
                  </a:lnTo>
                  <a:lnTo>
                    <a:pt x="78281" y="372056"/>
                  </a:lnTo>
                  <a:lnTo>
                    <a:pt x="45915" y="339690"/>
                  </a:lnTo>
                  <a:lnTo>
                    <a:pt x="21242" y="300884"/>
                  </a:lnTo>
                  <a:lnTo>
                    <a:pt x="5519" y="256892"/>
                  </a:lnTo>
                  <a:lnTo>
                    <a:pt x="0" y="208974"/>
                  </a:lnTo>
                  <a:lnTo>
                    <a:pt x="5519" y="161060"/>
                  </a:lnTo>
                  <a:lnTo>
                    <a:pt x="21242" y="117076"/>
                  </a:lnTo>
                  <a:lnTo>
                    <a:pt x="45915" y="78276"/>
                  </a:lnTo>
                  <a:lnTo>
                    <a:pt x="78281" y="45913"/>
                  </a:lnTo>
                  <a:lnTo>
                    <a:pt x="117087" y="21242"/>
                  </a:lnTo>
                  <a:lnTo>
                    <a:pt x="161079" y="5519"/>
                  </a:lnTo>
                  <a:lnTo>
                    <a:pt x="209000" y="0"/>
                  </a:lnTo>
                  <a:lnTo>
                    <a:pt x="256922" y="5519"/>
                  </a:lnTo>
                  <a:lnTo>
                    <a:pt x="300914" y="21242"/>
                  </a:lnTo>
                  <a:lnTo>
                    <a:pt x="339720" y="45913"/>
                  </a:lnTo>
                  <a:lnTo>
                    <a:pt x="372086" y="78276"/>
                  </a:lnTo>
                  <a:lnTo>
                    <a:pt x="396759" y="117076"/>
                  </a:lnTo>
                  <a:lnTo>
                    <a:pt x="412482" y="161060"/>
                  </a:lnTo>
                  <a:lnTo>
                    <a:pt x="417996" y="208917"/>
                  </a:lnTo>
                  <a:lnTo>
                    <a:pt x="412482" y="256892"/>
                  </a:lnTo>
                  <a:lnTo>
                    <a:pt x="396759" y="300884"/>
                  </a:lnTo>
                  <a:lnTo>
                    <a:pt x="372086" y="339690"/>
                  </a:lnTo>
                  <a:lnTo>
                    <a:pt x="339720" y="372056"/>
                  </a:lnTo>
                  <a:lnTo>
                    <a:pt x="300914" y="396729"/>
                  </a:lnTo>
                  <a:lnTo>
                    <a:pt x="256922" y="412452"/>
                  </a:lnTo>
                  <a:lnTo>
                    <a:pt x="209000" y="417972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9205" y="3984376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209053" y="417996"/>
                  </a:moveTo>
                  <a:lnTo>
                    <a:pt x="161079" y="412482"/>
                  </a:lnTo>
                  <a:lnTo>
                    <a:pt x="117087" y="396759"/>
                  </a:lnTo>
                  <a:lnTo>
                    <a:pt x="78281" y="372087"/>
                  </a:lnTo>
                  <a:lnTo>
                    <a:pt x="45915" y="339720"/>
                  </a:lnTo>
                  <a:lnTo>
                    <a:pt x="21242" y="300914"/>
                  </a:lnTo>
                  <a:lnTo>
                    <a:pt x="5519" y="256923"/>
                  </a:lnTo>
                  <a:lnTo>
                    <a:pt x="0" y="209004"/>
                  </a:lnTo>
                  <a:lnTo>
                    <a:pt x="5519" y="161079"/>
                  </a:lnTo>
                  <a:lnTo>
                    <a:pt x="21242" y="117088"/>
                  </a:lnTo>
                  <a:lnTo>
                    <a:pt x="45915" y="78281"/>
                  </a:lnTo>
                  <a:lnTo>
                    <a:pt x="78281" y="45915"/>
                  </a:lnTo>
                  <a:lnTo>
                    <a:pt x="117087" y="21243"/>
                  </a:lnTo>
                  <a:lnTo>
                    <a:pt x="161079" y="5519"/>
                  </a:lnTo>
                  <a:lnTo>
                    <a:pt x="209001" y="0"/>
                  </a:lnTo>
                  <a:lnTo>
                    <a:pt x="256922" y="5519"/>
                  </a:lnTo>
                  <a:lnTo>
                    <a:pt x="300914" y="21243"/>
                  </a:lnTo>
                  <a:lnTo>
                    <a:pt x="339720" y="45915"/>
                  </a:lnTo>
                  <a:lnTo>
                    <a:pt x="372086" y="78281"/>
                  </a:lnTo>
                  <a:lnTo>
                    <a:pt x="396759" y="117088"/>
                  </a:lnTo>
                  <a:lnTo>
                    <a:pt x="412482" y="161079"/>
                  </a:lnTo>
                  <a:lnTo>
                    <a:pt x="417996" y="208948"/>
                  </a:lnTo>
                  <a:lnTo>
                    <a:pt x="412482" y="256923"/>
                  </a:lnTo>
                  <a:lnTo>
                    <a:pt x="396759" y="300914"/>
                  </a:lnTo>
                  <a:lnTo>
                    <a:pt x="372086" y="339720"/>
                  </a:lnTo>
                  <a:lnTo>
                    <a:pt x="339720" y="372087"/>
                  </a:lnTo>
                  <a:lnTo>
                    <a:pt x="300914" y="396759"/>
                  </a:lnTo>
                  <a:lnTo>
                    <a:pt x="256922" y="412482"/>
                  </a:lnTo>
                  <a:lnTo>
                    <a:pt x="209053" y="417996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306" y="1579296"/>
            <a:ext cx="1564782" cy="156479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29875" y="3174637"/>
            <a:ext cx="1099820" cy="54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7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2B4972"/>
                </a:solidFill>
                <a:latin typeface="Arial"/>
                <a:cs typeface="Arial"/>
              </a:rPr>
              <a:t>S</a:t>
            </a:r>
            <a:r>
              <a:rPr sz="1600" b="1" spc="100" dirty="0">
                <a:solidFill>
                  <a:srgbClr val="2B4972"/>
                </a:solidFill>
                <a:latin typeface="Arial"/>
                <a:cs typeface="Arial"/>
              </a:rPr>
              <a:t>e</a:t>
            </a:r>
            <a:r>
              <a:rPr sz="1600" b="1" spc="35" dirty="0">
                <a:solidFill>
                  <a:srgbClr val="2B4972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rgbClr val="2B4972"/>
                </a:solidFill>
                <a:latin typeface="Arial"/>
                <a:cs typeface="Arial"/>
              </a:rPr>
              <a:t>v</a:t>
            </a:r>
            <a:r>
              <a:rPr sz="1600" b="1" spc="50" dirty="0">
                <a:solidFill>
                  <a:srgbClr val="2B4972"/>
                </a:solidFill>
                <a:latin typeface="Arial"/>
                <a:cs typeface="Arial"/>
              </a:rPr>
              <a:t>i</a:t>
            </a:r>
            <a:r>
              <a:rPr sz="1600" b="1" spc="80" dirty="0">
                <a:solidFill>
                  <a:srgbClr val="2B4972"/>
                </a:solidFill>
                <a:latin typeface="Arial"/>
                <a:cs typeface="Arial"/>
              </a:rPr>
              <a:t>d</a:t>
            </a:r>
            <a:r>
              <a:rPr sz="1600" b="1" spc="40" dirty="0">
                <a:solidFill>
                  <a:srgbClr val="2B4972"/>
                </a:solidFill>
                <a:latin typeface="Arial"/>
                <a:cs typeface="Arial"/>
              </a:rPr>
              <a:t>o</a:t>
            </a:r>
            <a:r>
              <a:rPr sz="1600" b="1" spc="35" dirty="0">
                <a:solidFill>
                  <a:srgbClr val="2B4972"/>
                </a:solidFill>
                <a:latin typeface="Arial"/>
                <a:cs typeface="Arial"/>
              </a:rPr>
              <a:t>r</a:t>
            </a:r>
            <a:r>
              <a:rPr sz="1600" b="1" spc="100" dirty="0">
                <a:solidFill>
                  <a:srgbClr val="2B4972"/>
                </a:solidFill>
                <a:latin typeface="Arial"/>
                <a:cs typeface="Arial"/>
              </a:rPr>
              <a:t>e</a:t>
            </a:r>
            <a:r>
              <a:rPr sz="1600" b="1" spc="-125" dirty="0">
                <a:solidFill>
                  <a:srgbClr val="2B4972"/>
                </a:solidFill>
                <a:latin typeface="Arial"/>
                <a:cs typeface="Arial"/>
              </a:rPr>
              <a:t>s  </a:t>
            </a:r>
            <a:r>
              <a:rPr sz="1600" b="1" spc="25" dirty="0">
                <a:solidFill>
                  <a:srgbClr val="2B4972"/>
                </a:solidFill>
                <a:latin typeface="Arial"/>
                <a:cs typeface="Arial"/>
              </a:rPr>
              <a:t>públicos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4516" y="3195413"/>
            <a:ext cx="1201420" cy="271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10" dirty="0">
                <a:solidFill>
                  <a:srgbClr val="2B4972"/>
                </a:solidFill>
                <a:latin typeface="Arial"/>
                <a:cs typeface="Arial"/>
              </a:rPr>
              <a:t>Estudiantes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66125" y="3174637"/>
            <a:ext cx="810260" cy="54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0">
              <a:lnSpc>
                <a:spcPct val="107000"/>
              </a:lnSpc>
              <a:spcBef>
                <a:spcPts val="95"/>
              </a:spcBef>
            </a:pPr>
            <a:r>
              <a:rPr sz="1600" b="1" spc="30" dirty="0">
                <a:solidFill>
                  <a:srgbClr val="2B4972"/>
                </a:solidFill>
                <a:latin typeface="Arial"/>
                <a:cs typeface="Arial"/>
              </a:rPr>
              <a:t>Fuerza </a:t>
            </a:r>
            <a:r>
              <a:rPr sz="1600" b="1" spc="-430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2B4972"/>
                </a:solidFill>
                <a:latin typeface="Arial"/>
                <a:cs typeface="Arial"/>
              </a:rPr>
              <a:t>p</a:t>
            </a:r>
            <a:r>
              <a:rPr sz="1600" b="1" spc="-25" dirty="0">
                <a:solidFill>
                  <a:srgbClr val="2B4972"/>
                </a:solidFill>
                <a:latin typeface="Arial"/>
                <a:cs typeface="Arial"/>
              </a:rPr>
              <a:t>ú</a:t>
            </a:r>
            <a:r>
              <a:rPr sz="1600" b="1" spc="80" dirty="0">
                <a:solidFill>
                  <a:srgbClr val="2B4972"/>
                </a:solidFill>
                <a:latin typeface="Arial"/>
                <a:cs typeface="Arial"/>
              </a:rPr>
              <a:t>b</a:t>
            </a:r>
            <a:r>
              <a:rPr sz="1600" b="1" spc="45" dirty="0">
                <a:solidFill>
                  <a:srgbClr val="2B4972"/>
                </a:solidFill>
                <a:latin typeface="Arial"/>
                <a:cs typeface="Arial"/>
              </a:rPr>
              <a:t>l</a:t>
            </a:r>
            <a:r>
              <a:rPr sz="1600" b="1" spc="50" dirty="0">
                <a:solidFill>
                  <a:srgbClr val="2B4972"/>
                </a:solidFill>
                <a:latin typeface="Arial"/>
                <a:cs typeface="Arial"/>
              </a:rPr>
              <a:t>i</a:t>
            </a:r>
            <a:r>
              <a:rPr sz="1600" b="1" spc="100" dirty="0">
                <a:solidFill>
                  <a:srgbClr val="2B4972"/>
                </a:solidFill>
                <a:latin typeface="Arial"/>
                <a:cs typeface="Arial"/>
              </a:rPr>
              <a:t>c</a:t>
            </a:r>
            <a:r>
              <a:rPr sz="1600" b="1" spc="190" dirty="0">
                <a:solidFill>
                  <a:srgbClr val="2B497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6136" y="3178721"/>
            <a:ext cx="1228725" cy="54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07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2B4972"/>
                </a:solidFill>
                <a:latin typeface="Arial"/>
                <a:cs typeface="Arial"/>
              </a:rPr>
              <a:t>Privados</a:t>
            </a:r>
            <a:r>
              <a:rPr sz="1600" b="1" spc="-40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1600" b="1" spc="95" dirty="0">
                <a:solidFill>
                  <a:srgbClr val="2B4972"/>
                </a:solidFill>
                <a:latin typeface="Arial"/>
                <a:cs typeface="Arial"/>
              </a:rPr>
              <a:t>de </a:t>
            </a:r>
            <a:r>
              <a:rPr sz="1600" b="1" spc="-430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1600" b="1" spc="120" dirty="0">
                <a:solidFill>
                  <a:srgbClr val="2B4972"/>
                </a:solidFill>
                <a:latin typeface="Arial"/>
                <a:cs typeface="Arial"/>
              </a:rPr>
              <a:t>la</a:t>
            </a:r>
            <a:r>
              <a:rPr sz="1600" b="1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2B4972"/>
                </a:solidFill>
                <a:latin typeface="Arial"/>
                <a:cs typeface="Arial"/>
              </a:rPr>
              <a:t>libertad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7039" y="5906103"/>
            <a:ext cx="150368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30" dirty="0">
                <a:solidFill>
                  <a:srgbClr val="FFFFFF"/>
                </a:solidFill>
                <a:latin typeface="Arial"/>
                <a:cs typeface="Arial"/>
              </a:rPr>
              <a:t>Responsalilidad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42964" y="7308301"/>
            <a:ext cx="247650" cy="8966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00"/>
              </a:lnSpc>
            </a:pPr>
            <a:r>
              <a:rPr sz="1450" b="1" spc="25" dirty="0">
                <a:solidFill>
                  <a:srgbClr val="FFFFFF"/>
                </a:solidFill>
                <a:latin typeface="Arial"/>
                <a:cs typeface="Arial"/>
              </a:rPr>
              <a:t>Derechos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5367" y="6571755"/>
            <a:ext cx="78676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30" dirty="0">
                <a:solidFill>
                  <a:srgbClr val="FFFFFF"/>
                </a:solidFill>
                <a:latin typeface="Arial"/>
                <a:cs typeface="Arial"/>
              </a:rPr>
              <a:t>Deberes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5801" y="9042967"/>
            <a:ext cx="36068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50" dirty="0">
                <a:solidFill>
                  <a:srgbClr val="2B4972"/>
                </a:solidFill>
                <a:latin typeface="Arial"/>
                <a:cs typeface="Arial"/>
              </a:rPr>
              <a:t>Filtro</a:t>
            </a:r>
            <a:r>
              <a:rPr sz="2100" b="1" spc="55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2100" b="1" spc="95" dirty="0">
                <a:solidFill>
                  <a:srgbClr val="2B4972"/>
                </a:solidFill>
                <a:latin typeface="Arial"/>
                <a:cs typeface="Arial"/>
              </a:rPr>
              <a:t>especial</a:t>
            </a:r>
            <a:r>
              <a:rPr sz="2100" b="1" spc="60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2100" b="1" spc="140" dirty="0">
                <a:solidFill>
                  <a:srgbClr val="2B4972"/>
                </a:solidFill>
                <a:latin typeface="Arial"/>
                <a:cs typeface="Arial"/>
              </a:rPr>
              <a:t>de</a:t>
            </a:r>
            <a:r>
              <a:rPr sz="2100" b="1" spc="55" dirty="0">
                <a:solidFill>
                  <a:srgbClr val="2B4972"/>
                </a:solidFill>
                <a:latin typeface="Arial"/>
                <a:cs typeface="Arial"/>
              </a:rPr>
              <a:t> </a:t>
            </a:r>
            <a:r>
              <a:rPr sz="2100" b="1" spc="40" dirty="0">
                <a:solidFill>
                  <a:srgbClr val="2B4972"/>
                </a:solidFill>
                <a:latin typeface="Arial"/>
                <a:cs typeface="Arial"/>
              </a:rPr>
              <a:t>sujeción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62937" y="1579296"/>
            <a:ext cx="1565275" cy="1565275"/>
            <a:chOff x="7162937" y="1579296"/>
            <a:chExt cx="1565275" cy="1565275"/>
          </a:xfrm>
        </p:grpSpPr>
        <p:sp>
          <p:nvSpPr>
            <p:cNvPr id="24" name="object 24"/>
            <p:cNvSpPr/>
            <p:nvPr/>
          </p:nvSpPr>
          <p:spPr>
            <a:xfrm>
              <a:off x="7162937" y="1579296"/>
              <a:ext cx="1565275" cy="1565275"/>
            </a:xfrm>
            <a:custGeom>
              <a:avLst/>
              <a:gdLst/>
              <a:ahLst/>
              <a:cxnLst/>
              <a:rect l="l" t="t" r="r" b="b"/>
              <a:pathLst>
                <a:path w="1565275" h="1565275">
                  <a:moveTo>
                    <a:pt x="782716" y="1564797"/>
                  </a:moveTo>
                  <a:lnTo>
                    <a:pt x="782093" y="1564797"/>
                  </a:lnTo>
                  <a:lnTo>
                    <a:pt x="734618" y="1563383"/>
                  </a:lnTo>
                  <a:lnTo>
                    <a:pt x="687604" y="1559168"/>
                  </a:lnTo>
                  <a:lnTo>
                    <a:pt x="641445" y="1552241"/>
                  </a:lnTo>
                  <a:lnTo>
                    <a:pt x="596221" y="1542683"/>
                  </a:lnTo>
                  <a:lnTo>
                    <a:pt x="552014" y="1530575"/>
                  </a:lnTo>
                  <a:lnTo>
                    <a:pt x="508904" y="1515997"/>
                  </a:lnTo>
                  <a:lnTo>
                    <a:pt x="466971" y="1499031"/>
                  </a:lnTo>
                  <a:lnTo>
                    <a:pt x="426298" y="1479757"/>
                  </a:lnTo>
                  <a:lnTo>
                    <a:pt x="386963" y="1458255"/>
                  </a:lnTo>
                  <a:lnTo>
                    <a:pt x="349048" y="1434607"/>
                  </a:lnTo>
                  <a:lnTo>
                    <a:pt x="312634" y="1408893"/>
                  </a:lnTo>
                  <a:lnTo>
                    <a:pt x="277802" y="1381194"/>
                  </a:lnTo>
                  <a:lnTo>
                    <a:pt x="244631" y="1351591"/>
                  </a:lnTo>
                  <a:lnTo>
                    <a:pt x="213204" y="1320164"/>
                  </a:lnTo>
                  <a:lnTo>
                    <a:pt x="183600" y="1286995"/>
                  </a:lnTo>
                  <a:lnTo>
                    <a:pt x="155901" y="1252163"/>
                  </a:lnTo>
                  <a:lnTo>
                    <a:pt x="130186" y="1215749"/>
                  </a:lnTo>
                  <a:lnTo>
                    <a:pt x="106538" y="1177835"/>
                  </a:lnTo>
                  <a:lnTo>
                    <a:pt x="85036" y="1138501"/>
                  </a:lnTo>
                  <a:lnTo>
                    <a:pt x="65761" y="1097828"/>
                  </a:lnTo>
                  <a:lnTo>
                    <a:pt x="48795" y="1055896"/>
                  </a:lnTo>
                  <a:lnTo>
                    <a:pt x="34217" y="1012786"/>
                  </a:lnTo>
                  <a:lnTo>
                    <a:pt x="22108" y="968580"/>
                  </a:lnTo>
                  <a:lnTo>
                    <a:pt x="12550" y="923357"/>
                  </a:lnTo>
                  <a:lnTo>
                    <a:pt x="5623" y="877198"/>
                  </a:lnTo>
                  <a:lnTo>
                    <a:pt x="1407" y="830184"/>
                  </a:lnTo>
                  <a:lnTo>
                    <a:pt x="0" y="782908"/>
                  </a:lnTo>
                  <a:lnTo>
                    <a:pt x="0" y="781885"/>
                  </a:lnTo>
                  <a:lnTo>
                    <a:pt x="1407" y="734609"/>
                  </a:lnTo>
                  <a:lnTo>
                    <a:pt x="5623" y="687596"/>
                  </a:lnTo>
                  <a:lnTo>
                    <a:pt x="12550" y="641438"/>
                  </a:lnTo>
                  <a:lnTo>
                    <a:pt x="22108" y="596215"/>
                  </a:lnTo>
                  <a:lnTo>
                    <a:pt x="34217" y="552009"/>
                  </a:lnTo>
                  <a:lnTo>
                    <a:pt x="48795" y="508900"/>
                  </a:lnTo>
                  <a:lnTo>
                    <a:pt x="65761" y="466969"/>
                  </a:lnTo>
                  <a:lnTo>
                    <a:pt x="85036" y="426296"/>
                  </a:lnTo>
                  <a:lnTo>
                    <a:pt x="106538" y="386963"/>
                  </a:lnTo>
                  <a:lnTo>
                    <a:pt x="130186" y="349049"/>
                  </a:lnTo>
                  <a:lnTo>
                    <a:pt x="155901" y="312637"/>
                  </a:lnTo>
                  <a:lnTo>
                    <a:pt x="183600" y="277805"/>
                  </a:lnTo>
                  <a:lnTo>
                    <a:pt x="213204" y="244636"/>
                  </a:lnTo>
                  <a:lnTo>
                    <a:pt x="244631" y="213210"/>
                  </a:lnTo>
                  <a:lnTo>
                    <a:pt x="277802" y="183607"/>
                  </a:lnTo>
                  <a:lnTo>
                    <a:pt x="312634" y="155909"/>
                  </a:lnTo>
                  <a:lnTo>
                    <a:pt x="349048" y="130196"/>
                  </a:lnTo>
                  <a:lnTo>
                    <a:pt x="386963" y="106548"/>
                  </a:lnTo>
                  <a:lnTo>
                    <a:pt x="426298" y="85047"/>
                  </a:lnTo>
                  <a:lnTo>
                    <a:pt x="466971" y="65773"/>
                  </a:lnTo>
                  <a:lnTo>
                    <a:pt x="508904" y="48807"/>
                  </a:lnTo>
                  <a:lnTo>
                    <a:pt x="552014" y="34230"/>
                  </a:lnTo>
                  <a:lnTo>
                    <a:pt x="596221" y="22122"/>
                  </a:lnTo>
                  <a:lnTo>
                    <a:pt x="641445" y="12565"/>
                  </a:lnTo>
                  <a:lnTo>
                    <a:pt x="687604" y="5638"/>
                  </a:lnTo>
                  <a:lnTo>
                    <a:pt x="734618" y="1423"/>
                  </a:lnTo>
                  <a:lnTo>
                    <a:pt x="782406" y="0"/>
                  </a:lnTo>
                  <a:lnTo>
                    <a:pt x="829779" y="1423"/>
                  </a:lnTo>
                  <a:lnTo>
                    <a:pt x="876441" y="5638"/>
                  </a:lnTo>
                  <a:lnTo>
                    <a:pt x="922306" y="12565"/>
                  </a:lnTo>
                  <a:lnTo>
                    <a:pt x="967291" y="22122"/>
                  </a:lnTo>
                  <a:lnTo>
                    <a:pt x="1011311" y="34230"/>
                  </a:lnTo>
                  <a:lnTo>
                    <a:pt x="1054282" y="48807"/>
                  </a:lnTo>
                  <a:lnTo>
                    <a:pt x="1096118" y="65773"/>
                  </a:lnTo>
                  <a:lnTo>
                    <a:pt x="1136737" y="85047"/>
                  </a:lnTo>
                  <a:lnTo>
                    <a:pt x="1176053" y="106548"/>
                  </a:lnTo>
                  <a:lnTo>
                    <a:pt x="1198219" y="120368"/>
                  </a:lnTo>
                  <a:lnTo>
                    <a:pt x="782406" y="120368"/>
                  </a:lnTo>
                  <a:lnTo>
                    <a:pt x="735187" y="122033"/>
                  </a:lnTo>
                  <a:lnTo>
                    <a:pt x="688854" y="126953"/>
                  </a:lnTo>
                  <a:lnTo>
                    <a:pt x="643521" y="135015"/>
                  </a:lnTo>
                  <a:lnTo>
                    <a:pt x="599299" y="146106"/>
                  </a:lnTo>
                  <a:lnTo>
                    <a:pt x="556301" y="160114"/>
                  </a:lnTo>
                  <a:lnTo>
                    <a:pt x="514641" y="176925"/>
                  </a:lnTo>
                  <a:lnTo>
                    <a:pt x="474431" y="196427"/>
                  </a:lnTo>
                  <a:lnTo>
                    <a:pt x="435785" y="218508"/>
                  </a:lnTo>
                  <a:lnTo>
                    <a:pt x="398814" y="243053"/>
                  </a:lnTo>
                  <a:lnTo>
                    <a:pt x="363631" y="269952"/>
                  </a:lnTo>
                  <a:lnTo>
                    <a:pt x="330350" y="299090"/>
                  </a:lnTo>
                  <a:lnTo>
                    <a:pt x="299083" y="330355"/>
                  </a:lnTo>
                  <a:lnTo>
                    <a:pt x="269944" y="363634"/>
                  </a:lnTo>
                  <a:lnTo>
                    <a:pt x="243044" y="398815"/>
                  </a:lnTo>
                  <a:lnTo>
                    <a:pt x="218496" y="435784"/>
                  </a:lnTo>
                  <a:lnTo>
                    <a:pt x="196414" y="474430"/>
                  </a:lnTo>
                  <a:lnTo>
                    <a:pt x="176911" y="514638"/>
                  </a:lnTo>
                  <a:lnTo>
                    <a:pt x="160098" y="556297"/>
                  </a:lnTo>
                  <a:lnTo>
                    <a:pt x="146090" y="599293"/>
                  </a:lnTo>
                  <a:lnTo>
                    <a:pt x="134998" y="643514"/>
                  </a:lnTo>
                  <a:lnTo>
                    <a:pt x="126935" y="688846"/>
                  </a:lnTo>
                  <a:lnTo>
                    <a:pt x="122015" y="735178"/>
                  </a:lnTo>
                  <a:lnTo>
                    <a:pt x="120368" y="781885"/>
                  </a:lnTo>
                  <a:lnTo>
                    <a:pt x="120368" y="782908"/>
                  </a:lnTo>
                  <a:lnTo>
                    <a:pt x="122015" y="829615"/>
                  </a:lnTo>
                  <a:lnTo>
                    <a:pt x="126935" y="875948"/>
                  </a:lnTo>
                  <a:lnTo>
                    <a:pt x="134998" y="921281"/>
                  </a:lnTo>
                  <a:lnTo>
                    <a:pt x="146090" y="965502"/>
                  </a:lnTo>
                  <a:lnTo>
                    <a:pt x="160098" y="1008498"/>
                  </a:lnTo>
                  <a:lnTo>
                    <a:pt x="176911" y="1050157"/>
                  </a:lnTo>
                  <a:lnTo>
                    <a:pt x="196414" y="1090366"/>
                  </a:lnTo>
                  <a:lnTo>
                    <a:pt x="218496" y="1129011"/>
                  </a:lnTo>
                  <a:lnTo>
                    <a:pt x="243044" y="1165981"/>
                  </a:lnTo>
                  <a:lnTo>
                    <a:pt x="269944" y="1201162"/>
                  </a:lnTo>
                  <a:lnTo>
                    <a:pt x="299083" y="1234441"/>
                  </a:lnTo>
                  <a:lnTo>
                    <a:pt x="330350" y="1265706"/>
                  </a:lnTo>
                  <a:lnTo>
                    <a:pt x="363631" y="1294845"/>
                  </a:lnTo>
                  <a:lnTo>
                    <a:pt x="398814" y="1321743"/>
                  </a:lnTo>
                  <a:lnTo>
                    <a:pt x="435785" y="1346289"/>
                  </a:lnTo>
                  <a:lnTo>
                    <a:pt x="474431" y="1368369"/>
                  </a:lnTo>
                  <a:lnTo>
                    <a:pt x="514641" y="1387871"/>
                  </a:lnTo>
                  <a:lnTo>
                    <a:pt x="556301" y="1404683"/>
                  </a:lnTo>
                  <a:lnTo>
                    <a:pt x="599299" y="1418691"/>
                  </a:lnTo>
                  <a:lnTo>
                    <a:pt x="643521" y="1429782"/>
                  </a:lnTo>
                  <a:lnTo>
                    <a:pt x="688854" y="1437844"/>
                  </a:lnTo>
                  <a:lnTo>
                    <a:pt x="735187" y="1442763"/>
                  </a:lnTo>
                  <a:lnTo>
                    <a:pt x="782406" y="1444428"/>
                  </a:lnTo>
                  <a:lnTo>
                    <a:pt x="1198229" y="1444428"/>
                  </a:lnTo>
                  <a:lnTo>
                    <a:pt x="1176053" y="1458255"/>
                  </a:lnTo>
                  <a:lnTo>
                    <a:pt x="1136737" y="1479757"/>
                  </a:lnTo>
                  <a:lnTo>
                    <a:pt x="1096118" y="1499031"/>
                  </a:lnTo>
                  <a:lnTo>
                    <a:pt x="1054282" y="1515997"/>
                  </a:lnTo>
                  <a:lnTo>
                    <a:pt x="1011311" y="1530575"/>
                  </a:lnTo>
                  <a:lnTo>
                    <a:pt x="967291" y="1542683"/>
                  </a:lnTo>
                  <a:lnTo>
                    <a:pt x="922306" y="1552241"/>
                  </a:lnTo>
                  <a:lnTo>
                    <a:pt x="876441" y="1559168"/>
                  </a:lnTo>
                  <a:lnTo>
                    <a:pt x="829779" y="1563383"/>
                  </a:lnTo>
                  <a:lnTo>
                    <a:pt x="782716" y="1564797"/>
                  </a:lnTo>
                  <a:close/>
                </a:path>
                <a:path w="1565275" h="1565275">
                  <a:moveTo>
                    <a:pt x="1198229" y="1444428"/>
                  </a:moveTo>
                  <a:lnTo>
                    <a:pt x="782406" y="1444428"/>
                  </a:lnTo>
                  <a:lnTo>
                    <a:pt x="829625" y="1442763"/>
                  </a:lnTo>
                  <a:lnTo>
                    <a:pt x="875957" y="1437844"/>
                  </a:lnTo>
                  <a:lnTo>
                    <a:pt x="921290" y="1429782"/>
                  </a:lnTo>
                  <a:lnTo>
                    <a:pt x="965511" y="1418691"/>
                  </a:lnTo>
                  <a:lnTo>
                    <a:pt x="1008507" y="1404683"/>
                  </a:lnTo>
                  <a:lnTo>
                    <a:pt x="1050165" y="1387871"/>
                  </a:lnTo>
                  <a:lnTo>
                    <a:pt x="1090374" y="1368369"/>
                  </a:lnTo>
                  <a:lnTo>
                    <a:pt x="1129019" y="1346289"/>
                  </a:lnTo>
                  <a:lnTo>
                    <a:pt x="1165988" y="1321743"/>
                  </a:lnTo>
                  <a:lnTo>
                    <a:pt x="1201168" y="1294845"/>
                  </a:lnTo>
                  <a:lnTo>
                    <a:pt x="1234447" y="1265706"/>
                  </a:lnTo>
                  <a:lnTo>
                    <a:pt x="1265712" y="1234441"/>
                  </a:lnTo>
                  <a:lnTo>
                    <a:pt x="1294850" y="1201162"/>
                  </a:lnTo>
                  <a:lnTo>
                    <a:pt x="1321748" y="1165981"/>
                  </a:lnTo>
                  <a:lnTo>
                    <a:pt x="1346293" y="1129011"/>
                  </a:lnTo>
                  <a:lnTo>
                    <a:pt x="1368374" y="1090366"/>
                  </a:lnTo>
                  <a:lnTo>
                    <a:pt x="1387876" y="1050157"/>
                  </a:lnTo>
                  <a:lnTo>
                    <a:pt x="1404687" y="1008498"/>
                  </a:lnTo>
                  <a:lnTo>
                    <a:pt x="1418694" y="965502"/>
                  </a:lnTo>
                  <a:lnTo>
                    <a:pt x="1429785" y="921281"/>
                  </a:lnTo>
                  <a:lnTo>
                    <a:pt x="1437847" y="875948"/>
                  </a:lnTo>
                  <a:lnTo>
                    <a:pt x="1442767" y="829615"/>
                  </a:lnTo>
                  <a:lnTo>
                    <a:pt x="1444413" y="782908"/>
                  </a:lnTo>
                  <a:lnTo>
                    <a:pt x="1444413" y="781885"/>
                  </a:lnTo>
                  <a:lnTo>
                    <a:pt x="1442767" y="735178"/>
                  </a:lnTo>
                  <a:lnTo>
                    <a:pt x="1437847" y="688846"/>
                  </a:lnTo>
                  <a:lnTo>
                    <a:pt x="1429785" y="643514"/>
                  </a:lnTo>
                  <a:lnTo>
                    <a:pt x="1418694" y="599293"/>
                  </a:lnTo>
                  <a:lnTo>
                    <a:pt x="1404687" y="556297"/>
                  </a:lnTo>
                  <a:lnTo>
                    <a:pt x="1387876" y="514638"/>
                  </a:lnTo>
                  <a:lnTo>
                    <a:pt x="1368374" y="474430"/>
                  </a:lnTo>
                  <a:lnTo>
                    <a:pt x="1346293" y="435784"/>
                  </a:lnTo>
                  <a:lnTo>
                    <a:pt x="1321748" y="398815"/>
                  </a:lnTo>
                  <a:lnTo>
                    <a:pt x="1294850" y="363634"/>
                  </a:lnTo>
                  <a:lnTo>
                    <a:pt x="1265712" y="330355"/>
                  </a:lnTo>
                  <a:lnTo>
                    <a:pt x="1234447" y="299090"/>
                  </a:lnTo>
                  <a:lnTo>
                    <a:pt x="1201168" y="269952"/>
                  </a:lnTo>
                  <a:lnTo>
                    <a:pt x="1165988" y="243053"/>
                  </a:lnTo>
                  <a:lnTo>
                    <a:pt x="1129019" y="218508"/>
                  </a:lnTo>
                  <a:lnTo>
                    <a:pt x="1090374" y="196427"/>
                  </a:lnTo>
                  <a:lnTo>
                    <a:pt x="1050165" y="176925"/>
                  </a:lnTo>
                  <a:lnTo>
                    <a:pt x="1008507" y="160114"/>
                  </a:lnTo>
                  <a:lnTo>
                    <a:pt x="965511" y="146106"/>
                  </a:lnTo>
                  <a:lnTo>
                    <a:pt x="921290" y="135015"/>
                  </a:lnTo>
                  <a:lnTo>
                    <a:pt x="875957" y="126953"/>
                  </a:lnTo>
                  <a:lnTo>
                    <a:pt x="829625" y="122033"/>
                  </a:lnTo>
                  <a:lnTo>
                    <a:pt x="782406" y="120368"/>
                  </a:lnTo>
                  <a:lnTo>
                    <a:pt x="1198219" y="120368"/>
                  </a:lnTo>
                  <a:lnTo>
                    <a:pt x="1250440" y="155909"/>
                  </a:lnTo>
                  <a:lnTo>
                    <a:pt x="1285342" y="183607"/>
                  </a:lnTo>
                  <a:lnTo>
                    <a:pt x="1318604" y="213210"/>
                  </a:lnTo>
                  <a:lnTo>
                    <a:pt x="1350141" y="244636"/>
                  </a:lnTo>
                  <a:lnTo>
                    <a:pt x="1379869" y="277805"/>
                  </a:lnTo>
                  <a:lnTo>
                    <a:pt x="1407704" y="312637"/>
                  </a:lnTo>
                  <a:lnTo>
                    <a:pt x="1433562" y="349049"/>
                  </a:lnTo>
                  <a:lnTo>
                    <a:pt x="1457357" y="386963"/>
                  </a:lnTo>
                  <a:lnTo>
                    <a:pt x="1479006" y="426296"/>
                  </a:lnTo>
                  <a:lnTo>
                    <a:pt x="1498424" y="466969"/>
                  </a:lnTo>
                  <a:lnTo>
                    <a:pt x="1515527" y="508900"/>
                  </a:lnTo>
                  <a:lnTo>
                    <a:pt x="1530230" y="552009"/>
                  </a:lnTo>
                  <a:lnTo>
                    <a:pt x="1542449" y="596215"/>
                  </a:lnTo>
                  <a:lnTo>
                    <a:pt x="1552100" y="641438"/>
                  </a:lnTo>
                  <a:lnTo>
                    <a:pt x="1559098" y="687596"/>
                  </a:lnTo>
                  <a:lnTo>
                    <a:pt x="1563358" y="734609"/>
                  </a:lnTo>
                  <a:lnTo>
                    <a:pt x="1564782" y="781885"/>
                  </a:lnTo>
                  <a:lnTo>
                    <a:pt x="1564782" y="782908"/>
                  </a:lnTo>
                  <a:lnTo>
                    <a:pt x="1563358" y="830184"/>
                  </a:lnTo>
                  <a:lnTo>
                    <a:pt x="1559098" y="877198"/>
                  </a:lnTo>
                  <a:lnTo>
                    <a:pt x="1552100" y="923357"/>
                  </a:lnTo>
                  <a:lnTo>
                    <a:pt x="1542449" y="968580"/>
                  </a:lnTo>
                  <a:lnTo>
                    <a:pt x="1530230" y="1012786"/>
                  </a:lnTo>
                  <a:lnTo>
                    <a:pt x="1515527" y="1055896"/>
                  </a:lnTo>
                  <a:lnTo>
                    <a:pt x="1498424" y="1097828"/>
                  </a:lnTo>
                  <a:lnTo>
                    <a:pt x="1479006" y="1138501"/>
                  </a:lnTo>
                  <a:lnTo>
                    <a:pt x="1457357" y="1177835"/>
                  </a:lnTo>
                  <a:lnTo>
                    <a:pt x="1433562" y="1215749"/>
                  </a:lnTo>
                  <a:lnTo>
                    <a:pt x="1407704" y="1252163"/>
                  </a:lnTo>
                  <a:lnTo>
                    <a:pt x="1379869" y="1286995"/>
                  </a:lnTo>
                  <a:lnTo>
                    <a:pt x="1350141" y="1320164"/>
                  </a:lnTo>
                  <a:lnTo>
                    <a:pt x="1318604" y="1351591"/>
                  </a:lnTo>
                  <a:lnTo>
                    <a:pt x="1285342" y="1381194"/>
                  </a:lnTo>
                  <a:lnTo>
                    <a:pt x="1250440" y="1408893"/>
                  </a:lnTo>
                  <a:lnTo>
                    <a:pt x="1213982" y="1434607"/>
                  </a:lnTo>
                  <a:lnTo>
                    <a:pt x="1198229" y="144442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83287" y="1699665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09" h="1324610">
                  <a:moveTo>
                    <a:pt x="662056" y="1324060"/>
                  </a:moveTo>
                  <a:lnTo>
                    <a:pt x="614837" y="1322395"/>
                  </a:lnTo>
                  <a:lnTo>
                    <a:pt x="568504" y="1317475"/>
                  </a:lnTo>
                  <a:lnTo>
                    <a:pt x="523170" y="1309413"/>
                  </a:lnTo>
                  <a:lnTo>
                    <a:pt x="478948" y="1298322"/>
                  </a:lnTo>
                  <a:lnTo>
                    <a:pt x="435951" y="1284314"/>
                  </a:lnTo>
                  <a:lnTo>
                    <a:pt x="394291" y="1267503"/>
                  </a:lnTo>
                  <a:lnTo>
                    <a:pt x="354081" y="1248001"/>
                  </a:lnTo>
                  <a:lnTo>
                    <a:pt x="315434" y="1225920"/>
                  </a:lnTo>
                  <a:lnTo>
                    <a:pt x="278463" y="1201374"/>
                  </a:lnTo>
                  <a:lnTo>
                    <a:pt x="243281" y="1174476"/>
                  </a:lnTo>
                  <a:lnTo>
                    <a:pt x="210000" y="1145338"/>
                  </a:lnTo>
                  <a:lnTo>
                    <a:pt x="178733" y="1114073"/>
                  </a:lnTo>
                  <a:lnTo>
                    <a:pt x="149593" y="1080793"/>
                  </a:lnTo>
                  <a:lnTo>
                    <a:pt x="122693" y="1045612"/>
                  </a:lnTo>
                  <a:lnTo>
                    <a:pt x="98146" y="1008643"/>
                  </a:lnTo>
                  <a:lnTo>
                    <a:pt x="76064" y="969997"/>
                  </a:lnTo>
                  <a:lnTo>
                    <a:pt x="56561" y="929789"/>
                  </a:lnTo>
                  <a:lnTo>
                    <a:pt x="39748" y="888130"/>
                  </a:lnTo>
                  <a:lnTo>
                    <a:pt x="25739" y="845133"/>
                  </a:lnTo>
                  <a:lnTo>
                    <a:pt x="14647" y="800912"/>
                  </a:lnTo>
                  <a:lnTo>
                    <a:pt x="6585" y="755579"/>
                  </a:lnTo>
                  <a:lnTo>
                    <a:pt x="1665" y="709247"/>
                  </a:lnTo>
                  <a:lnTo>
                    <a:pt x="0" y="662028"/>
                  </a:lnTo>
                  <a:lnTo>
                    <a:pt x="1665" y="614810"/>
                  </a:lnTo>
                  <a:lnTo>
                    <a:pt x="6585" y="568478"/>
                  </a:lnTo>
                  <a:lnTo>
                    <a:pt x="14647" y="523145"/>
                  </a:lnTo>
                  <a:lnTo>
                    <a:pt x="25739" y="478924"/>
                  </a:lnTo>
                  <a:lnTo>
                    <a:pt x="39748" y="435928"/>
                  </a:lnTo>
                  <a:lnTo>
                    <a:pt x="56561" y="394269"/>
                  </a:lnTo>
                  <a:lnTo>
                    <a:pt x="76064" y="354061"/>
                  </a:lnTo>
                  <a:lnTo>
                    <a:pt x="98146" y="315416"/>
                  </a:lnTo>
                  <a:lnTo>
                    <a:pt x="122693" y="278446"/>
                  </a:lnTo>
                  <a:lnTo>
                    <a:pt x="149593" y="243266"/>
                  </a:lnTo>
                  <a:lnTo>
                    <a:pt x="178733" y="209986"/>
                  </a:lnTo>
                  <a:lnTo>
                    <a:pt x="210000" y="178721"/>
                  </a:lnTo>
                  <a:lnTo>
                    <a:pt x="243281" y="149583"/>
                  </a:lnTo>
                  <a:lnTo>
                    <a:pt x="278463" y="122685"/>
                  </a:lnTo>
                  <a:lnTo>
                    <a:pt x="315434" y="98139"/>
                  </a:lnTo>
                  <a:lnTo>
                    <a:pt x="354081" y="76059"/>
                  </a:lnTo>
                  <a:lnTo>
                    <a:pt x="394291" y="56556"/>
                  </a:lnTo>
                  <a:lnTo>
                    <a:pt x="435951" y="39745"/>
                  </a:lnTo>
                  <a:lnTo>
                    <a:pt x="478948" y="25737"/>
                  </a:lnTo>
                  <a:lnTo>
                    <a:pt x="523170" y="14646"/>
                  </a:lnTo>
                  <a:lnTo>
                    <a:pt x="568504" y="6584"/>
                  </a:lnTo>
                  <a:lnTo>
                    <a:pt x="614837" y="1665"/>
                  </a:lnTo>
                  <a:lnTo>
                    <a:pt x="662056" y="0"/>
                  </a:lnTo>
                  <a:lnTo>
                    <a:pt x="709274" y="1665"/>
                  </a:lnTo>
                  <a:lnTo>
                    <a:pt x="755607" y="6584"/>
                  </a:lnTo>
                  <a:lnTo>
                    <a:pt x="800939" y="14646"/>
                  </a:lnTo>
                  <a:lnTo>
                    <a:pt x="845160" y="25737"/>
                  </a:lnTo>
                  <a:lnTo>
                    <a:pt x="888157" y="39745"/>
                  </a:lnTo>
                  <a:lnTo>
                    <a:pt x="929815" y="56556"/>
                  </a:lnTo>
                  <a:lnTo>
                    <a:pt x="970023" y="76059"/>
                  </a:lnTo>
                  <a:lnTo>
                    <a:pt x="1008668" y="98139"/>
                  </a:lnTo>
                  <a:lnTo>
                    <a:pt x="1045638" y="122685"/>
                  </a:lnTo>
                  <a:lnTo>
                    <a:pt x="1080818" y="149583"/>
                  </a:lnTo>
                  <a:lnTo>
                    <a:pt x="1114097" y="178721"/>
                  </a:lnTo>
                  <a:lnTo>
                    <a:pt x="1145362" y="209986"/>
                  </a:lnTo>
                  <a:lnTo>
                    <a:pt x="1174500" y="243266"/>
                  </a:lnTo>
                  <a:lnTo>
                    <a:pt x="1201398" y="278446"/>
                  </a:lnTo>
                  <a:lnTo>
                    <a:pt x="1225943" y="315416"/>
                  </a:lnTo>
                  <a:lnTo>
                    <a:pt x="1248023" y="354061"/>
                  </a:lnTo>
                  <a:lnTo>
                    <a:pt x="1267525" y="394269"/>
                  </a:lnTo>
                  <a:lnTo>
                    <a:pt x="1284336" y="435928"/>
                  </a:lnTo>
                  <a:lnTo>
                    <a:pt x="1298344" y="478924"/>
                  </a:lnTo>
                  <a:lnTo>
                    <a:pt x="1309435" y="523145"/>
                  </a:lnTo>
                  <a:lnTo>
                    <a:pt x="1317496" y="568478"/>
                  </a:lnTo>
                  <a:lnTo>
                    <a:pt x="1322416" y="614810"/>
                  </a:lnTo>
                  <a:lnTo>
                    <a:pt x="1324081" y="662028"/>
                  </a:lnTo>
                  <a:lnTo>
                    <a:pt x="1322416" y="709247"/>
                  </a:lnTo>
                  <a:lnTo>
                    <a:pt x="1317496" y="755579"/>
                  </a:lnTo>
                  <a:lnTo>
                    <a:pt x="1309435" y="800912"/>
                  </a:lnTo>
                  <a:lnTo>
                    <a:pt x="1298344" y="845133"/>
                  </a:lnTo>
                  <a:lnTo>
                    <a:pt x="1284336" y="888130"/>
                  </a:lnTo>
                  <a:lnTo>
                    <a:pt x="1267525" y="929789"/>
                  </a:lnTo>
                  <a:lnTo>
                    <a:pt x="1248023" y="969997"/>
                  </a:lnTo>
                  <a:lnTo>
                    <a:pt x="1225943" y="1008643"/>
                  </a:lnTo>
                  <a:lnTo>
                    <a:pt x="1201398" y="1045612"/>
                  </a:lnTo>
                  <a:lnTo>
                    <a:pt x="1174500" y="1080793"/>
                  </a:lnTo>
                  <a:lnTo>
                    <a:pt x="1145362" y="1114073"/>
                  </a:lnTo>
                  <a:lnTo>
                    <a:pt x="1114097" y="1145338"/>
                  </a:lnTo>
                  <a:lnTo>
                    <a:pt x="1080818" y="1174476"/>
                  </a:lnTo>
                  <a:lnTo>
                    <a:pt x="1045638" y="1201374"/>
                  </a:lnTo>
                  <a:lnTo>
                    <a:pt x="1008668" y="1225920"/>
                  </a:lnTo>
                  <a:lnTo>
                    <a:pt x="970023" y="1248001"/>
                  </a:lnTo>
                  <a:lnTo>
                    <a:pt x="929815" y="1267503"/>
                  </a:lnTo>
                  <a:lnTo>
                    <a:pt x="888157" y="1284314"/>
                  </a:lnTo>
                  <a:lnTo>
                    <a:pt x="845160" y="1298322"/>
                  </a:lnTo>
                  <a:lnTo>
                    <a:pt x="800939" y="1309413"/>
                  </a:lnTo>
                  <a:lnTo>
                    <a:pt x="755607" y="1317475"/>
                  </a:lnTo>
                  <a:lnTo>
                    <a:pt x="709274" y="1322395"/>
                  </a:lnTo>
                  <a:lnTo>
                    <a:pt x="662056" y="1324060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9769" y="1866683"/>
              <a:ext cx="891540" cy="939165"/>
            </a:xfrm>
            <a:custGeom>
              <a:avLst/>
              <a:gdLst/>
              <a:ahLst/>
              <a:cxnLst/>
              <a:rect l="l" t="t" r="r" b="b"/>
              <a:pathLst>
                <a:path w="891540" h="939164">
                  <a:moveTo>
                    <a:pt x="616305" y="170776"/>
                  </a:moveTo>
                  <a:lnTo>
                    <a:pt x="611187" y="129273"/>
                  </a:lnTo>
                  <a:lnTo>
                    <a:pt x="596138" y="90271"/>
                  </a:lnTo>
                  <a:lnTo>
                    <a:pt x="572071" y="56095"/>
                  </a:lnTo>
                  <a:lnTo>
                    <a:pt x="540410" y="28778"/>
                  </a:lnTo>
                  <a:lnTo>
                    <a:pt x="503047" y="9969"/>
                  </a:lnTo>
                  <a:lnTo>
                    <a:pt x="462267" y="812"/>
                  </a:lnTo>
                  <a:lnTo>
                    <a:pt x="445516" y="0"/>
                  </a:lnTo>
                  <a:lnTo>
                    <a:pt x="437134" y="203"/>
                  </a:lnTo>
                  <a:lnTo>
                    <a:pt x="395947" y="7353"/>
                  </a:lnTo>
                  <a:lnTo>
                    <a:pt x="357733" y="24282"/>
                  </a:lnTo>
                  <a:lnTo>
                    <a:pt x="324764" y="50012"/>
                  </a:lnTo>
                  <a:lnTo>
                    <a:pt x="299034" y="82994"/>
                  </a:lnTo>
                  <a:lnTo>
                    <a:pt x="282092" y="121208"/>
                  </a:lnTo>
                  <a:lnTo>
                    <a:pt x="274942" y="162394"/>
                  </a:lnTo>
                  <a:lnTo>
                    <a:pt x="274739" y="170776"/>
                  </a:lnTo>
                  <a:lnTo>
                    <a:pt x="274942" y="179171"/>
                  </a:lnTo>
                  <a:lnTo>
                    <a:pt x="282092" y="220357"/>
                  </a:lnTo>
                  <a:lnTo>
                    <a:pt x="299034" y="258572"/>
                  </a:lnTo>
                  <a:lnTo>
                    <a:pt x="324764" y="291541"/>
                  </a:lnTo>
                  <a:lnTo>
                    <a:pt x="357733" y="317271"/>
                  </a:lnTo>
                  <a:lnTo>
                    <a:pt x="395947" y="334213"/>
                  </a:lnTo>
                  <a:lnTo>
                    <a:pt x="437134" y="341363"/>
                  </a:lnTo>
                  <a:lnTo>
                    <a:pt x="445516" y="341566"/>
                  </a:lnTo>
                  <a:lnTo>
                    <a:pt x="453910" y="341363"/>
                  </a:lnTo>
                  <a:lnTo>
                    <a:pt x="495096" y="334213"/>
                  </a:lnTo>
                  <a:lnTo>
                    <a:pt x="533311" y="317271"/>
                  </a:lnTo>
                  <a:lnTo>
                    <a:pt x="566280" y="291541"/>
                  </a:lnTo>
                  <a:lnTo>
                    <a:pt x="592010" y="258572"/>
                  </a:lnTo>
                  <a:lnTo>
                    <a:pt x="608952" y="220357"/>
                  </a:lnTo>
                  <a:lnTo>
                    <a:pt x="616102" y="179171"/>
                  </a:lnTo>
                  <a:lnTo>
                    <a:pt x="616305" y="170776"/>
                  </a:lnTo>
                  <a:close/>
                </a:path>
                <a:path w="891540" h="939164">
                  <a:moveTo>
                    <a:pt x="891044" y="571957"/>
                  </a:moveTo>
                  <a:lnTo>
                    <a:pt x="888326" y="554596"/>
                  </a:lnTo>
                  <a:lnTo>
                    <a:pt x="880694" y="539267"/>
                  </a:lnTo>
                  <a:lnTo>
                    <a:pt x="868959" y="526719"/>
                  </a:lnTo>
                  <a:lnTo>
                    <a:pt x="853922" y="517677"/>
                  </a:lnTo>
                  <a:lnTo>
                    <a:pt x="853922" y="420878"/>
                  </a:lnTo>
                  <a:lnTo>
                    <a:pt x="853922" y="408393"/>
                  </a:lnTo>
                  <a:lnTo>
                    <a:pt x="852500" y="399554"/>
                  </a:lnTo>
                  <a:lnTo>
                    <a:pt x="848525" y="392836"/>
                  </a:lnTo>
                  <a:lnTo>
                    <a:pt x="842479" y="388569"/>
                  </a:lnTo>
                  <a:lnTo>
                    <a:pt x="834821" y="387070"/>
                  </a:lnTo>
                  <a:lnTo>
                    <a:pt x="832040" y="387070"/>
                  </a:lnTo>
                  <a:lnTo>
                    <a:pt x="829056" y="387591"/>
                  </a:lnTo>
                  <a:lnTo>
                    <a:pt x="824217" y="389331"/>
                  </a:lnTo>
                  <a:lnTo>
                    <a:pt x="824217" y="420878"/>
                  </a:lnTo>
                  <a:lnTo>
                    <a:pt x="824217" y="512533"/>
                  </a:lnTo>
                  <a:lnTo>
                    <a:pt x="800963" y="518121"/>
                  </a:lnTo>
                  <a:lnTo>
                    <a:pt x="782104" y="531025"/>
                  </a:lnTo>
                  <a:lnTo>
                    <a:pt x="769442" y="549541"/>
                  </a:lnTo>
                  <a:lnTo>
                    <a:pt x="764819" y="571957"/>
                  </a:lnTo>
                  <a:lnTo>
                    <a:pt x="764819" y="616115"/>
                  </a:lnTo>
                  <a:lnTo>
                    <a:pt x="769442" y="638530"/>
                  </a:lnTo>
                  <a:lnTo>
                    <a:pt x="782104" y="657034"/>
                  </a:lnTo>
                  <a:lnTo>
                    <a:pt x="800963" y="669937"/>
                  </a:lnTo>
                  <a:lnTo>
                    <a:pt x="824217" y="675538"/>
                  </a:lnTo>
                  <a:lnTo>
                    <a:pt x="824217" y="798017"/>
                  </a:lnTo>
                  <a:lnTo>
                    <a:pt x="819924" y="803821"/>
                  </a:lnTo>
                  <a:lnTo>
                    <a:pt x="462356" y="913561"/>
                  </a:lnTo>
                  <a:lnTo>
                    <a:pt x="460375" y="913993"/>
                  </a:lnTo>
                  <a:lnTo>
                    <a:pt x="460375" y="548424"/>
                  </a:lnTo>
                  <a:lnTo>
                    <a:pt x="468007" y="547408"/>
                  </a:lnTo>
                  <a:lnTo>
                    <a:pt x="475183" y="545846"/>
                  </a:lnTo>
                  <a:lnTo>
                    <a:pt x="797318" y="430504"/>
                  </a:lnTo>
                  <a:lnTo>
                    <a:pt x="803363" y="428345"/>
                  </a:lnTo>
                  <a:lnTo>
                    <a:pt x="820648" y="422160"/>
                  </a:lnTo>
                  <a:lnTo>
                    <a:pt x="824217" y="420878"/>
                  </a:lnTo>
                  <a:lnTo>
                    <a:pt x="824217" y="389331"/>
                  </a:lnTo>
                  <a:lnTo>
                    <a:pt x="732536" y="422160"/>
                  </a:lnTo>
                  <a:lnTo>
                    <a:pt x="701103" y="388150"/>
                  </a:lnTo>
                  <a:lnTo>
                    <a:pt x="680135" y="371271"/>
                  </a:lnTo>
                  <a:lnTo>
                    <a:pt x="665124" y="359181"/>
                  </a:lnTo>
                  <a:lnTo>
                    <a:pt x="624954" y="335788"/>
                  </a:lnTo>
                  <a:lnTo>
                    <a:pt x="580898" y="318503"/>
                  </a:lnTo>
                  <a:lnTo>
                    <a:pt x="552018" y="340563"/>
                  </a:lnTo>
                  <a:lnTo>
                    <a:pt x="519379" y="357162"/>
                  </a:lnTo>
                  <a:lnTo>
                    <a:pt x="483654" y="367626"/>
                  </a:lnTo>
                  <a:lnTo>
                    <a:pt x="445516" y="371271"/>
                  </a:lnTo>
                  <a:lnTo>
                    <a:pt x="430669" y="369862"/>
                  </a:lnTo>
                  <a:lnTo>
                    <a:pt x="430669" y="549211"/>
                  </a:lnTo>
                  <a:lnTo>
                    <a:pt x="430669" y="914476"/>
                  </a:lnTo>
                  <a:lnTo>
                    <a:pt x="428028" y="914044"/>
                  </a:lnTo>
                  <a:lnTo>
                    <a:pt x="425754" y="913561"/>
                  </a:lnTo>
                  <a:lnTo>
                    <a:pt x="71208" y="799007"/>
                  </a:lnTo>
                  <a:lnTo>
                    <a:pt x="66827" y="792988"/>
                  </a:lnTo>
                  <a:lnTo>
                    <a:pt x="66827" y="675538"/>
                  </a:lnTo>
                  <a:lnTo>
                    <a:pt x="90081" y="669937"/>
                  </a:lnTo>
                  <a:lnTo>
                    <a:pt x="108953" y="657034"/>
                  </a:lnTo>
                  <a:lnTo>
                    <a:pt x="121602" y="638530"/>
                  </a:lnTo>
                  <a:lnTo>
                    <a:pt x="126225" y="616115"/>
                  </a:lnTo>
                  <a:lnTo>
                    <a:pt x="126225" y="571957"/>
                  </a:lnTo>
                  <a:lnTo>
                    <a:pt x="121602" y="549541"/>
                  </a:lnTo>
                  <a:lnTo>
                    <a:pt x="108953" y="531025"/>
                  </a:lnTo>
                  <a:lnTo>
                    <a:pt x="90081" y="518121"/>
                  </a:lnTo>
                  <a:lnTo>
                    <a:pt x="66827" y="512533"/>
                  </a:lnTo>
                  <a:lnTo>
                    <a:pt x="66827" y="430504"/>
                  </a:lnTo>
                  <a:lnTo>
                    <a:pt x="414159" y="547204"/>
                  </a:lnTo>
                  <a:lnTo>
                    <a:pt x="422948" y="548576"/>
                  </a:lnTo>
                  <a:lnTo>
                    <a:pt x="430669" y="549211"/>
                  </a:lnTo>
                  <a:lnTo>
                    <a:pt x="430669" y="369862"/>
                  </a:lnTo>
                  <a:lnTo>
                    <a:pt x="407403" y="367626"/>
                  </a:lnTo>
                  <a:lnTo>
                    <a:pt x="371690" y="357174"/>
                  </a:lnTo>
                  <a:lnTo>
                    <a:pt x="339064" y="340588"/>
                  </a:lnTo>
                  <a:lnTo>
                    <a:pt x="310184" y="318554"/>
                  </a:lnTo>
                  <a:lnTo>
                    <a:pt x="264350" y="336689"/>
                  </a:lnTo>
                  <a:lnTo>
                    <a:pt x="222719" y="361429"/>
                  </a:lnTo>
                  <a:lnTo>
                    <a:pt x="185686" y="392188"/>
                  </a:lnTo>
                  <a:lnTo>
                    <a:pt x="153644" y="428345"/>
                  </a:lnTo>
                  <a:lnTo>
                    <a:pt x="62318" y="397662"/>
                  </a:lnTo>
                  <a:lnTo>
                    <a:pt x="59474" y="397192"/>
                  </a:lnTo>
                  <a:lnTo>
                    <a:pt x="56781" y="397192"/>
                  </a:lnTo>
                  <a:lnTo>
                    <a:pt x="48920" y="398716"/>
                  </a:lnTo>
                  <a:lnTo>
                    <a:pt x="42697" y="403085"/>
                  </a:lnTo>
                  <a:lnTo>
                    <a:pt x="38595" y="409930"/>
                  </a:lnTo>
                  <a:lnTo>
                    <a:pt x="37122" y="418896"/>
                  </a:lnTo>
                  <a:lnTo>
                    <a:pt x="37122" y="517677"/>
                  </a:lnTo>
                  <a:lnTo>
                    <a:pt x="22098" y="526719"/>
                  </a:lnTo>
                  <a:lnTo>
                    <a:pt x="10350" y="539267"/>
                  </a:lnTo>
                  <a:lnTo>
                    <a:pt x="2717" y="554596"/>
                  </a:lnTo>
                  <a:lnTo>
                    <a:pt x="0" y="571957"/>
                  </a:lnTo>
                  <a:lnTo>
                    <a:pt x="0" y="616115"/>
                  </a:lnTo>
                  <a:lnTo>
                    <a:pt x="2717" y="633463"/>
                  </a:lnTo>
                  <a:lnTo>
                    <a:pt x="10350" y="648792"/>
                  </a:lnTo>
                  <a:lnTo>
                    <a:pt x="22098" y="661352"/>
                  </a:lnTo>
                  <a:lnTo>
                    <a:pt x="37122" y="670382"/>
                  </a:lnTo>
                  <a:lnTo>
                    <a:pt x="37122" y="789508"/>
                  </a:lnTo>
                  <a:lnTo>
                    <a:pt x="65379" y="828344"/>
                  </a:lnTo>
                  <a:lnTo>
                    <a:pt x="407504" y="938872"/>
                  </a:lnTo>
                  <a:lnTo>
                    <a:pt x="481101" y="938872"/>
                  </a:lnTo>
                  <a:lnTo>
                    <a:pt x="560628" y="914476"/>
                  </a:lnTo>
                  <a:lnTo>
                    <a:pt x="562178" y="913993"/>
                  </a:lnTo>
                  <a:lnTo>
                    <a:pt x="825525" y="833170"/>
                  </a:lnTo>
                  <a:lnTo>
                    <a:pt x="836549" y="827455"/>
                  </a:lnTo>
                  <a:lnTo>
                    <a:pt x="845578" y="818299"/>
                  </a:lnTo>
                  <a:lnTo>
                    <a:pt x="851674" y="806983"/>
                  </a:lnTo>
                  <a:lnTo>
                    <a:pt x="853922" y="794766"/>
                  </a:lnTo>
                  <a:lnTo>
                    <a:pt x="853922" y="670382"/>
                  </a:lnTo>
                  <a:lnTo>
                    <a:pt x="868959" y="661352"/>
                  </a:lnTo>
                  <a:lnTo>
                    <a:pt x="880694" y="648792"/>
                  </a:lnTo>
                  <a:lnTo>
                    <a:pt x="888326" y="633463"/>
                  </a:lnTo>
                  <a:lnTo>
                    <a:pt x="891044" y="616115"/>
                  </a:lnTo>
                  <a:lnTo>
                    <a:pt x="891044" y="571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988673" y="1579296"/>
            <a:ext cx="1565275" cy="1565275"/>
            <a:chOff x="8988673" y="1579296"/>
            <a:chExt cx="1565275" cy="1565275"/>
          </a:xfrm>
        </p:grpSpPr>
        <p:sp>
          <p:nvSpPr>
            <p:cNvPr id="28" name="object 28"/>
            <p:cNvSpPr/>
            <p:nvPr/>
          </p:nvSpPr>
          <p:spPr>
            <a:xfrm>
              <a:off x="8988673" y="1579296"/>
              <a:ext cx="1565275" cy="1565275"/>
            </a:xfrm>
            <a:custGeom>
              <a:avLst/>
              <a:gdLst/>
              <a:ahLst/>
              <a:cxnLst/>
              <a:rect l="l" t="t" r="r" b="b"/>
              <a:pathLst>
                <a:path w="1565275" h="1565275">
                  <a:moveTo>
                    <a:pt x="782701" y="1564797"/>
                  </a:moveTo>
                  <a:lnTo>
                    <a:pt x="782077" y="1564797"/>
                  </a:lnTo>
                  <a:lnTo>
                    <a:pt x="734602" y="1563383"/>
                  </a:lnTo>
                  <a:lnTo>
                    <a:pt x="687589" y="1559168"/>
                  </a:lnTo>
                  <a:lnTo>
                    <a:pt x="641430" y="1552241"/>
                  </a:lnTo>
                  <a:lnTo>
                    <a:pt x="596207" y="1542683"/>
                  </a:lnTo>
                  <a:lnTo>
                    <a:pt x="552001" y="1530575"/>
                  </a:lnTo>
                  <a:lnTo>
                    <a:pt x="508892" y="1515997"/>
                  </a:lnTo>
                  <a:lnTo>
                    <a:pt x="466961" y="1499031"/>
                  </a:lnTo>
                  <a:lnTo>
                    <a:pt x="426288" y="1479757"/>
                  </a:lnTo>
                  <a:lnTo>
                    <a:pt x="386955" y="1458255"/>
                  </a:lnTo>
                  <a:lnTo>
                    <a:pt x="349042" y="1434607"/>
                  </a:lnTo>
                  <a:lnTo>
                    <a:pt x="312630" y="1408893"/>
                  </a:lnTo>
                  <a:lnTo>
                    <a:pt x="277799" y="1381194"/>
                  </a:lnTo>
                  <a:lnTo>
                    <a:pt x="244630" y="1351591"/>
                  </a:lnTo>
                  <a:lnTo>
                    <a:pt x="213204" y="1320164"/>
                  </a:lnTo>
                  <a:lnTo>
                    <a:pt x="183602" y="1286995"/>
                  </a:lnTo>
                  <a:lnTo>
                    <a:pt x="155905" y="1252163"/>
                  </a:lnTo>
                  <a:lnTo>
                    <a:pt x="130192" y="1215749"/>
                  </a:lnTo>
                  <a:lnTo>
                    <a:pt x="106545" y="1177835"/>
                  </a:lnTo>
                  <a:lnTo>
                    <a:pt x="85044" y="1138501"/>
                  </a:lnTo>
                  <a:lnTo>
                    <a:pt x="65771" y="1097828"/>
                  </a:lnTo>
                  <a:lnTo>
                    <a:pt x="48806" y="1055896"/>
                  </a:lnTo>
                  <a:lnTo>
                    <a:pt x="34229" y="1012786"/>
                  </a:lnTo>
                  <a:lnTo>
                    <a:pt x="22121" y="968580"/>
                  </a:lnTo>
                  <a:lnTo>
                    <a:pt x="12564" y="923357"/>
                  </a:lnTo>
                  <a:lnTo>
                    <a:pt x="5637" y="877198"/>
                  </a:lnTo>
                  <a:lnTo>
                    <a:pt x="1422" y="830184"/>
                  </a:lnTo>
                  <a:lnTo>
                    <a:pt x="0" y="782408"/>
                  </a:lnTo>
                  <a:lnTo>
                    <a:pt x="1422" y="734609"/>
                  </a:lnTo>
                  <a:lnTo>
                    <a:pt x="5637" y="687596"/>
                  </a:lnTo>
                  <a:lnTo>
                    <a:pt x="12564" y="641438"/>
                  </a:lnTo>
                  <a:lnTo>
                    <a:pt x="22121" y="596215"/>
                  </a:lnTo>
                  <a:lnTo>
                    <a:pt x="34229" y="552009"/>
                  </a:lnTo>
                  <a:lnTo>
                    <a:pt x="48806" y="508900"/>
                  </a:lnTo>
                  <a:lnTo>
                    <a:pt x="65771" y="466969"/>
                  </a:lnTo>
                  <a:lnTo>
                    <a:pt x="85044" y="426296"/>
                  </a:lnTo>
                  <a:lnTo>
                    <a:pt x="106545" y="386963"/>
                  </a:lnTo>
                  <a:lnTo>
                    <a:pt x="130192" y="349049"/>
                  </a:lnTo>
                  <a:lnTo>
                    <a:pt x="155905" y="312637"/>
                  </a:lnTo>
                  <a:lnTo>
                    <a:pt x="183602" y="277805"/>
                  </a:lnTo>
                  <a:lnTo>
                    <a:pt x="213204" y="244636"/>
                  </a:lnTo>
                  <a:lnTo>
                    <a:pt x="244630" y="213210"/>
                  </a:lnTo>
                  <a:lnTo>
                    <a:pt x="277799" y="183607"/>
                  </a:lnTo>
                  <a:lnTo>
                    <a:pt x="312630" y="155909"/>
                  </a:lnTo>
                  <a:lnTo>
                    <a:pt x="349042" y="130196"/>
                  </a:lnTo>
                  <a:lnTo>
                    <a:pt x="386955" y="106548"/>
                  </a:lnTo>
                  <a:lnTo>
                    <a:pt x="426288" y="85047"/>
                  </a:lnTo>
                  <a:lnTo>
                    <a:pt x="466961" y="65773"/>
                  </a:lnTo>
                  <a:lnTo>
                    <a:pt x="508892" y="48807"/>
                  </a:lnTo>
                  <a:lnTo>
                    <a:pt x="552001" y="34230"/>
                  </a:lnTo>
                  <a:lnTo>
                    <a:pt x="596207" y="22122"/>
                  </a:lnTo>
                  <a:lnTo>
                    <a:pt x="641430" y="12565"/>
                  </a:lnTo>
                  <a:lnTo>
                    <a:pt x="687589" y="5638"/>
                  </a:lnTo>
                  <a:lnTo>
                    <a:pt x="734602" y="1423"/>
                  </a:lnTo>
                  <a:lnTo>
                    <a:pt x="782390" y="0"/>
                  </a:lnTo>
                  <a:lnTo>
                    <a:pt x="829764" y="1423"/>
                  </a:lnTo>
                  <a:lnTo>
                    <a:pt x="876425" y="5638"/>
                  </a:lnTo>
                  <a:lnTo>
                    <a:pt x="922291" y="12565"/>
                  </a:lnTo>
                  <a:lnTo>
                    <a:pt x="967276" y="22122"/>
                  </a:lnTo>
                  <a:lnTo>
                    <a:pt x="1011296" y="34230"/>
                  </a:lnTo>
                  <a:lnTo>
                    <a:pt x="1054266" y="48807"/>
                  </a:lnTo>
                  <a:lnTo>
                    <a:pt x="1096103" y="65773"/>
                  </a:lnTo>
                  <a:lnTo>
                    <a:pt x="1136721" y="85047"/>
                  </a:lnTo>
                  <a:lnTo>
                    <a:pt x="1176037" y="106548"/>
                  </a:lnTo>
                  <a:lnTo>
                    <a:pt x="1198204" y="120368"/>
                  </a:lnTo>
                  <a:lnTo>
                    <a:pt x="782390" y="120368"/>
                  </a:lnTo>
                  <a:lnTo>
                    <a:pt x="735172" y="122033"/>
                  </a:lnTo>
                  <a:lnTo>
                    <a:pt x="688839" y="126953"/>
                  </a:lnTo>
                  <a:lnTo>
                    <a:pt x="643506" y="135015"/>
                  </a:lnTo>
                  <a:lnTo>
                    <a:pt x="599285" y="146106"/>
                  </a:lnTo>
                  <a:lnTo>
                    <a:pt x="556289" y="160114"/>
                  </a:lnTo>
                  <a:lnTo>
                    <a:pt x="514631" y="176925"/>
                  </a:lnTo>
                  <a:lnTo>
                    <a:pt x="474423" y="196427"/>
                  </a:lnTo>
                  <a:lnTo>
                    <a:pt x="435777" y="218508"/>
                  </a:lnTo>
                  <a:lnTo>
                    <a:pt x="398808" y="243053"/>
                  </a:lnTo>
                  <a:lnTo>
                    <a:pt x="363628" y="269952"/>
                  </a:lnTo>
                  <a:lnTo>
                    <a:pt x="330349" y="299090"/>
                  </a:lnTo>
                  <a:lnTo>
                    <a:pt x="299084" y="330355"/>
                  </a:lnTo>
                  <a:lnTo>
                    <a:pt x="269946" y="363634"/>
                  </a:lnTo>
                  <a:lnTo>
                    <a:pt x="243048" y="398815"/>
                  </a:lnTo>
                  <a:lnTo>
                    <a:pt x="218503" y="435784"/>
                  </a:lnTo>
                  <a:lnTo>
                    <a:pt x="196423" y="474430"/>
                  </a:lnTo>
                  <a:lnTo>
                    <a:pt x="176921" y="514638"/>
                  </a:lnTo>
                  <a:lnTo>
                    <a:pt x="160110" y="556297"/>
                  </a:lnTo>
                  <a:lnTo>
                    <a:pt x="146102" y="599293"/>
                  </a:lnTo>
                  <a:lnTo>
                    <a:pt x="135011" y="643514"/>
                  </a:lnTo>
                  <a:lnTo>
                    <a:pt x="126949" y="688846"/>
                  </a:lnTo>
                  <a:lnTo>
                    <a:pt x="122030" y="735178"/>
                  </a:lnTo>
                  <a:lnTo>
                    <a:pt x="120365" y="782408"/>
                  </a:lnTo>
                  <a:lnTo>
                    <a:pt x="122030" y="829615"/>
                  </a:lnTo>
                  <a:lnTo>
                    <a:pt x="126949" y="875948"/>
                  </a:lnTo>
                  <a:lnTo>
                    <a:pt x="135011" y="921281"/>
                  </a:lnTo>
                  <a:lnTo>
                    <a:pt x="146102" y="965502"/>
                  </a:lnTo>
                  <a:lnTo>
                    <a:pt x="160110" y="1008498"/>
                  </a:lnTo>
                  <a:lnTo>
                    <a:pt x="176921" y="1050157"/>
                  </a:lnTo>
                  <a:lnTo>
                    <a:pt x="196423" y="1090366"/>
                  </a:lnTo>
                  <a:lnTo>
                    <a:pt x="218503" y="1129011"/>
                  </a:lnTo>
                  <a:lnTo>
                    <a:pt x="243048" y="1165981"/>
                  </a:lnTo>
                  <a:lnTo>
                    <a:pt x="269946" y="1201162"/>
                  </a:lnTo>
                  <a:lnTo>
                    <a:pt x="299084" y="1234441"/>
                  </a:lnTo>
                  <a:lnTo>
                    <a:pt x="330349" y="1265706"/>
                  </a:lnTo>
                  <a:lnTo>
                    <a:pt x="363628" y="1294845"/>
                  </a:lnTo>
                  <a:lnTo>
                    <a:pt x="398808" y="1321743"/>
                  </a:lnTo>
                  <a:lnTo>
                    <a:pt x="435777" y="1346289"/>
                  </a:lnTo>
                  <a:lnTo>
                    <a:pt x="474423" y="1368369"/>
                  </a:lnTo>
                  <a:lnTo>
                    <a:pt x="514631" y="1387871"/>
                  </a:lnTo>
                  <a:lnTo>
                    <a:pt x="556289" y="1404683"/>
                  </a:lnTo>
                  <a:lnTo>
                    <a:pt x="599285" y="1418691"/>
                  </a:lnTo>
                  <a:lnTo>
                    <a:pt x="643506" y="1429782"/>
                  </a:lnTo>
                  <a:lnTo>
                    <a:pt x="688839" y="1437844"/>
                  </a:lnTo>
                  <a:lnTo>
                    <a:pt x="735172" y="1442763"/>
                  </a:lnTo>
                  <a:lnTo>
                    <a:pt x="782390" y="1444428"/>
                  </a:lnTo>
                  <a:lnTo>
                    <a:pt x="1198214" y="1444428"/>
                  </a:lnTo>
                  <a:lnTo>
                    <a:pt x="1176037" y="1458255"/>
                  </a:lnTo>
                  <a:lnTo>
                    <a:pt x="1136721" y="1479757"/>
                  </a:lnTo>
                  <a:lnTo>
                    <a:pt x="1096103" y="1499031"/>
                  </a:lnTo>
                  <a:lnTo>
                    <a:pt x="1054266" y="1515997"/>
                  </a:lnTo>
                  <a:lnTo>
                    <a:pt x="1011296" y="1530575"/>
                  </a:lnTo>
                  <a:lnTo>
                    <a:pt x="967276" y="1542683"/>
                  </a:lnTo>
                  <a:lnTo>
                    <a:pt x="922291" y="1552241"/>
                  </a:lnTo>
                  <a:lnTo>
                    <a:pt x="876425" y="1559168"/>
                  </a:lnTo>
                  <a:lnTo>
                    <a:pt x="829764" y="1563383"/>
                  </a:lnTo>
                  <a:lnTo>
                    <a:pt x="782701" y="1564797"/>
                  </a:lnTo>
                  <a:close/>
                </a:path>
                <a:path w="1565275" h="1565275">
                  <a:moveTo>
                    <a:pt x="1198214" y="1444428"/>
                  </a:moveTo>
                  <a:lnTo>
                    <a:pt x="782390" y="1444428"/>
                  </a:lnTo>
                  <a:lnTo>
                    <a:pt x="829609" y="1442763"/>
                  </a:lnTo>
                  <a:lnTo>
                    <a:pt x="875941" y="1437844"/>
                  </a:lnTo>
                  <a:lnTo>
                    <a:pt x="921274" y="1429782"/>
                  </a:lnTo>
                  <a:lnTo>
                    <a:pt x="965495" y="1418691"/>
                  </a:lnTo>
                  <a:lnTo>
                    <a:pt x="1008491" y="1404683"/>
                  </a:lnTo>
                  <a:lnTo>
                    <a:pt x="1050150" y="1387871"/>
                  </a:lnTo>
                  <a:lnTo>
                    <a:pt x="1090358" y="1368369"/>
                  </a:lnTo>
                  <a:lnTo>
                    <a:pt x="1129003" y="1346289"/>
                  </a:lnTo>
                  <a:lnTo>
                    <a:pt x="1165972" y="1321743"/>
                  </a:lnTo>
                  <a:lnTo>
                    <a:pt x="1201153" y="1294845"/>
                  </a:lnTo>
                  <a:lnTo>
                    <a:pt x="1234432" y="1265706"/>
                  </a:lnTo>
                  <a:lnTo>
                    <a:pt x="1265697" y="1234441"/>
                  </a:lnTo>
                  <a:lnTo>
                    <a:pt x="1294834" y="1201162"/>
                  </a:lnTo>
                  <a:lnTo>
                    <a:pt x="1321732" y="1165981"/>
                  </a:lnTo>
                  <a:lnTo>
                    <a:pt x="1346278" y="1129011"/>
                  </a:lnTo>
                  <a:lnTo>
                    <a:pt x="1368358" y="1090366"/>
                  </a:lnTo>
                  <a:lnTo>
                    <a:pt x="1387860" y="1050157"/>
                  </a:lnTo>
                  <a:lnTo>
                    <a:pt x="1404671" y="1008498"/>
                  </a:lnTo>
                  <a:lnTo>
                    <a:pt x="1418679" y="965502"/>
                  </a:lnTo>
                  <a:lnTo>
                    <a:pt x="1429769" y="921281"/>
                  </a:lnTo>
                  <a:lnTo>
                    <a:pt x="1437831" y="875948"/>
                  </a:lnTo>
                  <a:lnTo>
                    <a:pt x="1442751" y="829615"/>
                  </a:lnTo>
                  <a:lnTo>
                    <a:pt x="1444416" y="782386"/>
                  </a:lnTo>
                  <a:lnTo>
                    <a:pt x="1442751" y="735178"/>
                  </a:lnTo>
                  <a:lnTo>
                    <a:pt x="1437831" y="688846"/>
                  </a:lnTo>
                  <a:lnTo>
                    <a:pt x="1429769" y="643514"/>
                  </a:lnTo>
                  <a:lnTo>
                    <a:pt x="1418679" y="599293"/>
                  </a:lnTo>
                  <a:lnTo>
                    <a:pt x="1404671" y="556297"/>
                  </a:lnTo>
                  <a:lnTo>
                    <a:pt x="1387860" y="514638"/>
                  </a:lnTo>
                  <a:lnTo>
                    <a:pt x="1368358" y="474430"/>
                  </a:lnTo>
                  <a:lnTo>
                    <a:pt x="1346278" y="435784"/>
                  </a:lnTo>
                  <a:lnTo>
                    <a:pt x="1321732" y="398815"/>
                  </a:lnTo>
                  <a:lnTo>
                    <a:pt x="1294834" y="363634"/>
                  </a:lnTo>
                  <a:lnTo>
                    <a:pt x="1265697" y="330355"/>
                  </a:lnTo>
                  <a:lnTo>
                    <a:pt x="1234432" y="299090"/>
                  </a:lnTo>
                  <a:lnTo>
                    <a:pt x="1201153" y="269952"/>
                  </a:lnTo>
                  <a:lnTo>
                    <a:pt x="1165972" y="243053"/>
                  </a:lnTo>
                  <a:lnTo>
                    <a:pt x="1129003" y="218508"/>
                  </a:lnTo>
                  <a:lnTo>
                    <a:pt x="1090358" y="196427"/>
                  </a:lnTo>
                  <a:lnTo>
                    <a:pt x="1050150" y="176925"/>
                  </a:lnTo>
                  <a:lnTo>
                    <a:pt x="1008491" y="160114"/>
                  </a:lnTo>
                  <a:lnTo>
                    <a:pt x="965495" y="146106"/>
                  </a:lnTo>
                  <a:lnTo>
                    <a:pt x="921274" y="135015"/>
                  </a:lnTo>
                  <a:lnTo>
                    <a:pt x="875941" y="126953"/>
                  </a:lnTo>
                  <a:lnTo>
                    <a:pt x="829609" y="122033"/>
                  </a:lnTo>
                  <a:lnTo>
                    <a:pt x="782390" y="120368"/>
                  </a:lnTo>
                  <a:lnTo>
                    <a:pt x="1198204" y="120368"/>
                  </a:lnTo>
                  <a:lnTo>
                    <a:pt x="1250424" y="155909"/>
                  </a:lnTo>
                  <a:lnTo>
                    <a:pt x="1285326" y="183607"/>
                  </a:lnTo>
                  <a:lnTo>
                    <a:pt x="1318588" y="213210"/>
                  </a:lnTo>
                  <a:lnTo>
                    <a:pt x="1350125" y="244636"/>
                  </a:lnTo>
                  <a:lnTo>
                    <a:pt x="1379854" y="277805"/>
                  </a:lnTo>
                  <a:lnTo>
                    <a:pt x="1407689" y="312637"/>
                  </a:lnTo>
                  <a:lnTo>
                    <a:pt x="1433546" y="349049"/>
                  </a:lnTo>
                  <a:lnTo>
                    <a:pt x="1457342" y="386963"/>
                  </a:lnTo>
                  <a:lnTo>
                    <a:pt x="1478991" y="426296"/>
                  </a:lnTo>
                  <a:lnTo>
                    <a:pt x="1498409" y="466969"/>
                  </a:lnTo>
                  <a:lnTo>
                    <a:pt x="1515511" y="508900"/>
                  </a:lnTo>
                  <a:lnTo>
                    <a:pt x="1530215" y="552009"/>
                  </a:lnTo>
                  <a:lnTo>
                    <a:pt x="1542434" y="596215"/>
                  </a:lnTo>
                  <a:lnTo>
                    <a:pt x="1552084" y="641438"/>
                  </a:lnTo>
                  <a:lnTo>
                    <a:pt x="1559082" y="687596"/>
                  </a:lnTo>
                  <a:lnTo>
                    <a:pt x="1563343" y="734609"/>
                  </a:lnTo>
                  <a:lnTo>
                    <a:pt x="1564781" y="782386"/>
                  </a:lnTo>
                  <a:lnTo>
                    <a:pt x="1563343" y="830184"/>
                  </a:lnTo>
                  <a:lnTo>
                    <a:pt x="1559082" y="877198"/>
                  </a:lnTo>
                  <a:lnTo>
                    <a:pt x="1552084" y="923357"/>
                  </a:lnTo>
                  <a:lnTo>
                    <a:pt x="1542434" y="968580"/>
                  </a:lnTo>
                  <a:lnTo>
                    <a:pt x="1530215" y="1012786"/>
                  </a:lnTo>
                  <a:lnTo>
                    <a:pt x="1515511" y="1055896"/>
                  </a:lnTo>
                  <a:lnTo>
                    <a:pt x="1498409" y="1097828"/>
                  </a:lnTo>
                  <a:lnTo>
                    <a:pt x="1478991" y="1138501"/>
                  </a:lnTo>
                  <a:lnTo>
                    <a:pt x="1457342" y="1177835"/>
                  </a:lnTo>
                  <a:lnTo>
                    <a:pt x="1433546" y="1215749"/>
                  </a:lnTo>
                  <a:lnTo>
                    <a:pt x="1407689" y="1252163"/>
                  </a:lnTo>
                  <a:lnTo>
                    <a:pt x="1379854" y="1286995"/>
                  </a:lnTo>
                  <a:lnTo>
                    <a:pt x="1350125" y="1320164"/>
                  </a:lnTo>
                  <a:lnTo>
                    <a:pt x="1318588" y="1351591"/>
                  </a:lnTo>
                  <a:lnTo>
                    <a:pt x="1285326" y="1381194"/>
                  </a:lnTo>
                  <a:lnTo>
                    <a:pt x="1250424" y="1408893"/>
                  </a:lnTo>
                  <a:lnTo>
                    <a:pt x="1213966" y="1434607"/>
                  </a:lnTo>
                  <a:lnTo>
                    <a:pt x="1198214" y="144442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09039" y="1699665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09" h="1324610">
                  <a:moveTo>
                    <a:pt x="662025" y="1324060"/>
                  </a:moveTo>
                  <a:lnTo>
                    <a:pt x="614806" y="1322395"/>
                  </a:lnTo>
                  <a:lnTo>
                    <a:pt x="568474" y="1317475"/>
                  </a:lnTo>
                  <a:lnTo>
                    <a:pt x="523141" y="1309413"/>
                  </a:lnTo>
                  <a:lnTo>
                    <a:pt x="478920" y="1298322"/>
                  </a:lnTo>
                  <a:lnTo>
                    <a:pt x="435924" y="1284314"/>
                  </a:lnTo>
                  <a:lnTo>
                    <a:pt x="394266" y="1267503"/>
                  </a:lnTo>
                  <a:lnTo>
                    <a:pt x="354057" y="1248001"/>
                  </a:lnTo>
                  <a:lnTo>
                    <a:pt x="315412" y="1225920"/>
                  </a:lnTo>
                  <a:lnTo>
                    <a:pt x="278443" y="1201374"/>
                  </a:lnTo>
                  <a:lnTo>
                    <a:pt x="243263" y="1174476"/>
                  </a:lnTo>
                  <a:lnTo>
                    <a:pt x="209984" y="1145338"/>
                  </a:lnTo>
                  <a:lnTo>
                    <a:pt x="178719" y="1114073"/>
                  </a:lnTo>
                  <a:lnTo>
                    <a:pt x="149581" y="1080793"/>
                  </a:lnTo>
                  <a:lnTo>
                    <a:pt x="122683" y="1045612"/>
                  </a:lnTo>
                  <a:lnTo>
                    <a:pt x="98138" y="1008643"/>
                  </a:lnTo>
                  <a:lnTo>
                    <a:pt x="76057" y="969997"/>
                  </a:lnTo>
                  <a:lnTo>
                    <a:pt x="56555" y="929789"/>
                  </a:lnTo>
                  <a:lnTo>
                    <a:pt x="39744" y="888130"/>
                  </a:lnTo>
                  <a:lnTo>
                    <a:pt x="25737" y="845133"/>
                  </a:lnTo>
                  <a:lnTo>
                    <a:pt x="14646" y="800912"/>
                  </a:lnTo>
                  <a:lnTo>
                    <a:pt x="6584" y="755579"/>
                  </a:lnTo>
                  <a:lnTo>
                    <a:pt x="1664" y="709247"/>
                  </a:lnTo>
                  <a:lnTo>
                    <a:pt x="0" y="662028"/>
                  </a:lnTo>
                  <a:lnTo>
                    <a:pt x="1664" y="614810"/>
                  </a:lnTo>
                  <a:lnTo>
                    <a:pt x="6584" y="568478"/>
                  </a:lnTo>
                  <a:lnTo>
                    <a:pt x="14646" y="523145"/>
                  </a:lnTo>
                  <a:lnTo>
                    <a:pt x="25737" y="478924"/>
                  </a:lnTo>
                  <a:lnTo>
                    <a:pt x="39744" y="435928"/>
                  </a:lnTo>
                  <a:lnTo>
                    <a:pt x="56555" y="394269"/>
                  </a:lnTo>
                  <a:lnTo>
                    <a:pt x="76057" y="354061"/>
                  </a:lnTo>
                  <a:lnTo>
                    <a:pt x="98138" y="315416"/>
                  </a:lnTo>
                  <a:lnTo>
                    <a:pt x="122683" y="278446"/>
                  </a:lnTo>
                  <a:lnTo>
                    <a:pt x="149581" y="243266"/>
                  </a:lnTo>
                  <a:lnTo>
                    <a:pt x="178719" y="209986"/>
                  </a:lnTo>
                  <a:lnTo>
                    <a:pt x="209984" y="178721"/>
                  </a:lnTo>
                  <a:lnTo>
                    <a:pt x="243263" y="149583"/>
                  </a:lnTo>
                  <a:lnTo>
                    <a:pt x="278443" y="122685"/>
                  </a:lnTo>
                  <a:lnTo>
                    <a:pt x="315412" y="98139"/>
                  </a:lnTo>
                  <a:lnTo>
                    <a:pt x="354057" y="76059"/>
                  </a:lnTo>
                  <a:lnTo>
                    <a:pt x="394266" y="56556"/>
                  </a:lnTo>
                  <a:lnTo>
                    <a:pt x="435924" y="39745"/>
                  </a:lnTo>
                  <a:lnTo>
                    <a:pt x="478920" y="25737"/>
                  </a:lnTo>
                  <a:lnTo>
                    <a:pt x="523141" y="14646"/>
                  </a:lnTo>
                  <a:lnTo>
                    <a:pt x="568474" y="6584"/>
                  </a:lnTo>
                  <a:lnTo>
                    <a:pt x="614806" y="1665"/>
                  </a:lnTo>
                  <a:lnTo>
                    <a:pt x="662025" y="0"/>
                  </a:lnTo>
                  <a:lnTo>
                    <a:pt x="709244" y="1665"/>
                  </a:lnTo>
                  <a:lnTo>
                    <a:pt x="755576" y="6584"/>
                  </a:lnTo>
                  <a:lnTo>
                    <a:pt x="800909" y="14646"/>
                  </a:lnTo>
                  <a:lnTo>
                    <a:pt x="845130" y="25737"/>
                  </a:lnTo>
                  <a:lnTo>
                    <a:pt x="888126" y="39745"/>
                  </a:lnTo>
                  <a:lnTo>
                    <a:pt x="929785" y="56556"/>
                  </a:lnTo>
                  <a:lnTo>
                    <a:pt x="969993" y="76059"/>
                  </a:lnTo>
                  <a:lnTo>
                    <a:pt x="1008638" y="98139"/>
                  </a:lnTo>
                  <a:lnTo>
                    <a:pt x="1045607" y="122685"/>
                  </a:lnTo>
                  <a:lnTo>
                    <a:pt x="1080788" y="149583"/>
                  </a:lnTo>
                  <a:lnTo>
                    <a:pt x="1114067" y="178721"/>
                  </a:lnTo>
                  <a:lnTo>
                    <a:pt x="1145331" y="209986"/>
                  </a:lnTo>
                  <a:lnTo>
                    <a:pt x="1174469" y="243266"/>
                  </a:lnTo>
                  <a:lnTo>
                    <a:pt x="1201367" y="278446"/>
                  </a:lnTo>
                  <a:lnTo>
                    <a:pt x="1225913" y="315416"/>
                  </a:lnTo>
                  <a:lnTo>
                    <a:pt x="1247993" y="354061"/>
                  </a:lnTo>
                  <a:lnTo>
                    <a:pt x="1267495" y="394269"/>
                  </a:lnTo>
                  <a:lnTo>
                    <a:pt x="1284306" y="435928"/>
                  </a:lnTo>
                  <a:lnTo>
                    <a:pt x="1298313" y="478924"/>
                  </a:lnTo>
                  <a:lnTo>
                    <a:pt x="1309404" y="523145"/>
                  </a:lnTo>
                  <a:lnTo>
                    <a:pt x="1317466" y="568478"/>
                  </a:lnTo>
                  <a:lnTo>
                    <a:pt x="1322386" y="614810"/>
                  </a:lnTo>
                  <a:lnTo>
                    <a:pt x="1324051" y="662028"/>
                  </a:lnTo>
                  <a:lnTo>
                    <a:pt x="1322386" y="709247"/>
                  </a:lnTo>
                  <a:lnTo>
                    <a:pt x="1317466" y="755579"/>
                  </a:lnTo>
                  <a:lnTo>
                    <a:pt x="1309404" y="800912"/>
                  </a:lnTo>
                  <a:lnTo>
                    <a:pt x="1298313" y="845133"/>
                  </a:lnTo>
                  <a:lnTo>
                    <a:pt x="1284306" y="888130"/>
                  </a:lnTo>
                  <a:lnTo>
                    <a:pt x="1267495" y="929789"/>
                  </a:lnTo>
                  <a:lnTo>
                    <a:pt x="1247993" y="969997"/>
                  </a:lnTo>
                  <a:lnTo>
                    <a:pt x="1225913" y="1008643"/>
                  </a:lnTo>
                  <a:lnTo>
                    <a:pt x="1201367" y="1045612"/>
                  </a:lnTo>
                  <a:lnTo>
                    <a:pt x="1174469" y="1080793"/>
                  </a:lnTo>
                  <a:lnTo>
                    <a:pt x="1145331" y="1114073"/>
                  </a:lnTo>
                  <a:lnTo>
                    <a:pt x="1114067" y="1145338"/>
                  </a:lnTo>
                  <a:lnTo>
                    <a:pt x="1080788" y="1174476"/>
                  </a:lnTo>
                  <a:lnTo>
                    <a:pt x="1045607" y="1201374"/>
                  </a:lnTo>
                  <a:lnTo>
                    <a:pt x="1008638" y="1225920"/>
                  </a:lnTo>
                  <a:lnTo>
                    <a:pt x="969993" y="1248001"/>
                  </a:lnTo>
                  <a:lnTo>
                    <a:pt x="929785" y="1267503"/>
                  </a:lnTo>
                  <a:lnTo>
                    <a:pt x="888126" y="1284314"/>
                  </a:lnTo>
                  <a:lnTo>
                    <a:pt x="845130" y="1298322"/>
                  </a:lnTo>
                  <a:lnTo>
                    <a:pt x="800909" y="1309413"/>
                  </a:lnTo>
                  <a:lnTo>
                    <a:pt x="755576" y="1317475"/>
                  </a:lnTo>
                  <a:lnTo>
                    <a:pt x="709244" y="1322395"/>
                  </a:lnTo>
                  <a:lnTo>
                    <a:pt x="662025" y="1324060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80321" y="2655594"/>
              <a:ext cx="581660" cy="129539"/>
            </a:xfrm>
            <a:custGeom>
              <a:avLst/>
              <a:gdLst/>
              <a:ahLst/>
              <a:cxnLst/>
              <a:rect l="l" t="t" r="r" b="b"/>
              <a:pathLst>
                <a:path w="581659" h="129539">
                  <a:moveTo>
                    <a:pt x="28714" y="6451"/>
                  </a:moveTo>
                  <a:lnTo>
                    <a:pt x="22250" y="0"/>
                  </a:lnTo>
                  <a:lnTo>
                    <a:pt x="6464" y="0"/>
                  </a:lnTo>
                  <a:lnTo>
                    <a:pt x="0" y="6451"/>
                  </a:lnTo>
                  <a:lnTo>
                    <a:pt x="0" y="122745"/>
                  </a:lnTo>
                  <a:lnTo>
                    <a:pt x="6464" y="129197"/>
                  </a:lnTo>
                  <a:lnTo>
                    <a:pt x="22250" y="129197"/>
                  </a:lnTo>
                  <a:lnTo>
                    <a:pt x="28714" y="122745"/>
                  </a:lnTo>
                  <a:lnTo>
                    <a:pt x="28714" y="114846"/>
                  </a:lnTo>
                  <a:lnTo>
                    <a:pt x="28714" y="6451"/>
                  </a:lnTo>
                  <a:close/>
                </a:path>
                <a:path w="581659" h="129539">
                  <a:moveTo>
                    <a:pt x="581431" y="6451"/>
                  </a:moveTo>
                  <a:lnTo>
                    <a:pt x="574967" y="0"/>
                  </a:lnTo>
                  <a:lnTo>
                    <a:pt x="559181" y="0"/>
                  </a:lnTo>
                  <a:lnTo>
                    <a:pt x="552716" y="6451"/>
                  </a:lnTo>
                  <a:lnTo>
                    <a:pt x="552716" y="14351"/>
                  </a:lnTo>
                  <a:lnTo>
                    <a:pt x="552716" y="122745"/>
                  </a:lnTo>
                  <a:lnTo>
                    <a:pt x="559181" y="129197"/>
                  </a:lnTo>
                  <a:lnTo>
                    <a:pt x="574967" y="129197"/>
                  </a:lnTo>
                  <a:lnTo>
                    <a:pt x="581431" y="122745"/>
                  </a:lnTo>
                  <a:lnTo>
                    <a:pt x="581431" y="6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2821" y="2570163"/>
              <a:ext cx="129206" cy="1507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0052" y="2570163"/>
              <a:ext cx="129206" cy="1500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1162" y="2449570"/>
              <a:ext cx="128488" cy="925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7405" y="2449570"/>
              <a:ext cx="128488" cy="9259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31738" y="1868141"/>
              <a:ext cx="878840" cy="918210"/>
            </a:xfrm>
            <a:custGeom>
              <a:avLst/>
              <a:gdLst/>
              <a:ahLst/>
              <a:cxnLst/>
              <a:rect l="l" t="t" r="r" b="b"/>
              <a:pathLst>
                <a:path w="878840" h="918210">
                  <a:moveTo>
                    <a:pt x="631675" y="221086"/>
                  </a:moveTo>
                  <a:lnTo>
                    <a:pt x="246209" y="221086"/>
                  </a:lnTo>
                  <a:lnTo>
                    <a:pt x="246209" y="219650"/>
                  </a:lnTo>
                  <a:lnTo>
                    <a:pt x="245492" y="219650"/>
                  </a:lnTo>
                  <a:lnTo>
                    <a:pt x="245492" y="216779"/>
                  </a:lnTo>
                  <a:lnTo>
                    <a:pt x="231853" y="134948"/>
                  </a:lnTo>
                  <a:lnTo>
                    <a:pt x="198116" y="87573"/>
                  </a:lnTo>
                  <a:lnTo>
                    <a:pt x="195245" y="83984"/>
                  </a:lnTo>
                  <a:lnTo>
                    <a:pt x="194527" y="78959"/>
                  </a:lnTo>
                  <a:lnTo>
                    <a:pt x="195962" y="74652"/>
                  </a:lnTo>
                  <a:lnTo>
                    <a:pt x="197398" y="69627"/>
                  </a:lnTo>
                  <a:lnTo>
                    <a:pt x="200987" y="66756"/>
                  </a:lnTo>
                  <a:lnTo>
                    <a:pt x="205294" y="65321"/>
                  </a:lnTo>
                  <a:lnTo>
                    <a:pt x="434994" y="717"/>
                  </a:lnTo>
                  <a:lnTo>
                    <a:pt x="437865" y="0"/>
                  </a:lnTo>
                  <a:lnTo>
                    <a:pt x="440019" y="0"/>
                  </a:lnTo>
                  <a:lnTo>
                    <a:pt x="442890" y="717"/>
                  </a:lnTo>
                  <a:lnTo>
                    <a:pt x="542427" y="28712"/>
                  </a:lnTo>
                  <a:lnTo>
                    <a:pt x="439301" y="28712"/>
                  </a:lnTo>
                  <a:lnTo>
                    <a:pt x="233289" y="86855"/>
                  </a:lnTo>
                  <a:lnTo>
                    <a:pt x="252670" y="114132"/>
                  </a:lnTo>
                  <a:lnTo>
                    <a:pt x="660855" y="114132"/>
                  </a:lnTo>
                  <a:lnTo>
                    <a:pt x="646031" y="134948"/>
                  </a:lnTo>
                  <a:lnTo>
                    <a:pt x="644727" y="142844"/>
                  </a:lnTo>
                  <a:lnTo>
                    <a:pt x="262719" y="142844"/>
                  </a:lnTo>
                  <a:lnTo>
                    <a:pt x="272051" y="200269"/>
                  </a:lnTo>
                  <a:lnTo>
                    <a:pt x="635239" y="200269"/>
                  </a:lnTo>
                  <a:lnTo>
                    <a:pt x="632511" y="216779"/>
                  </a:lnTo>
                  <a:lnTo>
                    <a:pt x="632393" y="220368"/>
                  </a:lnTo>
                  <a:lnTo>
                    <a:pt x="631675" y="220368"/>
                  </a:lnTo>
                  <a:lnTo>
                    <a:pt x="631675" y="221086"/>
                  </a:lnTo>
                  <a:close/>
                </a:path>
                <a:path w="878840" h="918210">
                  <a:moveTo>
                    <a:pt x="660855" y="114132"/>
                  </a:moveTo>
                  <a:lnTo>
                    <a:pt x="625933" y="114132"/>
                  </a:lnTo>
                  <a:lnTo>
                    <a:pt x="645313" y="86855"/>
                  </a:lnTo>
                  <a:lnTo>
                    <a:pt x="439301" y="28712"/>
                  </a:lnTo>
                  <a:lnTo>
                    <a:pt x="542427" y="28712"/>
                  </a:lnTo>
                  <a:lnTo>
                    <a:pt x="672590" y="65321"/>
                  </a:lnTo>
                  <a:lnTo>
                    <a:pt x="676897" y="66756"/>
                  </a:lnTo>
                  <a:lnTo>
                    <a:pt x="680486" y="70345"/>
                  </a:lnTo>
                  <a:lnTo>
                    <a:pt x="683358" y="78959"/>
                  </a:lnTo>
                  <a:lnTo>
                    <a:pt x="682640" y="83984"/>
                  </a:lnTo>
                  <a:lnTo>
                    <a:pt x="679769" y="87573"/>
                  </a:lnTo>
                  <a:lnTo>
                    <a:pt x="660855" y="114132"/>
                  </a:lnTo>
                  <a:close/>
                </a:path>
                <a:path w="878840" h="918210">
                  <a:moveTo>
                    <a:pt x="489548" y="114132"/>
                  </a:moveTo>
                  <a:lnTo>
                    <a:pt x="389054" y="114132"/>
                  </a:lnTo>
                  <a:lnTo>
                    <a:pt x="389054" y="84701"/>
                  </a:lnTo>
                  <a:lnTo>
                    <a:pt x="395515" y="78241"/>
                  </a:lnTo>
                  <a:lnTo>
                    <a:pt x="483088" y="78241"/>
                  </a:lnTo>
                  <a:lnTo>
                    <a:pt x="489548" y="84701"/>
                  </a:lnTo>
                  <a:lnTo>
                    <a:pt x="489548" y="114132"/>
                  </a:lnTo>
                  <a:close/>
                </a:path>
                <a:path w="878840" h="918210">
                  <a:moveTo>
                    <a:pt x="439301" y="178735"/>
                  </a:moveTo>
                  <a:lnTo>
                    <a:pt x="423005" y="176054"/>
                  </a:lnTo>
                  <a:lnTo>
                    <a:pt x="409063" y="168596"/>
                  </a:lnTo>
                  <a:lnTo>
                    <a:pt x="398218" y="157234"/>
                  </a:lnTo>
                  <a:lnTo>
                    <a:pt x="391208" y="142844"/>
                  </a:lnTo>
                  <a:lnTo>
                    <a:pt x="487395" y="142844"/>
                  </a:lnTo>
                  <a:lnTo>
                    <a:pt x="480385" y="157234"/>
                  </a:lnTo>
                  <a:lnTo>
                    <a:pt x="469539" y="168596"/>
                  </a:lnTo>
                  <a:lnTo>
                    <a:pt x="455598" y="176054"/>
                  </a:lnTo>
                  <a:lnTo>
                    <a:pt x="439301" y="178735"/>
                  </a:lnTo>
                  <a:close/>
                </a:path>
                <a:path w="878840" h="918210">
                  <a:moveTo>
                    <a:pt x="635239" y="200269"/>
                  </a:moveTo>
                  <a:lnTo>
                    <a:pt x="606552" y="200269"/>
                  </a:lnTo>
                  <a:lnTo>
                    <a:pt x="615883" y="142844"/>
                  </a:lnTo>
                  <a:lnTo>
                    <a:pt x="644727" y="142844"/>
                  </a:lnTo>
                  <a:lnTo>
                    <a:pt x="635239" y="200269"/>
                  </a:lnTo>
                  <a:close/>
                </a:path>
                <a:path w="878840" h="918210">
                  <a:moveTo>
                    <a:pt x="367953" y="504622"/>
                  </a:moveTo>
                  <a:lnTo>
                    <a:pt x="331629" y="504622"/>
                  </a:lnTo>
                  <a:lnTo>
                    <a:pt x="339817" y="494573"/>
                  </a:lnTo>
                  <a:lnTo>
                    <a:pt x="345985" y="482908"/>
                  </a:lnTo>
                  <a:lnTo>
                    <a:pt x="350001" y="469898"/>
                  </a:lnTo>
                  <a:lnTo>
                    <a:pt x="351728" y="455811"/>
                  </a:lnTo>
                  <a:lnTo>
                    <a:pt x="313942" y="418922"/>
                  </a:lnTo>
                  <a:lnTo>
                    <a:pt x="284702" y="373352"/>
                  </a:lnTo>
                  <a:lnTo>
                    <a:pt x="265826" y="323071"/>
                  </a:lnTo>
                  <a:lnTo>
                    <a:pt x="259130" y="272051"/>
                  </a:lnTo>
                  <a:lnTo>
                    <a:pt x="259130" y="234724"/>
                  </a:lnTo>
                  <a:lnTo>
                    <a:pt x="251952" y="227546"/>
                  </a:lnTo>
                  <a:lnTo>
                    <a:pt x="248363" y="223239"/>
                  </a:lnTo>
                  <a:lnTo>
                    <a:pt x="247645" y="222522"/>
                  </a:lnTo>
                  <a:lnTo>
                    <a:pt x="247645" y="221804"/>
                  </a:lnTo>
                  <a:lnTo>
                    <a:pt x="246927" y="221086"/>
                  </a:lnTo>
                  <a:lnTo>
                    <a:pt x="630957" y="221086"/>
                  </a:lnTo>
                  <a:lnTo>
                    <a:pt x="630957" y="222522"/>
                  </a:lnTo>
                  <a:lnTo>
                    <a:pt x="625933" y="227546"/>
                  </a:lnTo>
                  <a:lnTo>
                    <a:pt x="622343" y="231853"/>
                  </a:lnTo>
                  <a:lnTo>
                    <a:pt x="618754" y="235442"/>
                  </a:lnTo>
                  <a:lnTo>
                    <a:pt x="618754" y="257694"/>
                  </a:lnTo>
                  <a:lnTo>
                    <a:pt x="288560" y="257694"/>
                  </a:lnTo>
                  <a:lnTo>
                    <a:pt x="288560" y="272051"/>
                  </a:lnTo>
                  <a:lnTo>
                    <a:pt x="294094" y="314787"/>
                  </a:lnTo>
                  <a:lnTo>
                    <a:pt x="309616" y="357444"/>
                  </a:lnTo>
                  <a:lnTo>
                    <a:pt x="333513" y="396591"/>
                  </a:lnTo>
                  <a:lnTo>
                    <a:pt x="364170" y="428800"/>
                  </a:lnTo>
                  <a:lnTo>
                    <a:pt x="399971" y="450640"/>
                  </a:lnTo>
                  <a:lnTo>
                    <a:pt x="439301" y="458682"/>
                  </a:lnTo>
                  <a:lnTo>
                    <a:pt x="532541" y="458682"/>
                  </a:lnTo>
                  <a:lnTo>
                    <a:pt x="533088" y="465412"/>
                  </a:lnTo>
                  <a:lnTo>
                    <a:pt x="534124" y="469449"/>
                  </a:lnTo>
                  <a:lnTo>
                    <a:pt x="504622" y="469449"/>
                  </a:lnTo>
                  <a:lnTo>
                    <a:pt x="498488" y="472321"/>
                  </a:lnTo>
                  <a:lnTo>
                    <a:pt x="379723" y="472321"/>
                  </a:lnTo>
                  <a:lnTo>
                    <a:pt x="375977" y="487271"/>
                  </a:lnTo>
                  <a:lnTo>
                    <a:pt x="370212" y="500943"/>
                  </a:lnTo>
                  <a:lnTo>
                    <a:pt x="367953" y="504622"/>
                  </a:lnTo>
                  <a:close/>
                </a:path>
                <a:path w="878840" h="918210">
                  <a:moveTo>
                    <a:pt x="465142" y="286407"/>
                  </a:moveTo>
                  <a:lnTo>
                    <a:pt x="413460" y="286407"/>
                  </a:lnTo>
                  <a:lnTo>
                    <a:pt x="376683" y="284646"/>
                  </a:lnTo>
                  <a:lnTo>
                    <a:pt x="343742" y="279319"/>
                  </a:lnTo>
                  <a:lnTo>
                    <a:pt x="314435" y="270357"/>
                  </a:lnTo>
                  <a:lnTo>
                    <a:pt x="288560" y="257694"/>
                  </a:lnTo>
                  <a:lnTo>
                    <a:pt x="590042" y="257694"/>
                  </a:lnTo>
                  <a:lnTo>
                    <a:pt x="564571" y="270357"/>
                  </a:lnTo>
                  <a:lnTo>
                    <a:pt x="535398" y="279319"/>
                  </a:lnTo>
                  <a:lnTo>
                    <a:pt x="502323" y="284646"/>
                  </a:lnTo>
                  <a:lnTo>
                    <a:pt x="465142" y="286407"/>
                  </a:lnTo>
                  <a:close/>
                </a:path>
                <a:path w="878840" h="918210">
                  <a:moveTo>
                    <a:pt x="532541" y="458682"/>
                  </a:moveTo>
                  <a:lnTo>
                    <a:pt x="439301" y="458682"/>
                  </a:lnTo>
                  <a:lnTo>
                    <a:pt x="478631" y="450690"/>
                  </a:lnTo>
                  <a:lnTo>
                    <a:pt x="514432" y="428959"/>
                  </a:lnTo>
                  <a:lnTo>
                    <a:pt x="545089" y="396860"/>
                  </a:lnTo>
                  <a:lnTo>
                    <a:pt x="568986" y="357763"/>
                  </a:lnTo>
                  <a:lnTo>
                    <a:pt x="584509" y="315036"/>
                  </a:lnTo>
                  <a:lnTo>
                    <a:pt x="590042" y="272051"/>
                  </a:lnTo>
                  <a:lnTo>
                    <a:pt x="590042" y="257694"/>
                  </a:lnTo>
                  <a:lnTo>
                    <a:pt x="618754" y="257694"/>
                  </a:lnTo>
                  <a:lnTo>
                    <a:pt x="618754" y="272051"/>
                  </a:lnTo>
                  <a:lnTo>
                    <a:pt x="612552" y="320974"/>
                  </a:lnTo>
                  <a:lnTo>
                    <a:pt x="594977" y="369494"/>
                  </a:lnTo>
                  <a:lnTo>
                    <a:pt x="567577" y="413976"/>
                  </a:lnTo>
                  <a:lnTo>
                    <a:pt x="531899" y="450786"/>
                  </a:lnTo>
                  <a:lnTo>
                    <a:pt x="532541" y="458682"/>
                  </a:lnTo>
                  <a:close/>
                </a:path>
                <a:path w="878840" h="918210">
                  <a:moveTo>
                    <a:pt x="596083" y="609423"/>
                  </a:moveTo>
                  <a:lnTo>
                    <a:pt x="440737" y="609423"/>
                  </a:lnTo>
                  <a:lnTo>
                    <a:pt x="442890" y="608705"/>
                  </a:lnTo>
                  <a:lnTo>
                    <a:pt x="444326" y="606552"/>
                  </a:lnTo>
                  <a:lnTo>
                    <a:pt x="529028" y="521850"/>
                  </a:lnTo>
                  <a:lnTo>
                    <a:pt x="520167" y="510533"/>
                  </a:lnTo>
                  <a:lnTo>
                    <a:pt x="513056" y="498072"/>
                  </a:lnTo>
                  <a:lnTo>
                    <a:pt x="507830" y="484400"/>
                  </a:lnTo>
                  <a:lnTo>
                    <a:pt x="504622" y="469449"/>
                  </a:lnTo>
                  <a:lnTo>
                    <a:pt x="534124" y="469449"/>
                  </a:lnTo>
                  <a:lnTo>
                    <a:pt x="536565" y="478960"/>
                  </a:lnTo>
                  <a:lnTo>
                    <a:pt x="542195" y="491163"/>
                  </a:lnTo>
                  <a:lnTo>
                    <a:pt x="549844" y="501751"/>
                  </a:lnTo>
                  <a:lnTo>
                    <a:pt x="559894" y="501751"/>
                  </a:lnTo>
                  <a:lnTo>
                    <a:pt x="651056" y="533335"/>
                  </a:lnTo>
                  <a:lnTo>
                    <a:pt x="712788" y="544820"/>
                  </a:lnTo>
                  <a:lnTo>
                    <a:pt x="713506" y="544820"/>
                  </a:lnTo>
                  <a:lnTo>
                    <a:pt x="714224" y="545537"/>
                  </a:lnTo>
                  <a:lnTo>
                    <a:pt x="714941" y="545537"/>
                  </a:lnTo>
                  <a:lnTo>
                    <a:pt x="740356" y="558178"/>
                  </a:lnTo>
                  <a:lnTo>
                    <a:pt x="745921" y="562765"/>
                  </a:lnTo>
                  <a:lnTo>
                    <a:pt x="648185" y="562765"/>
                  </a:lnTo>
                  <a:lnTo>
                    <a:pt x="579275" y="582146"/>
                  </a:lnTo>
                  <a:lnTo>
                    <a:pt x="592195" y="598656"/>
                  </a:lnTo>
                  <a:lnTo>
                    <a:pt x="596502" y="604398"/>
                  </a:lnTo>
                  <a:lnTo>
                    <a:pt x="596083" y="609423"/>
                  </a:lnTo>
                  <a:close/>
                </a:path>
                <a:path w="878840" h="918210">
                  <a:moveTo>
                    <a:pt x="439301" y="486677"/>
                  </a:moveTo>
                  <a:lnTo>
                    <a:pt x="423834" y="485746"/>
                  </a:lnTo>
                  <a:lnTo>
                    <a:pt x="408704" y="482998"/>
                  </a:lnTo>
                  <a:lnTo>
                    <a:pt x="393978" y="478500"/>
                  </a:lnTo>
                  <a:lnTo>
                    <a:pt x="379723" y="472321"/>
                  </a:lnTo>
                  <a:lnTo>
                    <a:pt x="498488" y="472321"/>
                  </a:lnTo>
                  <a:lnTo>
                    <a:pt x="489167" y="476683"/>
                  </a:lnTo>
                  <a:lnTo>
                    <a:pt x="473038" y="482101"/>
                  </a:lnTo>
                  <a:lnTo>
                    <a:pt x="456372" y="485499"/>
                  </a:lnTo>
                  <a:lnTo>
                    <a:pt x="439301" y="486677"/>
                  </a:lnTo>
                  <a:close/>
                </a:path>
                <a:path w="878840" h="918210">
                  <a:moveTo>
                    <a:pt x="22252" y="916647"/>
                  </a:moveTo>
                  <a:lnTo>
                    <a:pt x="12920" y="916647"/>
                  </a:lnTo>
                  <a:lnTo>
                    <a:pt x="11485" y="915929"/>
                  </a:lnTo>
                  <a:lnTo>
                    <a:pt x="4306" y="913776"/>
                  </a:lnTo>
                  <a:lnTo>
                    <a:pt x="0" y="905880"/>
                  </a:lnTo>
                  <a:lnTo>
                    <a:pt x="2153" y="897984"/>
                  </a:lnTo>
                  <a:lnTo>
                    <a:pt x="86855" y="625215"/>
                  </a:lnTo>
                  <a:lnTo>
                    <a:pt x="98542" y="599250"/>
                  </a:lnTo>
                  <a:lnTo>
                    <a:pt x="115747" y="576852"/>
                  </a:lnTo>
                  <a:lnTo>
                    <a:pt x="137528" y="558896"/>
                  </a:lnTo>
                  <a:lnTo>
                    <a:pt x="162943" y="546255"/>
                  </a:lnTo>
                  <a:lnTo>
                    <a:pt x="163661" y="545537"/>
                  </a:lnTo>
                  <a:lnTo>
                    <a:pt x="165097" y="545537"/>
                  </a:lnTo>
                  <a:lnTo>
                    <a:pt x="226828" y="534052"/>
                  </a:lnTo>
                  <a:lnTo>
                    <a:pt x="317991" y="501751"/>
                  </a:lnTo>
                  <a:lnTo>
                    <a:pt x="322298" y="500315"/>
                  </a:lnTo>
                  <a:lnTo>
                    <a:pt x="328040" y="501751"/>
                  </a:lnTo>
                  <a:lnTo>
                    <a:pt x="331629" y="504622"/>
                  </a:lnTo>
                  <a:lnTo>
                    <a:pt x="367953" y="504622"/>
                  </a:lnTo>
                  <a:lnTo>
                    <a:pt x="362562" y="513404"/>
                  </a:lnTo>
                  <a:lnTo>
                    <a:pt x="353164" y="524721"/>
                  </a:lnTo>
                  <a:lnTo>
                    <a:pt x="390546" y="562765"/>
                  </a:lnTo>
                  <a:lnTo>
                    <a:pt x="230418" y="562765"/>
                  </a:lnTo>
                  <a:lnTo>
                    <a:pt x="172275" y="573532"/>
                  </a:lnTo>
                  <a:lnTo>
                    <a:pt x="136563" y="596861"/>
                  </a:lnTo>
                  <a:lnTo>
                    <a:pt x="114850" y="633111"/>
                  </a:lnTo>
                  <a:lnTo>
                    <a:pt x="29430" y="906597"/>
                  </a:lnTo>
                  <a:lnTo>
                    <a:pt x="27276" y="913058"/>
                  </a:lnTo>
                  <a:lnTo>
                    <a:pt x="22252" y="916647"/>
                  </a:lnTo>
                  <a:close/>
                </a:path>
                <a:path w="878840" h="918210">
                  <a:moveTo>
                    <a:pt x="559894" y="501751"/>
                  </a:moveTo>
                  <a:lnTo>
                    <a:pt x="549844" y="501751"/>
                  </a:lnTo>
                  <a:lnTo>
                    <a:pt x="552716" y="501033"/>
                  </a:lnTo>
                  <a:lnTo>
                    <a:pt x="556305" y="500315"/>
                  </a:lnTo>
                  <a:lnTo>
                    <a:pt x="559894" y="501751"/>
                  </a:lnTo>
                  <a:close/>
                </a:path>
                <a:path w="878840" h="918210">
                  <a:moveTo>
                    <a:pt x="447197" y="918082"/>
                  </a:moveTo>
                  <a:lnTo>
                    <a:pt x="431405" y="918082"/>
                  </a:lnTo>
                  <a:lnTo>
                    <a:pt x="424945" y="911622"/>
                  </a:lnTo>
                  <a:lnTo>
                    <a:pt x="424945" y="727862"/>
                  </a:lnTo>
                  <a:lnTo>
                    <a:pt x="418485" y="725709"/>
                  </a:lnTo>
                  <a:lnTo>
                    <a:pt x="412742" y="722837"/>
                  </a:lnTo>
                  <a:lnTo>
                    <a:pt x="407717" y="718530"/>
                  </a:lnTo>
                  <a:lnTo>
                    <a:pt x="288560" y="618037"/>
                  </a:lnTo>
                  <a:lnTo>
                    <a:pt x="282818" y="613012"/>
                  </a:lnTo>
                  <a:lnTo>
                    <a:pt x="282100" y="604398"/>
                  </a:lnTo>
                  <a:lnTo>
                    <a:pt x="286503" y="598532"/>
                  </a:lnTo>
                  <a:lnTo>
                    <a:pt x="299328" y="582146"/>
                  </a:lnTo>
                  <a:lnTo>
                    <a:pt x="230418" y="562765"/>
                  </a:lnTo>
                  <a:lnTo>
                    <a:pt x="390546" y="562765"/>
                  </a:lnTo>
                  <a:lnTo>
                    <a:pt x="434276" y="607269"/>
                  </a:lnTo>
                  <a:lnTo>
                    <a:pt x="435712" y="608705"/>
                  </a:lnTo>
                  <a:lnTo>
                    <a:pt x="437865" y="609423"/>
                  </a:lnTo>
                  <a:lnTo>
                    <a:pt x="596083" y="609423"/>
                  </a:lnTo>
                  <a:lnTo>
                    <a:pt x="595784" y="613012"/>
                  </a:lnTo>
                  <a:lnTo>
                    <a:pt x="590042" y="618037"/>
                  </a:lnTo>
                  <a:lnTo>
                    <a:pt x="470885" y="718530"/>
                  </a:lnTo>
                  <a:lnTo>
                    <a:pt x="465860" y="722837"/>
                  </a:lnTo>
                  <a:lnTo>
                    <a:pt x="460118" y="725709"/>
                  </a:lnTo>
                  <a:lnTo>
                    <a:pt x="453657" y="727862"/>
                  </a:lnTo>
                  <a:lnTo>
                    <a:pt x="453657" y="911622"/>
                  </a:lnTo>
                  <a:lnTo>
                    <a:pt x="447197" y="918082"/>
                  </a:lnTo>
                  <a:close/>
                </a:path>
                <a:path w="878840" h="918210">
                  <a:moveTo>
                    <a:pt x="865682" y="916647"/>
                  </a:moveTo>
                  <a:lnTo>
                    <a:pt x="857068" y="916647"/>
                  </a:lnTo>
                  <a:lnTo>
                    <a:pt x="851326" y="913058"/>
                  </a:lnTo>
                  <a:lnTo>
                    <a:pt x="849172" y="906597"/>
                  </a:lnTo>
                  <a:lnTo>
                    <a:pt x="763753" y="633111"/>
                  </a:lnTo>
                  <a:lnTo>
                    <a:pt x="754982" y="613707"/>
                  </a:lnTo>
                  <a:lnTo>
                    <a:pt x="742039" y="596861"/>
                  </a:lnTo>
                  <a:lnTo>
                    <a:pt x="725596" y="583245"/>
                  </a:lnTo>
                  <a:lnTo>
                    <a:pt x="706328" y="573532"/>
                  </a:lnTo>
                  <a:lnTo>
                    <a:pt x="648185" y="562765"/>
                  </a:lnTo>
                  <a:lnTo>
                    <a:pt x="745921" y="562765"/>
                  </a:lnTo>
                  <a:lnTo>
                    <a:pt x="779343" y="598532"/>
                  </a:lnTo>
                  <a:lnTo>
                    <a:pt x="876449" y="897984"/>
                  </a:lnTo>
                  <a:lnTo>
                    <a:pt x="878603" y="905880"/>
                  </a:lnTo>
                  <a:lnTo>
                    <a:pt x="875014" y="913776"/>
                  </a:lnTo>
                  <a:lnTo>
                    <a:pt x="867118" y="915929"/>
                  </a:lnTo>
                  <a:lnTo>
                    <a:pt x="865682" y="916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778094" y="1579296"/>
            <a:ext cx="1565275" cy="1565275"/>
            <a:chOff x="10778094" y="1579296"/>
            <a:chExt cx="1565275" cy="1565275"/>
          </a:xfrm>
        </p:grpSpPr>
        <p:sp>
          <p:nvSpPr>
            <p:cNvPr id="37" name="object 37"/>
            <p:cNvSpPr/>
            <p:nvPr/>
          </p:nvSpPr>
          <p:spPr>
            <a:xfrm>
              <a:off x="10778094" y="1579296"/>
              <a:ext cx="1565275" cy="1565275"/>
            </a:xfrm>
            <a:custGeom>
              <a:avLst/>
              <a:gdLst/>
              <a:ahLst/>
              <a:cxnLst/>
              <a:rect l="l" t="t" r="r" b="b"/>
              <a:pathLst>
                <a:path w="1565275" h="1565275">
                  <a:moveTo>
                    <a:pt x="782701" y="1564797"/>
                  </a:moveTo>
                  <a:lnTo>
                    <a:pt x="782078" y="1564797"/>
                  </a:lnTo>
                  <a:lnTo>
                    <a:pt x="734603" y="1563383"/>
                  </a:lnTo>
                  <a:lnTo>
                    <a:pt x="687589" y="1559168"/>
                  </a:lnTo>
                  <a:lnTo>
                    <a:pt x="641431" y="1552241"/>
                  </a:lnTo>
                  <a:lnTo>
                    <a:pt x="596208" y="1542683"/>
                  </a:lnTo>
                  <a:lnTo>
                    <a:pt x="552001" y="1530575"/>
                  </a:lnTo>
                  <a:lnTo>
                    <a:pt x="508892" y="1515997"/>
                  </a:lnTo>
                  <a:lnTo>
                    <a:pt x="466961" y="1499031"/>
                  </a:lnTo>
                  <a:lnTo>
                    <a:pt x="426289" y="1479757"/>
                  </a:lnTo>
                  <a:lnTo>
                    <a:pt x="386956" y="1458255"/>
                  </a:lnTo>
                  <a:lnTo>
                    <a:pt x="349042" y="1434607"/>
                  </a:lnTo>
                  <a:lnTo>
                    <a:pt x="312630" y="1408893"/>
                  </a:lnTo>
                  <a:lnTo>
                    <a:pt x="277799" y="1381194"/>
                  </a:lnTo>
                  <a:lnTo>
                    <a:pt x="244631" y="1351591"/>
                  </a:lnTo>
                  <a:lnTo>
                    <a:pt x="213205" y="1320164"/>
                  </a:lnTo>
                  <a:lnTo>
                    <a:pt x="183603" y="1286995"/>
                  </a:lnTo>
                  <a:lnTo>
                    <a:pt x="155905" y="1252163"/>
                  </a:lnTo>
                  <a:lnTo>
                    <a:pt x="130192" y="1215749"/>
                  </a:lnTo>
                  <a:lnTo>
                    <a:pt x="106545" y="1177835"/>
                  </a:lnTo>
                  <a:lnTo>
                    <a:pt x="85045" y="1138501"/>
                  </a:lnTo>
                  <a:lnTo>
                    <a:pt x="65771" y="1097828"/>
                  </a:lnTo>
                  <a:lnTo>
                    <a:pt x="48806" y="1055896"/>
                  </a:lnTo>
                  <a:lnTo>
                    <a:pt x="34229" y="1012786"/>
                  </a:lnTo>
                  <a:lnTo>
                    <a:pt x="22122" y="968580"/>
                  </a:lnTo>
                  <a:lnTo>
                    <a:pt x="12564" y="923357"/>
                  </a:lnTo>
                  <a:lnTo>
                    <a:pt x="5638" y="877198"/>
                  </a:lnTo>
                  <a:lnTo>
                    <a:pt x="1422" y="830184"/>
                  </a:lnTo>
                  <a:lnTo>
                    <a:pt x="0" y="782397"/>
                  </a:lnTo>
                  <a:lnTo>
                    <a:pt x="1422" y="734609"/>
                  </a:lnTo>
                  <a:lnTo>
                    <a:pt x="5638" y="687596"/>
                  </a:lnTo>
                  <a:lnTo>
                    <a:pt x="12564" y="641438"/>
                  </a:lnTo>
                  <a:lnTo>
                    <a:pt x="22122" y="596215"/>
                  </a:lnTo>
                  <a:lnTo>
                    <a:pt x="34229" y="552009"/>
                  </a:lnTo>
                  <a:lnTo>
                    <a:pt x="48806" y="508900"/>
                  </a:lnTo>
                  <a:lnTo>
                    <a:pt x="65771" y="466969"/>
                  </a:lnTo>
                  <a:lnTo>
                    <a:pt x="85045" y="426296"/>
                  </a:lnTo>
                  <a:lnTo>
                    <a:pt x="106545" y="386963"/>
                  </a:lnTo>
                  <a:lnTo>
                    <a:pt x="130192" y="349049"/>
                  </a:lnTo>
                  <a:lnTo>
                    <a:pt x="155905" y="312637"/>
                  </a:lnTo>
                  <a:lnTo>
                    <a:pt x="183603" y="277805"/>
                  </a:lnTo>
                  <a:lnTo>
                    <a:pt x="213205" y="244636"/>
                  </a:lnTo>
                  <a:lnTo>
                    <a:pt x="244631" y="213210"/>
                  </a:lnTo>
                  <a:lnTo>
                    <a:pt x="277799" y="183607"/>
                  </a:lnTo>
                  <a:lnTo>
                    <a:pt x="312630" y="155909"/>
                  </a:lnTo>
                  <a:lnTo>
                    <a:pt x="349042" y="130196"/>
                  </a:lnTo>
                  <a:lnTo>
                    <a:pt x="386956" y="106548"/>
                  </a:lnTo>
                  <a:lnTo>
                    <a:pt x="426289" y="85047"/>
                  </a:lnTo>
                  <a:lnTo>
                    <a:pt x="466961" y="65773"/>
                  </a:lnTo>
                  <a:lnTo>
                    <a:pt x="508892" y="48807"/>
                  </a:lnTo>
                  <a:lnTo>
                    <a:pt x="552001" y="34230"/>
                  </a:lnTo>
                  <a:lnTo>
                    <a:pt x="596208" y="22122"/>
                  </a:lnTo>
                  <a:lnTo>
                    <a:pt x="641431" y="12565"/>
                  </a:lnTo>
                  <a:lnTo>
                    <a:pt x="687589" y="5638"/>
                  </a:lnTo>
                  <a:lnTo>
                    <a:pt x="734603" y="1423"/>
                  </a:lnTo>
                  <a:lnTo>
                    <a:pt x="782390" y="0"/>
                  </a:lnTo>
                  <a:lnTo>
                    <a:pt x="829764" y="1423"/>
                  </a:lnTo>
                  <a:lnTo>
                    <a:pt x="876426" y="5638"/>
                  </a:lnTo>
                  <a:lnTo>
                    <a:pt x="922291" y="12565"/>
                  </a:lnTo>
                  <a:lnTo>
                    <a:pt x="967276" y="22122"/>
                  </a:lnTo>
                  <a:lnTo>
                    <a:pt x="1011296" y="34230"/>
                  </a:lnTo>
                  <a:lnTo>
                    <a:pt x="1054266" y="48807"/>
                  </a:lnTo>
                  <a:lnTo>
                    <a:pt x="1096103" y="65773"/>
                  </a:lnTo>
                  <a:lnTo>
                    <a:pt x="1136722" y="85047"/>
                  </a:lnTo>
                  <a:lnTo>
                    <a:pt x="1176038" y="106548"/>
                  </a:lnTo>
                  <a:lnTo>
                    <a:pt x="1198204" y="120368"/>
                  </a:lnTo>
                  <a:lnTo>
                    <a:pt x="782391" y="120368"/>
                  </a:lnTo>
                  <a:lnTo>
                    <a:pt x="735172" y="122033"/>
                  </a:lnTo>
                  <a:lnTo>
                    <a:pt x="688840" y="126953"/>
                  </a:lnTo>
                  <a:lnTo>
                    <a:pt x="643507" y="135015"/>
                  </a:lnTo>
                  <a:lnTo>
                    <a:pt x="599286" y="146106"/>
                  </a:lnTo>
                  <a:lnTo>
                    <a:pt x="556290" y="160114"/>
                  </a:lnTo>
                  <a:lnTo>
                    <a:pt x="514631" y="176925"/>
                  </a:lnTo>
                  <a:lnTo>
                    <a:pt x="474423" y="196427"/>
                  </a:lnTo>
                  <a:lnTo>
                    <a:pt x="435778" y="218508"/>
                  </a:lnTo>
                  <a:lnTo>
                    <a:pt x="398809" y="243053"/>
                  </a:lnTo>
                  <a:lnTo>
                    <a:pt x="363628" y="269952"/>
                  </a:lnTo>
                  <a:lnTo>
                    <a:pt x="330349" y="299090"/>
                  </a:lnTo>
                  <a:lnTo>
                    <a:pt x="299084" y="330355"/>
                  </a:lnTo>
                  <a:lnTo>
                    <a:pt x="269947" y="363634"/>
                  </a:lnTo>
                  <a:lnTo>
                    <a:pt x="243049" y="398815"/>
                  </a:lnTo>
                  <a:lnTo>
                    <a:pt x="218503" y="435784"/>
                  </a:lnTo>
                  <a:lnTo>
                    <a:pt x="196423" y="474430"/>
                  </a:lnTo>
                  <a:lnTo>
                    <a:pt x="176921" y="514638"/>
                  </a:lnTo>
                  <a:lnTo>
                    <a:pt x="160110" y="556297"/>
                  </a:lnTo>
                  <a:lnTo>
                    <a:pt x="146102" y="599293"/>
                  </a:lnTo>
                  <a:lnTo>
                    <a:pt x="135012" y="643514"/>
                  </a:lnTo>
                  <a:lnTo>
                    <a:pt x="126950" y="688846"/>
                  </a:lnTo>
                  <a:lnTo>
                    <a:pt x="122030" y="735178"/>
                  </a:lnTo>
                  <a:lnTo>
                    <a:pt x="120365" y="782397"/>
                  </a:lnTo>
                  <a:lnTo>
                    <a:pt x="122030" y="829615"/>
                  </a:lnTo>
                  <a:lnTo>
                    <a:pt x="126950" y="875948"/>
                  </a:lnTo>
                  <a:lnTo>
                    <a:pt x="135012" y="921281"/>
                  </a:lnTo>
                  <a:lnTo>
                    <a:pt x="146102" y="965502"/>
                  </a:lnTo>
                  <a:lnTo>
                    <a:pt x="160110" y="1008498"/>
                  </a:lnTo>
                  <a:lnTo>
                    <a:pt x="176921" y="1050157"/>
                  </a:lnTo>
                  <a:lnTo>
                    <a:pt x="196423" y="1090366"/>
                  </a:lnTo>
                  <a:lnTo>
                    <a:pt x="218503" y="1129011"/>
                  </a:lnTo>
                  <a:lnTo>
                    <a:pt x="243049" y="1165981"/>
                  </a:lnTo>
                  <a:lnTo>
                    <a:pt x="269947" y="1201162"/>
                  </a:lnTo>
                  <a:lnTo>
                    <a:pt x="299084" y="1234441"/>
                  </a:lnTo>
                  <a:lnTo>
                    <a:pt x="330349" y="1265706"/>
                  </a:lnTo>
                  <a:lnTo>
                    <a:pt x="363628" y="1294845"/>
                  </a:lnTo>
                  <a:lnTo>
                    <a:pt x="398809" y="1321743"/>
                  </a:lnTo>
                  <a:lnTo>
                    <a:pt x="435778" y="1346289"/>
                  </a:lnTo>
                  <a:lnTo>
                    <a:pt x="474423" y="1368369"/>
                  </a:lnTo>
                  <a:lnTo>
                    <a:pt x="514631" y="1387871"/>
                  </a:lnTo>
                  <a:lnTo>
                    <a:pt x="556290" y="1404683"/>
                  </a:lnTo>
                  <a:lnTo>
                    <a:pt x="599286" y="1418691"/>
                  </a:lnTo>
                  <a:lnTo>
                    <a:pt x="643507" y="1429782"/>
                  </a:lnTo>
                  <a:lnTo>
                    <a:pt x="688840" y="1437844"/>
                  </a:lnTo>
                  <a:lnTo>
                    <a:pt x="735172" y="1442763"/>
                  </a:lnTo>
                  <a:lnTo>
                    <a:pt x="782391" y="1444428"/>
                  </a:lnTo>
                  <a:lnTo>
                    <a:pt x="1198214" y="1444428"/>
                  </a:lnTo>
                  <a:lnTo>
                    <a:pt x="1176038" y="1458255"/>
                  </a:lnTo>
                  <a:lnTo>
                    <a:pt x="1136722" y="1479757"/>
                  </a:lnTo>
                  <a:lnTo>
                    <a:pt x="1096103" y="1499031"/>
                  </a:lnTo>
                  <a:lnTo>
                    <a:pt x="1054266" y="1515997"/>
                  </a:lnTo>
                  <a:lnTo>
                    <a:pt x="1011296" y="1530575"/>
                  </a:lnTo>
                  <a:lnTo>
                    <a:pt x="967276" y="1542683"/>
                  </a:lnTo>
                  <a:lnTo>
                    <a:pt x="922291" y="1552241"/>
                  </a:lnTo>
                  <a:lnTo>
                    <a:pt x="876426" y="1559168"/>
                  </a:lnTo>
                  <a:lnTo>
                    <a:pt x="829764" y="1563383"/>
                  </a:lnTo>
                  <a:lnTo>
                    <a:pt x="782701" y="1564797"/>
                  </a:lnTo>
                  <a:close/>
                </a:path>
                <a:path w="1565275" h="1565275">
                  <a:moveTo>
                    <a:pt x="1198214" y="1444428"/>
                  </a:moveTo>
                  <a:lnTo>
                    <a:pt x="782391" y="1444428"/>
                  </a:lnTo>
                  <a:lnTo>
                    <a:pt x="829609" y="1442763"/>
                  </a:lnTo>
                  <a:lnTo>
                    <a:pt x="875942" y="1437844"/>
                  </a:lnTo>
                  <a:lnTo>
                    <a:pt x="921275" y="1429782"/>
                  </a:lnTo>
                  <a:lnTo>
                    <a:pt x="965495" y="1418691"/>
                  </a:lnTo>
                  <a:lnTo>
                    <a:pt x="1008492" y="1404683"/>
                  </a:lnTo>
                  <a:lnTo>
                    <a:pt x="1050150" y="1387871"/>
                  </a:lnTo>
                  <a:lnTo>
                    <a:pt x="1090358" y="1368369"/>
                  </a:lnTo>
                  <a:lnTo>
                    <a:pt x="1129004" y="1346289"/>
                  </a:lnTo>
                  <a:lnTo>
                    <a:pt x="1165973" y="1321743"/>
                  </a:lnTo>
                  <a:lnTo>
                    <a:pt x="1201153" y="1294845"/>
                  </a:lnTo>
                  <a:lnTo>
                    <a:pt x="1234432" y="1265706"/>
                  </a:lnTo>
                  <a:lnTo>
                    <a:pt x="1265697" y="1234441"/>
                  </a:lnTo>
                  <a:lnTo>
                    <a:pt x="1294835" y="1201162"/>
                  </a:lnTo>
                  <a:lnTo>
                    <a:pt x="1321733" y="1165981"/>
                  </a:lnTo>
                  <a:lnTo>
                    <a:pt x="1346278" y="1129011"/>
                  </a:lnTo>
                  <a:lnTo>
                    <a:pt x="1368358" y="1090366"/>
                  </a:lnTo>
                  <a:lnTo>
                    <a:pt x="1387860" y="1050157"/>
                  </a:lnTo>
                  <a:lnTo>
                    <a:pt x="1404671" y="1008498"/>
                  </a:lnTo>
                  <a:lnTo>
                    <a:pt x="1418679" y="965502"/>
                  </a:lnTo>
                  <a:lnTo>
                    <a:pt x="1429770" y="921281"/>
                  </a:lnTo>
                  <a:lnTo>
                    <a:pt x="1437832" y="875948"/>
                  </a:lnTo>
                  <a:lnTo>
                    <a:pt x="1442751" y="829615"/>
                  </a:lnTo>
                  <a:lnTo>
                    <a:pt x="1444416" y="782397"/>
                  </a:lnTo>
                  <a:lnTo>
                    <a:pt x="1442751" y="735178"/>
                  </a:lnTo>
                  <a:lnTo>
                    <a:pt x="1437832" y="688846"/>
                  </a:lnTo>
                  <a:lnTo>
                    <a:pt x="1429770" y="643514"/>
                  </a:lnTo>
                  <a:lnTo>
                    <a:pt x="1418679" y="599293"/>
                  </a:lnTo>
                  <a:lnTo>
                    <a:pt x="1404671" y="556297"/>
                  </a:lnTo>
                  <a:lnTo>
                    <a:pt x="1387860" y="514638"/>
                  </a:lnTo>
                  <a:lnTo>
                    <a:pt x="1368358" y="474430"/>
                  </a:lnTo>
                  <a:lnTo>
                    <a:pt x="1346278" y="435784"/>
                  </a:lnTo>
                  <a:lnTo>
                    <a:pt x="1321733" y="398815"/>
                  </a:lnTo>
                  <a:lnTo>
                    <a:pt x="1294835" y="363634"/>
                  </a:lnTo>
                  <a:lnTo>
                    <a:pt x="1265697" y="330355"/>
                  </a:lnTo>
                  <a:lnTo>
                    <a:pt x="1234432" y="299090"/>
                  </a:lnTo>
                  <a:lnTo>
                    <a:pt x="1201153" y="269952"/>
                  </a:lnTo>
                  <a:lnTo>
                    <a:pt x="1165973" y="243053"/>
                  </a:lnTo>
                  <a:lnTo>
                    <a:pt x="1129004" y="218508"/>
                  </a:lnTo>
                  <a:lnTo>
                    <a:pt x="1090358" y="196427"/>
                  </a:lnTo>
                  <a:lnTo>
                    <a:pt x="1050150" y="176925"/>
                  </a:lnTo>
                  <a:lnTo>
                    <a:pt x="1008492" y="160114"/>
                  </a:lnTo>
                  <a:lnTo>
                    <a:pt x="965495" y="146106"/>
                  </a:lnTo>
                  <a:lnTo>
                    <a:pt x="921275" y="135015"/>
                  </a:lnTo>
                  <a:lnTo>
                    <a:pt x="875942" y="126953"/>
                  </a:lnTo>
                  <a:lnTo>
                    <a:pt x="829609" y="122033"/>
                  </a:lnTo>
                  <a:lnTo>
                    <a:pt x="782391" y="120368"/>
                  </a:lnTo>
                  <a:lnTo>
                    <a:pt x="1198204" y="120368"/>
                  </a:lnTo>
                  <a:lnTo>
                    <a:pt x="1250424" y="155909"/>
                  </a:lnTo>
                  <a:lnTo>
                    <a:pt x="1285326" y="183607"/>
                  </a:lnTo>
                  <a:lnTo>
                    <a:pt x="1318588" y="213210"/>
                  </a:lnTo>
                  <a:lnTo>
                    <a:pt x="1350126" y="244636"/>
                  </a:lnTo>
                  <a:lnTo>
                    <a:pt x="1379854" y="277805"/>
                  </a:lnTo>
                  <a:lnTo>
                    <a:pt x="1407689" y="312637"/>
                  </a:lnTo>
                  <a:lnTo>
                    <a:pt x="1433547" y="349049"/>
                  </a:lnTo>
                  <a:lnTo>
                    <a:pt x="1457342" y="386963"/>
                  </a:lnTo>
                  <a:lnTo>
                    <a:pt x="1478991" y="426296"/>
                  </a:lnTo>
                  <a:lnTo>
                    <a:pt x="1498409" y="466969"/>
                  </a:lnTo>
                  <a:lnTo>
                    <a:pt x="1515512" y="508900"/>
                  </a:lnTo>
                  <a:lnTo>
                    <a:pt x="1530215" y="552009"/>
                  </a:lnTo>
                  <a:lnTo>
                    <a:pt x="1542434" y="596215"/>
                  </a:lnTo>
                  <a:lnTo>
                    <a:pt x="1552085" y="641438"/>
                  </a:lnTo>
                  <a:lnTo>
                    <a:pt x="1559082" y="687596"/>
                  </a:lnTo>
                  <a:lnTo>
                    <a:pt x="1563343" y="734609"/>
                  </a:lnTo>
                  <a:lnTo>
                    <a:pt x="1564782" y="782397"/>
                  </a:lnTo>
                  <a:lnTo>
                    <a:pt x="1563343" y="830184"/>
                  </a:lnTo>
                  <a:lnTo>
                    <a:pt x="1559082" y="877198"/>
                  </a:lnTo>
                  <a:lnTo>
                    <a:pt x="1552085" y="923357"/>
                  </a:lnTo>
                  <a:lnTo>
                    <a:pt x="1542434" y="968580"/>
                  </a:lnTo>
                  <a:lnTo>
                    <a:pt x="1530215" y="1012786"/>
                  </a:lnTo>
                  <a:lnTo>
                    <a:pt x="1515512" y="1055896"/>
                  </a:lnTo>
                  <a:lnTo>
                    <a:pt x="1498409" y="1097828"/>
                  </a:lnTo>
                  <a:lnTo>
                    <a:pt x="1478991" y="1138501"/>
                  </a:lnTo>
                  <a:lnTo>
                    <a:pt x="1457342" y="1177835"/>
                  </a:lnTo>
                  <a:lnTo>
                    <a:pt x="1433547" y="1215749"/>
                  </a:lnTo>
                  <a:lnTo>
                    <a:pt x="1407689" y="1252163"/>
                  </a:lnTo>
                  <a:lnTo>
                    <a:pt x="1379854" y="1286995"/>
                  </a:lnTo>
                  <a:lnTo>
                    <a:pt x="1350126" y="1320164"/>
                  </a:lnTo>
                  <a:lnTo>
                    <a:pt x="1318588" y="1351591"/>
                  </a:lnTo>
                  <a:lnTo>
                    <a:pt x="1285326" y="1381194"/>
                  </a:lnTo>
                  <a:lnTo>
                    <a:pt x="1250424" y="1408893"/>
                  </a:lnTo>
                  <a:lnTo>
                    <a:pt x="1213967" y="1434607"/>
                  </a:lnTo>
                  <a:lnTo>
                    <a:pt x="1198214" y="144442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98459" y="1699665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09" h="1324610">
                  <a:moveTo>
                    <a:pt x="662025" y="1324060"/>
                  </a:moveTo>
                  <a:lnTo>
                    <a:pt x="614806" y="1322395"/>
                  </a:lnTo>
                  <a:lnTo>
                    <a:pt x="568474" y="1317475"/>
                  </a:lnTo>
                  <a:lnTo>
                    <a:pt x="523141" y="1309413"/>
                  </a:lnTo>
                  <a:lnTo>
                    <a:pt x="478920" y="1298322"/>
                  </a:lnTo>
                  <a:lnTo>
                    <a:pt x="435924" y="1284314"/>
                  </a:lnTo>
                  <a:lnTo>
                    <a:pt x="394266" y="1267503"/>
                  </a:lnTo>
                  <a:lnTo>
                    <a:pt x="354057" y="1248001"/>
                  </a:lnTo>
                  <a:lnTo>
                    <a:pt x="315412" y="1225920"/>
                  </a:lnTo>
                  <a:lnTo>
                    <a:pt x="278443" y="1201374"/>
                  </a:lnTo>
                  <a:lnTo>
                    <a:pt x="243263" y="1174476"/>
                  </a:lnTo>
                  <a:lnTo>
                    <a:pt x="209984" y="1145338"/>
                  </a:lnTo>
                  <a:lnTo>
                    <a:pt x="178719" y="1114073"/>
                  </a:lnTo>
                  <a:lnTo>
                    <a:pt x="149581" y="1080793"/>
                  </a:lnTo>
                  <a:lnTo>
                    <a:pt x="122683" y="1045612"/>
                  </a:lnTo>
                  <a:lnTo>
                    <a:pt x="98138" y="1008643"/>
                  </a:lnTo>
                  <a:lnTo>
                    <a:pt x="76057" y="969997"/>
                  </a:lnTo>
                  <a:lnTo>
                    <a:pt x="56555" y="929789"/>
                  </a:lnTo>
                  <a:lnTo>
                    <a:pt x="39744" y="888130"/>
                  </a:lnTo>
                  <a:lnTo>
                    <a:pt x="25737" y="845133"/>
                  </a:lnTo>
                  <a:lnTo>
                    <a:pt x="14646" y="800912"/>
                  </a:lnTo>
                  <a:lnTo>
                    <a:pt x="6584" y="755579"/>
                  </a:lnTo>
                  <a:lnTo>
                    <a:pt x="1664" y="709247"/>
                  </a:lnTo>
                  <a:lnTo>
                    <a:pt x="0" y="662028"/>
                  </a:lnTo>
                  <a:lnTo>
                    <a:pt x="1664" y="614810"/>
                  </a:lnTo>
                  <a:lnTo>
                    <a:pt x="6584" y="568478"/>
                  </a:lnTo>
                  <a:lnTo>
                    <a:pt x="14646" y="523145"/>
                  </a:lnTo>
                  <a:lnTo>
                    <a:pt x="25737" y="478924"/>
                  </a:lnTo>
                  <a:lnTo>
                    <a:pt x="39744" y="435928"/>
                  </a:lnTo>
                  <a:lnTo>
                    <a:pt x="56555" y="394269"/>
                  </a:lnTo>
                  <a:lnTo>
                    <a:pt x="76057" y="354061"/>
                  </a:lnTo>
                  <a:lnTo>
                    <a:pt x="98138" y="315416"/>
                  </a:lnTo>
                  <a:lnTo>
                    <a:pt x="122683" y="278446"/>
                  </a:lnTo>
                  <a:lnTo>
                    <a:pt x="149581" y="243266"/>
                  </a:lnTo>
                  <a:lnTo>
                    <a:pt x="178719" y="209986"/>
                  </a:lnTo>
                  <a:lnTo>
                    <a:pt x="209984" y="178721"/>
                  </a:lnTo>
                  <a:lnTo>
                    <a:pt x="243263" y="149583"/>
                  </a:lnTo>
                  <a:lnTo>
                    <a:pt x="278443" y="122685"/>
                  </a:lnTo>
                  <a:lnTo>
                    <a:pt x="315412" y="98139"/>
                  </a:lnTo>
                  <a:lnTo>
                    <a:pt x="354057" y="76059"/>
                  </a:lnTo>
                  <a:lnTo>
                    <a:pt x="394266" y="56556"/>
                  </a:lnTo>
                  <a:lnTo>
                    <a:pt x="435924" y="39745"/>
                  </a:lnTo>
                  <a:lnTo>
                    <a:pt x="478920" y="25737"/>
                  </a:lnTo>
                  <a:lnTo>
                    <a:pt x="523141" y="14646"/>
                  </a:lnTo>
                  <a:lnTo>
                    <a:pt x="568474" y="6584"/>
                  </a:lnTo>
                  <a:lnTo>
                    <a:pt x="614806" y="1665"/>
                  </a:lnTo>
                  <a:lnTo>
                    <a:pt x="662025" y="0"/>
                  </a:lnTo>
                  <a:lnTo>
                    <a:pt x="709244" y="1665"/>
                  </a:lnTo>
                  <a:lnTo>
                    <a:pt x="755576" y="6584"/>
                  </a:lnTo>
                  <a:lnTo>
                    <a:pt x="800909" y="14646"/>
                  </a:lnTo>
                  <a:lnTo>
                    <a:pt x="845130" y="25737"/>
                  </a:lnTo>
                  <a:lnTo>
                    <a:pt x="888126" y="39745"/>
                  </a:lnTo>
                  <a:lnTo>
                    <a:pt x="929785" y="56556"/>
                  </a:lnTo>
                  <a:lnTo>
                    <a:pt x="969993" y="76059"/>
                  </a:lnTo>
                  <a:lnTo>
                    <a:pt x="1008638" y="98139"/>
                  </a:lnTo>
                  <a:lnTo>
                    <a:pt x="1045607" y="122685"/>
                  </a:lnTo>
                  <a:lnTo>
                    <a:pt x="1080788" y="149583"/>
                  </a:lnTo>
                  <a:lnTo>
                    <a:pt x="1114067" y="178721"/>
                  </a:lnTo>
                  <a:lnTo>
                    <a:pt x="1145331" y="209986"/>
                  </a:lnTo>
                  <a:lnTo>
                    <a:pt x="1174469" y="243266"/>
                  </a:lnTo>
                  <a:lnTo>
                    <a:pt x="1201367" y="278446"/>
                  </a:lnTo>
                  <a:lnTo>
                    <a:pt x="1225913" y="315416"/>
                  </a:lnTo>
                  <a:lnTo>
                    <a:pt x="1247993" y="354061"/>
                  </a:lnTo>
                  <a:lnTo>
                    <a:pt x="1267495" y="394269"/>
                  </a:lnTo>
                  <a:lnTo>
                    <a:pt x="1284306" y="435928"/>
                  </a:lnTo>
                  <a:lnTo>
                    <a:pt x="1298313" y="478924"/>
                  </a:lnTo>
                  <a:lnTo>
                    <a:pt x="1309404" y="523145"/>
                  </a:lnTo>
                  <a:lnTo>
                    <a:pt x="1317466" y="568478"/>
                  </a:lnTo>
                  <a:lnTo>
                    <a:pt x="1322386" y="614810"/>
                  </a:lnTo>
                  <a:lnTo>
                    <a:pt x="1324051" y="662028"/>
                  </a:lnTo>
                  <a:lnTo>
                    <a:pt x="1322386" y="709247"/>
                  </a:lnTo>
                  <a:lnTo>
                    <a:pt x="1317466" y="755579"/>
                  </a:lnTo>
                  <a:lnTo>
                    <a:pt x="1309404" y="800912"/>
                  </a:lnTo>
                  <a:lnTo>
                    <a:pt x="1298313" y="845133"/>
                  </a:lnTo>
                  <a:lnTo>
                    <a:pt x="1284306" y="888130"/>
                  </a:lnTo>
                  <a:lnTo>
                    <a:pt x="1267495" y="929789"/>
                  </a:lnTo>
                  <a:lnTo>
                    <a:pt x="1247993" y="969997"/>
                  </a:lnTo>
                  <a:lnTo>
                    <a:pt x="1225913" y="1008643"/>
                  </a:lnTo>
                  <a:lnTo>
                    <a:pt x="1201367" y="1045612"/>
                  </a:lnTo>
                  <a:lnTo>
                    <a:pt x="1174469" y="1080793"/>
                  </a:lnTo>
                  <a:lnTo>
                    <a:pt x="1145331" y="1114073"/>
                  </a:lnTo>
                  <a:lnTo>
                    <a:pt x="1114067" y="1145338"/>
                  </a:lnTo>
                  <a:lnTo>
                    <a:pt x="1080788" y="1174476"/>
                  </a:lnTo>
                  <a:lnTo>
                    <a:pt x="1045607" y="1201374"/>
                  </a:lnTo>
                  <a:lnTo>
                    <a:pt x="1008638" y="1225920"/>
                  </a:lnTo>
                  <a:lnTo>
                    <a:pt x="969993" y="1248001"/>
                  </a:lnTo>
                  <a:lnTo>
                    <a:pt x="929785" y="1267503"/>
                  </a:lnTo>
                  <a:lnTo>
                    <a:pt x="888126" y="1284314"/>
                  </a:lnTo>
                  <a:lnTo>
                    <a:pt x="845130" y="1298322"/>
                  </a:lnTo>
                  <a:lnTo>
                    <a:pt x="800909" y="1309413"/>
                  </a:lnTo>
                  <a:lnTo>
                    <a:pt x="755576" y="1317475"/>
                  </a:lnTo>
                  <a:lnTo>
                    <a:pt x="709244" y="1322395"/>
                  </a:lnTo>
                  <a:lnTo>
                    <a:pt x="662025" y="1324060"/>
                  </a:lnTo>
                  <a:close/>
                </a:path>
              </a:pathLst>
            </a:custGeom>
            <a:solidFill>
              <a:srgbClr val="2B4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37557" y="1915057"/>
              <a:ext cx="845819" cy="852169"/>
            </a:xfrm>
            <a:custGeom>
              <a:avLst/>
              <a:gdLst/>
              <a:ahLst/>
              <a:cxnLst/>
              <a:rect l="l" t="t" r="r" b="b"/>
              <a:pathLst>
                <a:path w="845820" h="852169">
                  <a:moveTo>
                    <a:pt x="322097" y="851738"/>
                  </a:moveTo>
                  <a:lnTo>
                    <a:pt x="312115" y="599300"/>
                  </a:lnTo>
                  <a:lnTo>
                    <a:pt x="138811" y="599300"/>
                  </a:lnTo>
                  <a:lnTo>
                    <a:pt x="138811" y="851738"/>
                  </a:lnTo>
                  <a:lnTo>
                    <a:pt x="322097" y="851738"/>
                  </a:lnTo>
                  <a:close/>
                </a:path>
                <a:path w="845820" h="852169">
                  <a:moveTo>
                    <a:pt x="330263" y="411391"/>
                  </a:moveTo>
                  <a:lnTo>
                    <a:pt x="327025" y="357835"/>
                  </a:lnTo>
                  <a:lnTo>
                    <a:pt x="303784" y="302996"/>
                  </a:lnTo>
                  <a:lnTo>
                    <a:pt x="298361" y="290804"/>
                  </a:lnTo>
                  <a:lnTo>
                    <a:pt x="293636" y="277583"/>
                  </a:lnTo>
                  <a:lnTo>
                    <a:pt x="290017" y="262928"/>
                  </a:lnTo>
                  <a:lnTo>
                    <a:pt x="287032" y="230124"/>
                  </a:lnTo>
                  <a:lnTo>
                    <a:pt x="286283" y="184023"/>
                  </a:lnTo>
                  <a:lnTo>
                    <a:pt x="286969" y="133997"/>
                  </a:lnTo>
                  <a:lnTo>
                    <a:pt x="288594" y="81089"/>
                  </a:lnTo>
                  <a:lnTo>
                    <a:pt x="285572" y="73190"/>
                  </a:lnTo>
                  <a:lnTo>
                    <a:pt x="273977" y="61175"/>
                  </a:lnTo>
                  <a:lnTo>
                    <a:pt x="266192" y="57861"/>
                  </a:lnTo>
                  <a:lnTo>
                    <a:pt x="257835" y="57861"/>
                  </a:lnTo>
                  <a:lnTo>
                    <a:pt x="227368" y="87363"/>
                  </a:lnTo>
                  <a:lnTo>
                    <a:pt x="221411" y="270967"/>
                  </a:lnTo>
                  <a:lnTo>
                    <a:pt x="218224" y="274332"/>
                  </a:lnTo>
                  <a:lnTo>
                    <a:pt x="214337" y="273862"/>
                  </a:lnTo>
                  <a:lnTo>
                    <a:pt x="210477" y="273735"/>
                  </a:lnTo>
                  <a:lnTo>
                    <a:pt x="207454" y="270522"/>
                  </a:lnTo>
                  <a:lnTo>
                    <a:pt x="208534" y="237464"/>
                  </a:lnTo>
                  <a:lnTo>
                    <a:pt x="187845" y="215480"/>
                  </a:lnTo>
                  <a:lnTo>
                    <a:pt x="159918" y="183438"/>
                  </a:lnTo>
                  <a:lnTo>
                    <a:pt x="135369" y="150380"/>
                  </a:lnTo>
                  <a:lnTo>
                    <a:pt x="124828" y="125310"/>
                  </a:lnTo>
                  <a:lnTo>
                    <a:pt x="129882" y="106426"/>
                  </a:lnTo>
                  <a:lnTo>
                    <a:pt x="141109" y="91211"/>
                  </a:lnTo>
                  <a:lnTo>
                    <a:pt x="152577" y="80911"/>
                  </a:lnTo>
                  <a:lnTo>
                    <a:pt x="158407" y="76758"/>
                  </a:lnTo>
                  <a:lnTo>
                    <a:pt x="161671" y="74714"/>
                  </a:lnTo>
                  <a:lnTo>
                    <a:pt x="165963" y="75679"/>
                  </a:lnTo>
                  <a:lnTo>
                    <a:pt x="170091" y="82194"/>
                  </a:lnTo>
                  <a:lnTo>
                    <a:pt x="169113" y="86512"/>
                  </a:lnTo>
                  <a:lnTo>
                    <a:pt x="165862" y="88569"/>
                  </a:lnTo>
                  <a:lnTo>
                    <a:pt x="158457" y="94068"/>
                  </a:lnTo>
                  <a:lnTo>
                    <a:pt x="140665" y="131927"/>
                  </a:lnTo>
                  <a:lnTo>
                    <a:pt x="163957" y="166116"/>
                  </a:lnTo>
                  <a:lnTo>
                    <a:pt x="210096" y="167347"/>
                  </a:lnTo>
                  <a:lnTo>
                    <a:pt x="191516" y="45173"/>
                  </a:lnTo>
                  <a:lnTo>
                    <a:pt x="161455" y="19786"/>
                  </a:lnTo>
                  <a:lnTo>
                    <a:pt x="154495" y="20777"/>
                  </a:lnTo>
                  <a:lnTo>
                    <a:pt x="108331" y="47853"/>
                  </a:lnTo>
                  <a:lnTo>
                    <a:pt x="74942" y="73634"/>
                  </a:lnTo>
                  <a:lnTo>
                    <a:pt x="41325" y="116344"/>
                  </a:lnTo>
                  <a:lnTo>
                    <a:pt x="42722" y="144233"/>
                  </a:lnTo>
                  <a:lnTo>
                    <a:pt x="49733" y="176326"/>
                  </a:lnTo>
                  <a:lnTo>
                    <a:pt x="57531" y="202907"/>
                  </a:lnTo>
                  <a:lnTo>
                    <a:pt x="62623" y="217893"/>
                  </a:lnTo>
                  <a:lnTo>
                    <a:pt x="60718" y="221894"/>
                  </a:lnTo>
                  <a:lnTo>
                    <a:pt x="56311" y="223456"/>
                  </a:lnTo>
                  <a:lnTo>
                    <a:pt x="54737" y="223596"/>
                  </a:lnTo>
                  <a:lnTo>
                    <a:pt x="51866" y="223596"/>
                  </a:lnTo>
                  <a:lnTo>
                    <a:pt x="35763" y="178181"/>
                  </a:lnTo>
                  <a:lnTo>
                    <a:pt x="27482" y="114503"/>
                  </a:lnTo>
                  <a:lnTo>
                    <a:pt x="38468" y="91643"/>
                  </a:lnTo>
                  <a:lnTo>
                    <a:pt x="62826" y="65747"/>
                  </a:lnTo>
                  <a:lnTo>
                    <a:pt x="95872" y="39585"/>
                  </a:lnTo>
                  <a:lnTo>
                    <a:pt x="132854" y="15887"/>
                  </a:lnTo>
                  <a:lnTo>
                    <a:pt x="124815" y="9652"/>
                  </a:lnTo>
                  <a:lnTo>
                    <a:pt x="114528" y="3733"/>
                  </a:lnTo>
                  <a:lnTo>
                    <a:pt x="102781" y="0"/>
                  </a:lnTo>
                  <a:lnTo>
                    <a:pt x="90335" y="292"/>
                  </a:lnTo>
                  <a:lnTo>
                    <a:pt x="66357" y="18148"/>
                  </a:lnTo>
                  <a:lnTo>
                    <a:pt x="37287" y="53301"/>
                  </a:lnTo>
                  <a:lnTo>
                    <a:pt x="12153" y="90893"/>
                  </a:lnTo>
                  <a:lnTo>
                    <a:pt x="0" y="116014"/>
                  </a:lnTo>
                  <a:lnTo>
                    <a:pt x="381" y="137922"/>
                  </a:lnTo>
                  <a:lnTo>
                    <a:pt x="12026" y="207073"/>
                  </a:lnTo>
                  <a:lnTo>
                    <a:pt x="27736" y="258953"/>
                  </a:lnTo>
                  <a:lnTo>
                    <a:pt x="46393" y="298678"/>
                  </a:lnTo>
                  <a:lnTo>
                    <a:pt x="72085" y="350761"/>
                  </a:lnTo>
                  <a:lnTo>
                    <a:pt x="102044" y="410006"/>
                  </a:lnTo>
                  <a:lnTo>
                    <a:pt x="136969" y="477862"/>
                  </a:lnTo>
                  <a:lnTo>
                    <a:pt x="138811" y="485394"/>
                  </a:lnTo>
                  <a:lnTo>
                    <a:pt x="138811" y="492950"/>
                  </a:lnTo>
                  <a:lnTo>
                    <a:pt x="138811" y="511124"/>
                  </a:lnTo>
                  <a:lnTo>
                    <a:pt x="313347" y="511124"/>
                  </a:lnTo>
                  <a:lnTo>
                    <a:pt x="318693" y="487235"/>
                  </a:lnTo>
                  <a:lnTo>
                    <a:pt x="325374" y="451281"/>
                  </a:lnTo>
                  <a:lnTo>
                    <a:pt x="330263" y="411391"/>
                  </a:lnTo>
                  <a:close/>
                </a:path>
                <a:path w="845820" h="852169">
                  <a:moveTo>
                    <a:pt x="348005" y="525094"/>
                  </a:moveTo>
                  <a:lnTo>
                    <a:pt x="91922" y="525094"/>
                  </a:lnTo>
                  <a:lnTo>
                    <a:pt x="91922" y="585330"/>
                  </a:lnTo>
                  <a:lnTo>
                    <a:pt x="348005" y="585330"/>
                  </a:lnTo>
                  <a:lnTo>
                    <a:pt x="348005" y="525094"/>
                  </a:lnTo>
                  <a:close/>
                </a:path>
                <a:path w="845820" h="852169">
                  <a:moveTo>
                    <a:pt x="381215" y="546379"/>
                  </a:moveTo>
                  <a:lnTo>
                    <a:pt x="361975" y="546379"/>
                  </a:lnTo>
                  <a:lnTo>
                    <a:pt x="361975" y="564032"/>
                  </a:lnTo>
                  <a:lnTo>
                    <a:pt x="381215" y="564032"/>
                  </a:lnTo>
                  <a:lnTo>
                    <a:pt x="381215" y="546379"/>
                  </a:lnTo>
                  <a:close/>
                </a:path>
                <a:path w="845820" h="852169">
                  <a:moveTo>
                    <a:pt x="450481" y="533488"/>
                  </a:moveTo>
                  <a:lnTo>
                    <a:pt x="395185" y="533488"/>
                  </a:lnTo>
                  <a:lnTo>
                    <a:pt x="395185" y="576935"/>
                  </a:lnTo>
                  <a:lnTo>
                    <a:pt x="450481" y="576935"/>
                  </a:lnTo>
                  <a:lnTo>
                    <a:pt x="450481" y="533488"/>
                  </a:lnTo>
                  <a:close/>
                </a:path>
                <a:path w="845820" h="852169">
                  <a:moveTo>
                    <a:pt x="483704" y="546379"/>
                  </a:moveTo>
                  <a:lnTo>
                    <a:pt x="464451" y="546379"/>
                  </a:lnTo>
                  <a:lnTo>
                    <a:pt x="464451" y="564032"/>
                  </a:lnTo>
                  <a:lnTo>
                    <a:pt x="483704" y="564032"/>
                  </a:lnTo>
                  <a:lnTo>
                    <a:pt x="483704" y="546379"/>
                  </a:lnTo>
                  <a:close/>
                </a:path>
                <a:path w="845820" h="852169">
                  <a:moveTo>
                    <a:pt x="706869" y="599300"/>
                  </a:moveTo>
                  <a:lnTo>
                    <a:pt x="533552" y="599300"/>
                  </a:lnTo>
                  <a:lnTo>
                    <a:pt x="523570" y="851738"/>
                  </a:lnTo>
                  <a:lnTo>
                    <a:pt x="706869" y="851738"/>
                  </a:lnTo>
                  <a:lnTo>
                    <a:pt x="706869" y="599300"/>
                  </a:lnTo>
                  <a:close/>
                </a:path>
                <a:path w="845820" h="852169">
                  <a:moveTo>
                    <a:pt x="753745" y="525094"/>
                  </a:moveTo>
                  <a:lnTo>
                    <a:pt x="497674" y="525094"/>
                  </a:lnTo>
                  <a:lnTo>
                    <a:pt x="497674" y="585330"/>
                  </a:lnTo>
                  <a:lnTo>
                    <a:pt x="753745" y="585330"/>
                  </a:lnTo>
                  <a:lnTo>
                    <a:pt x="753745" y="525094"/>
                  </a:lnTo>
                  <a:close/>
                </a:path>
                <a:path w="845820" h="852169">
                  <a:moveTo>
                    <a:pt x="845667" y="116014"/>
                  </a:moveTo>
                  <a:lnTo>
                    <a:pt x="808380" y="53301"/>
                  </a:lnTo>
                  <a:lnTo>
                    <a:pt x="779310" y="18148"/>
                  </a:lnTo>
                  <a:lnTo>
                    <a:pt x="742911" y="0"/>
                  </a:lnTo>
                  <a:lnTo>
                    <a:pt x="731164" y="3746"/>
                  </a:lnTo>
                  <a:lnTo>
                    <a:pt x="720877" y="9664"/>
                  </a:lnTo>
                  <a:lnTo>
                    <a:pt x="712825" y="15900"/>
                  </a:lnTo>
                  <a:lnTo>
                    <a:pt x="749808" y="39598"/>
                  </a:lnTo>
                  <a:lnTo>
                    <a:pt x="782840" y="65760"/>
                  </a:lnTo>
                  <a:lnTo>
                    <a:pt x="807199" y="91643"/>
                  </a:lnTo>
                  <a:lnTo>
                    <a:pt x="818184" y="114503"/>
                  </a:lnTo>
                  <a:lnTo>
                    <a:pt x="816978" y="144513"/>
                  </a:lnTo>
                  <a:lnTo>
                    <a:pt x="809904" y="178181"/>
                  </a:lnTo>
                  <a:lnTo>
                    <a:pt x="801801" y="206121"/>
                  </a:lnTo>
                  <a:lnTo>
                    <a:pt x="796480" y="221805"/>
                  </a:lnTo>
                  <a:lnTo>
                    <a:pt x="793800" y="223596"/>
                  </a:lnTo>
                  <a:lnTo>
                    <a:pt x="790155" y="223596"/>
                  </a:lnTo>
                  <a:lnTo>
                    <a:pt x="789355" y="223456"/>
                  </a:lnTo>
                  <a:lnTo>
                    <a:pt x="784948" y="221881"/>
                  </a:lnTo>
                  <a:lnTo>
                    <a:pt x="783043" y="217893"/>
                  </a:lnTo>
                  <a:lnTo>
                    <a:pt x="788136" y="202907"/>
                  </a:lnTo>
                  <a:lnTo>
                    <a:pt x="795934" y="176326"/>
                  </a:lnTo>
                  <a:lnTo>
                    <a:pt x="802944" y="144233"/>
                  </a:lnTo>
                  <a:lnTo>
                    <a:pt x="804341" y="116344"/>
                  </a:lnTo>
                  <a:lnTo>
                    <a:pt x="794308" y="97548"/>
                  </a:lnTo>
                  <a:lnTo>
                    <a:pt x="737323" y="47866"/>
                  </a:lnTo>
                  <a:lnTo>
                    <a:pt x="697852" y="23482"/>
                  </a:lnTo>
                  <a:lnTo>
                    <a:pt x="684199" y="19786"/>
                  </a:lnTo>
                  <a:lnTo>
                    <a:pt x="677202" y="20497"/>
                  </a:lnTo>
                  <a:lnTo>
                    <a:pt x="635546" y="167347"/>
                  </a:lnTo>
                  <a:lnTo>
                    <a:pt x="646696" y="172072"/>
                  </a:lnTo>
                  <a:lnTo>
                    <a:pt x="691794" y="152920"/>
                  </a:lnTo>
                  <a:lnTo>
                    <a:pt x="703681" y="113474"/>
                  </a:lnTo>
                  <a:lnTo>
                    <a:pt x="676529" y="86512"/>
                  </a:lnTo>
                  <a:lnTo>
                    <a:pt x="675563" y="82194"/>
                  </a:lnTo>
                  <a:lnTo>
                    <a:pt x="679678" y="75679"/>
                  </a:lnTo>
                  <a:lnTo>
                    <a:pt x="683996" y="74726"/>
                  </a:lnTo>
                  <a:lnTo>
                    <a:pt x="687247" y="76758"/>
                  </a:lnTo>
                  <a:lnTo>
                    <a:pt x="693077" y="80911"/>
                  </a:lnTo>
                  <a:lnTo>
                    <a:pt x="704545" y="91211"/>
                  </a:lnTo>
                  <a:lnTo>
                    <a:pt x="715772" y="106426"/>
                  </a:lnTo>
                  <a:lnTo>
                    <a:pt x="720826" y="125310"/>
                  </a:lnTo>
                  <a:lnTo>
                    <a:pt x="710272" y="150368"/>
                  </a:lnTo>
                  <a:lnTo>
                    <a:pt x="685723" y="183438"/>
                  </a:lnTo>
                  <a:lnTo>
                    <a:pt x="657809" y="215468"/>
                  </a:lnTo>
                  <a:lnTo>
                    <a:pt x="637120" y="237464"/>
                  </a:lnTo>
                  <a:lnTo>
                    <a:pt x="638200" y="270522"/>
                  </a:lnTo>
                  <a:lnTo>
                    <a:pt x="635177" y="273748"/>
                  </a:lnTo>
                  <a:lnTo>
                    <a:pt x="631317" y="273862"/>
                  </a:lnTo>
                  <a:lnTo>
                    <a:pt x="627519" y="274294"/>
                  </a:lnTo>
                  <a:lnTo>
                    <a:pt x="624230" y="270967"/>
                  </a:lnTo>
                  <a:lnTo>
                    <a:pt x="618286" y="87363"/>
                  </a:lnTo>
                  <a:lnTo>
                    <a:pt x="615619" y="75780"/>
                  </a:lnTo>
                  <a:lnTo>
                    <a:pt x="609053" y="66408"/>
                  </a:lnTo>
                  <a:lnTo>
                    <a:pt x="599490" y="60147"/>
                  </a:lnTo>
                  <a:lnTo>
                    <a:pt x="587819" y="57861"/>
                  </a:lnTo>
                  <a:lnTo>
                    <a:pt x="579462" y="57861"/>
                  </a:lnTo>
                  <a:lnTo>
                    <a:pt x="571665" y="61175"/>
                  </a:lnTo>
                  <a:lnTo>
                    <a:pt x="560082" y="73190"/>
                  </a:lnTo>
                  <a:lnTo>
                    <a:pt x="557060" y="81089"/>
                  </a:lnTo>
                  <a:lnTo>
                    <a:pt x="558685" y="133997"/>
                  </a:lnTo>
                  <a:lnTo>
                    <a:pt x="559371" y="184023"/>
                  </a:lnTo>
                  <a:lnTo>
                    <a:pt x="558622" y="230124"/>
                  </a:lnTo>
                  <a:lnTo>
                    <a:pt x="552018" y="277583"/>
                  </a:lnTo>
                  <a:lnTo>
                    <a:pt x="529463" y="328180"/>
                  </a:lnTo>
                  <a:lnTo>
                    <a:pt x="523468" y="342290"/>
                  </a:lnTo>
                  <a:lnTo>
                    <a:pt x="518629" y="357835"/>
                  </a:lnTo>
                  <a:lnTo>
                    <a:pt x="515429" y="375678"/>
                  </a:lnTo>
                  <a:lnTo>
                    <a:pt x="515391" y="411403"/>
                  </a:lnTo>
                  <a:lnTo>
                    <a:pt x="520280" y="451294"/>
                  </a:lnTo>
                  <a:lnTo>
                    <a:pt x="526961" y="487235"/>
                  </a:lnTo>
                  <a:lnTo>
                    <a:pt x="532295" y="511124"/>
                  </a:lnTo>
                  <a:lnTo>
                    <a:pt x="706843" y="511124"/>
                  </a:lnTo>
                  <a:lnTo>
                    <a:pt x="706843" y="485394"/>
                  </a:lnTo>
                  <a:lnTo>
                    <a:pt x="708685" y="477862"/>
                  </a:lnTo>
                  <a:lnTo>
                    <a:pt x="743597" y="410006"/>
                  </a:lnTo>
                  <a:lnTo>
                    <a:pt x="773557" y="350761"/>
                  </a:lnTo>
                  <a:lnTo>
                    <a:pt x="799249" y="298678"/>
                  </a:lnTo>
                  <a:lnTo>
                    <a:pt x="817905" y="258953"/>
                  </a:lnTo>
                  <a:lnTo>
                    <a:pt x="833628" y="207073"/>
                  </a:lnTo>
                  <a:lnTo>
                    <a:pt x="845286" y="137922"/>
                  </a:lnTo>
                  <a:lnTo>
                    <a:pt x="845667" y="116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79411" y="4915637"/>
            <a:ext cx="4425315" cy="1626235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 marR="5080">
              <a:lnSpc>
                <a:spcPct val="73200"/>
              </a:lnSpc>
              <a:spcBef>
                <a:spcPts val="2070"/>
              </a:spcBef>
            </a:pPr>
            <a:r>
              <a:rPr sz="6050" b="1" spc="325" dirty="0">
                <a:solidFill>
                  <a:srgbClr val="F1723B"/>
                </a:solidFill>
                <a:latin typeface="Trebuchet MS"/>
                <a:cs typeface="Trebuchet MS"/>
              </a:rPr>
              <a:t>R</a:t>
            </a:r>
            <a:r>
              <a:rPr sz="6050" b="1" spc="270" dirty="0">
                <a:solidFill>
                  <a:srgbClr val="F1723B"/>
                </a:solidFill>
                <a:latin typeface="Trebuchet MS"/>
                <a:cs typeface="Trebuchet MS"/>
              </a:rPr>
              <a:t>e</a:t>
            </a:r>
            <a:r>
              <a:rPr sz="6050" b="1" spc="95" dirty="0">
                <a:solidFill>
                  <a:srgbClr val="F1723B"/>
                </a:solidFill>
                <a:latin typeface="Trebuchet MS"/>
                <a:cs typeface="Trebuchet MS"/>
              </a:rPr>
              <a:t>l</a:t>
            </a:r>
            <a:r>
              <a:rPr sz="6050" b="1" spc="915" dirty="0">
                <a:solidFill>
                  <a:srgbClr val="F1723B"/>
                </a:solidFill>
                <a:latin typeface="Trebuchet MS"/>
                <a:cs typeface="Trebuchet MS"/>
              </a:rPr>
              <a:t>a</a:t>
            </a:r>
            <a:r>
              <a:rPr sz="6050" b="1" spc="600" dirty="0">
                <a:solidFill>
                  <a:srgbClr val="F1723B"/>
                </a:solidFill>
                <a:latin typeface="Trebuchet MS"/>
                <a:cs typeface="Trebuchet MS"/>
              </a:rPr>
              <a:t>c</a:t>
            </a:r>
            <a:r>
              <a:rPr sz="6050" b="1" spc="75" dirty="0">
                <a:solidFill>
                  <a:srgbClr val="F1723B"/>
                </a:solidFill>
                <a:latin typeface="Trebuchet MS"/>
                <a:cs typeface="Trebuchet MS"/>
              </a:rPr>
              <a:t>i</a:t>
            </a:r>
            <a:r>
              <a:rPr sz="6050" b="1" spc="445" dirty="0">
                <a:solidFill>
                  <a:srgbClr val="F1723B"/>
                </a:solidFill>
                <a:latin typeface="Trebuchet MS"/>
                <a:cs typeface="Trebuchet MS"/>
              </a:rPr>
              <a:t>o</a:t>
            </a:r>
            <a:r>
              <a:rPr sz="6050" b="1" spc="605" dirty="0">
                <a:solidFill>
                  <a:srgbClr val="F1723B"/>
                </a:solidFill>
                <a:latin typeface="Trebuchet MS"/>
                <a:cs typeface="Trebuchet MS"/>
              </a:rPr>
              <a:t>n</a:t>
            </a:r>
            <a:r>
              <a:rPr sz="6050" b="1" spc="270" dirty="0">
                <a:solidFill>
                  <a:srgbClr val="F1723B"/>
                </a:solidFill>
                <a:latin typeface="Trebuchet MS"/>
                <a:cs typeface="Trebuchet MS"/>
              </a:rPr>
              <a:t>e</a:t>
            </a:r>
            <a:r>
              <a:rPr sz="6050" b="1" spc="675" dirty="0">
                <a:solidFill>
                  <a:srgbClr val="F1723B"/>
                </a:solidFill>
                <a:latin typeface="Trebuchet MS"/>
                <a:cs typeface="Trebuchet MS"/>
              </a:rPr>
              <a:t>s  </a:t>
            </a:r>
            <a:r>
              <a:rPr sz="6050" b="1" spc="480" dirty="0">
                <a:solidFill>
                  <a:srgbClr val="F1723B"/>
                </a:solidFill>
                <a:latin typeface="Trebuchet MS"/>
                <a:cs typeface="Trebuchet MS"/>
              </a:rPr>
              <a:t>especiales</a:t>
            </a:r>
            <a:endParaRPr sz="60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9411" y="6265689"/>
            <a:ext cx="4592955" cy="951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50" b="1" spc="625" dirty="0">
                <a:solidFill>
                  <a:srgbClr val="F1723B"/>
                </a:solidFill>
                <a:latin typeface="Trebuchet MS"/>
                <a:cs typeface="Trebuchet MS"/>
              </a:rPr>
              <a:t>d</a:t>
            </a:r>
            <a:r>
              <a:rPr sz="6050" b="1" spc="260" dirty="0">
                <a:solidFill>
                  <a:srgbClr val="F1723B"/>
                </a:solidFill>
                <a:latin typeface="Trebuchet MS"/>
                <a:cs typeface="Trebuchet MS"/>
              </a:rPr>
              <a:t>e</a:t>
            </a:r>
            <a:r>
              <a:rPr sz="6050" b="1" spc="-640" dirty="0">
                <a:solidFill>
                  <a:srgbClr val="F1723B"/>
                </a:solidFill>
                <a:latin typeface="Trebuchet MS"/>
                <a:cs typeface="Trebuchet MS"/>
              </a:rPr>
              <a:t> </a:t>
            </a:r>
            <a:r>
              <a:rPr sz="6050" b="1" spc="850" dirty="0">
                <a:solidFill>
                  <a:srgbClr val="F1723B"/>
                </a:solidFill>
                <a:latin typeface="Trebuchet MS"/>
                <a:cs typeface="Trebuchet MS"/>
              </a:rPr>
              <a:t>s</a:t>
            </a:r>
            <a:r>
              <a:rPr sz="6050" b="1" spc="600" dirty="0">
                <a:solidFill>
                  <a:srgbClr val="F1723B"/>
                </a:solidFill>
                <a:latin typeface="Trebuchet MS"/>
                <a:cs typeface="Trebuchet MS"/>
              </a:rPr>
              <a:t>u</a:t>
            </a:r>
            <a:r>
              <a:rPr sz="6050" b="1" spc="-345" dirty="0">
                <a:solidFill>
                  <a:srgbClr val="F1723B"/>
                </a:solidFill>
                <a:latin typeface="Trebuchet MS"/>
                <a:cs typeface="Trebuchet MS"/>
              </a:rPr>
              <a:t>j</a:t>
            </a:r>
            <a:r>
              <a:rPr sz="6050" b="1" spc="270" dirty="0">
                <a:solidFill>
                  <a:srgbClr val="F1723B"/>
                </a:solidFill>
                <a:latin typeface="Trebuchet MS"/>
                <a:cs typeface="Trebuchet MS"/>
              </a:rPr>
              <a:t>e</a:t>
            </a:r>
            <a:r>
              <a:rPr sz="6050" b="1" spc="600" dirty="0">
                <a:solidFill>
                  <a:srgbClr val="F1723B"/>
                </a:solidFill>
                <a:latin typeface="Trebuchet MS"/>
                <a:cs typeface="Trebuchet MS"/>
              </a:rPr>
              <a:t>c</a:t>
            </a:r>
            <a:r>
              <a:rPr sz="6050" b="1" spc="75" dirty="0">
                <a:solidFill>
                  <a:srgbClr val="F1723B"/>
                </a:solidFill>
                <a:latin typeface="Trebuchet MS"/>
                <a:cs typeface="Trebuchet MS"/>
              </a:rPr>
              <a:t>i</a:t>
            </a:r>
            <a:r>
              <a:rPr sz="6050" b="1" spc="445" dirty="0">
                <a:solidFill>
                  <a:srgbClr val="F1723B"/>
                </a:solidFill>
                <a:latin typeface="Trebuchet MS"/>
                <a:cs typeface="Trebuchet MS"/>
              </a:rPr>
              <a:t>ó</a:t>
            </a:r>
            <a:r>
              <a:rPr sz="6050" b="1" spc="595" dirty="0">
                <a:solidFill>
                  <a:srgbClr val="F1723B"/>
                </a:solidFill>
                <a:latin typeface="Trebuchet MS"/>
                <a:cs typeface="Trebuchet MS"/>
              </a:rPr>
              <a:t>n</a:t>
            </a:r>
            <a:endParaRPr sz="6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350" y="1552962"/>
            <a:ext cx="9809291" cy="179792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002665" marR="5080" indent="-990600">
              <a:lnSpc>
                <a:spcPts val="6509"/>
              </a:lnSpc>
              <a:spcBef>
                <a:spcPts val="1019"/>
              </a:spcBef>
            </a:pPr>
            <a:r>
              <a:rPr sz="6100" spc="635" dirty="0"/>
              <a:t>¿</a:t>
            </a:r>
            <a:r>
              <a:rPr sz="6100" spc="515" dirty="0"/>
              <a:t>Q</a:t>
            </a:r>
            <a:r>
              <a:rPr sz="6100" spc="610" dirty="0"/>
              <a:t>u</a:t>
            </a:r>
            <a:r>
              <a:rPr sz="6100" spc="270" dirty="0"/>
              <a:t>é</a:t>
            </a:r>
            <a:r>
              <a:rPr sz="6100" spc="-645" dirty="0"/>
              <a:t> </a:t>
            </a:r>
            <a:r>
              <a:rPr sz="6100" spc="280" dirty="0"/>
              <a:t>e</a:t>
            </a:r>
            <a:r>
              <a:rPr sz="6100" spc="855" dirty="0"/>
              <a:t>s</a:t>
            </a:r>
            <a:r>
              <a:rPr sz="6100" spc="-645" dirty="0"/>
              <a:t> </a:t>
            </a:r>
            <a:r>
              <a:rPr sz="6100" spc="280" dirty="0" err="1"/>
              <a:t>e</a:t>
            </a:r>
            <a:r>
              <a:rPr sz="6100" spc="85" dirty="0" err="1"/>
              <a:t>l</a:t>
            </a:r>
            <a:r>
              <a:rPr sz="6100" spc="-645" dirty="0"/>
              <a:t> </a:t>
            </a:r>
            <a:r>
              <a:rPr lang="es-MX" sz="6100" spc="635" dirty="0"/>
              <a:t>D</a:t>
            </a:r>
            <a:r>
              <a:rPr sz="6100" spc="280" dirty="0" err="1"/>
              <a:t>e</a:t>
            </a:r>
            <a:r>
              <a:rPr sz="6100" spc="140" dirty="0" err="1"/>
              <a:t>r</a:t>
            </a:r>
            <a:r>
              <a:rPr sz="6100" spc="280" dirty="0" err="1"/>
              <a:t>e</a:t>
            </a:r>
            <a:r>
              <a:rPr sz="6100" spc="610" dirty="0" err="1"/>
              <a:t>c</a:t>
            </a:r>
            <a:r>
              <a:rPr sz="6100" spc="595" dirty="0" err="1"/>
              <a:t>h</a:t>
            </a:r>
            <a:r>
              <a:rPr sz="6100" spc="305" dirty="0" err="1"/>
              <a:t>o</a:t>
            </a:r>
            <a:r>
              <a:rPr sz="6100" spc="305" dirty="0"/>
              <a:t>  </a:t>
            </a:r>
            <a:r>
              <a:rPr lang="es-MX" sz="6100" spc="420" dirty="0"/>
              <a:t>D</a:t>
            </a:r>
            <a:r>
              <a:rPr sz="6100" spc="420" dirty="0" err="1"/>
              <a:t>isciplinario</a:t>
            </a:r>
            <a:r>
              <a:rPr sz="6100" spc="420" dirty="0"/>
              <a:t>?</a:t>
            </a:r>
            <a:endParaRPr sz="6100" dirty="0"/>
          </a:p>
        </p:txBody>
      </p:sp>
      <p:sp>
        <p:nvSpPr>
          <p:cNvPr id="3" name="object 3"/>
          <p:cNvSpPr/>
          <p:nvPr/>
        </p:nvSpPr>
        <p:spPr>
          <a:xfrm>
            <a:off x="818552" y="4528291"/>
            <a:ext cx="11896090" cy="4222750"/>
          </a:xfrm>
          <a:custGeom>
            <a:avLst/>
            <a:gdLst/>
            <a:ahLst/>
            <a:cxnLst/>
            <a:rect l="l" t="t" r="r" b="b"/>
            <a:pathLst>
              <a:path w="11896090" h="4222750">
                <a:moveTo>
                  <a:pt x="11756189" y="4148053"/>
                </a:moveTo>
                <a:lnTo>
                  <a:pt x="11447787" y="4148053"/>
                </a:lnTo>
                <a:lnTo>
                  <a:pt x="11493090" y="4145044"/>
                </a:lnTo>
                <a:lnTo>
                  <a:pt x="11537484" y="4136259"/>
                </a:lnTo>
                <a:lnTo>
                  <a:pt x="11580495" y="4122059"/>
                </a:lnTo>
                <a:lnTo>
                  <a:pt x="11621652" y="4102809"/>
                </a:lnTo>
                <a:lnTo>
                  <a:pt x="11660483" y="4078871"/>
                </a:lnTo>
                <a:lnTo>
                  <a:pt x="11696514" y="4050606"/>
                </a:lnTo>
                <a:lnTo>
                  <a:pt x="11729274" y="4018378"/>
                </a:lnTo>
                <a:lnTo>
                  <a:pt x="11758290" y="3982549"/>
                </a:lnTo>
                <a:lnTo>
                  <a:pt x="11783089" y="3943482"/>
                </a:lnTo>
                <a:lnTo>
                  <a:pt x="11803200" y="3901540"/>
                </a:lnTo>
                <a:lnTo>
                  <a:pt x="11818150" y="3857084"/>
                </a:lnTo>
                <a:lnTo>
                  <a:pt x="11827466" y="3810478"/>
                </a:lnTo>
                <a:lnTo>
                  <a:pt x="11830677" y="3762085"/>
                </a:lnTo>
                <a:lnTo>
                  <a:pt x="11830677" y="126613"/>
                </a:lnTo>
                <a:lnTo>
                  <a:pt x="11829469" y="94228"/>
                </a:lnTo>
                <a:lnTo>
                  <a:pt x="11825655" y="62141"/>
                </a:lnTo>
                <a:lnTo>
                  <a:pt x="11818950" y="30636"/>
                </a:lnTo>
                <a:lnTo>
                  <a:pt x="11809066" y="0"/>
                </a:lnTo>
                <a:lnTo>
                  <a:pt x="11838211" y="39201"/>
                </a:lnTo>
                <a:lnTo>
                  <a:pt x="11862168" y="82405"/>
                </a:lnTo>
                <a:lnTo>
                  <a:pt x="11880197" y="129167"/>
                </a:lnTo>
                <a:lnTo>
                  <a:pt x="11891557" y="179042"/>
                </a:lnTo>
                <a:lnTo>
                  <a:pt x="11895508" y="231587"/>
                </a:lnTo>
                <a:lnTo>
                  <a:pt x="11895508" y="3867058"/>
                </a:lnTo>
                <a:lnTo>
                  <a:pt x="11892236" y="3914914"/>
                </a:lnTo>
                <a:lnTo>
                  <a:pt x="11882713" y="3960914"/>
                </a:lnTo>
                <a:lnTo>
                  <a:pt x="11867379" y="4004618"/>
                </a:lnTo>
                <a:lnTo>
                  <a:pt x="11846674" y="4045587"/>
                </a:lnTo>
                <a:lnTo>
                  <a:pt x="11821037" y="4083381"/>
                </a:lnTo>
                <a:lnTo>
                  <a:pt x="11790908" y="4117562"/>
                </a:lnTo>
                <a:lnTo>
                  <a:pt x="11756726" y="4147689"/>
                </a:lnTo>
                <a:lnTo>
                  <a:pt x="11756189" y="4148053"/>
                </a:lnTo>
                <a:close/>
              </a:path>
              <a:path w="11896090" h="4222750">
                <a:moveTo>
                  <a:pt x="11540416" y="4222150"/>
                </a:moveTo>
                <a:lnTo>
                  <a:pt x="304675" y="4222150"/>
                </a:lnTo>
                <a:lnTo>
                  <a:pt x="243880" y="4219728"/>
                </a:lnTo>
                <a:lnTo>
                  <a:pt x="189893" y="4212608"/>
                </a:lnTo>
                <a:lnTo>
                  <a:pt x="142083" y="4201005"/>
                </a:lnTo>
                <a:lnTo>
                  <a:pt x="99818" y="4185136"/>
                </a:lnTo>
                <a:lnTo>
                  <a:pt x="62470" y="4165218"/>
                </a:lnTo>
                <a:lnTo>
                  <a:pt x="29407" y="4141466"/>
                </a:lnTo>
                <a:lnTo>
                  <a:pt x="0" y="4114098"/>
                </a:lnTo>
                <a:lnTo>
                  <a:pt x="38115" y="4128521"/>
                </a:lnTo>
                <a:lnTo>
                  <a:pt x="77967" y="4139179"/>
                </a:lnTo>
                <a:lnTo>
                  <a:pt x="118976" y="4145786"/>
                </a:lnTo>
                <a:lnTo>
                  <a:pt x="160565" y="4148053"/>
                </a:lnTo>
                <a:lnTo>
                  <a:pt x="11756189" y="4148053"/>
                </a:lnTo>
                <a:lnTo>
                  <a:pt x="11718931" y="4173323"/>
                </a:lnTo>
                <a:lnTo>
                  <a:pt x="11677963" y="4194026"/>
                </a:lnTo>
                <a:lnTo>
                  <a:pt x="11634262" y="4209357"/>
                </a:lnTo>
                <a:lnTo>
                  <a:pt x="11588266" y="4218879"/>
                </a:lnTo>
                <a:lnTo>
                  <a:pt x="11540416" y="422215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3140" y="4268906"/>
            <a:ext cx="12145010" cy="4512945"/>
            <a:chOff x="593140" y="4268906"/>
            <a:chExt cx="12145010" cy="4512945"/>
          </a:xfrm>
        </p:grpSpPr>
        <p:sp>
          <p:nvSpPr>
            <p:cNvPr id="5" name="object 5"/>
            <p:cNvSpPr/>
            <p:nvPr/>
          </p:nvSpPr>
          <p:spPr>
            <a:xfrm>
              <a:off x="624017" y="4299782"/>
              <a:ext cx="11991340" cy="4345940"/>
            </a:xfrm>
            <a:custGeom>
              <a:avLst/>
              <a:gdLst/>
              <a:ahLst/>
              <a:cxnLst/>
              <a:rect l="l" t="t" r="r" b="b"/>
              <a:pathLst>
                <a:path w="11991340" h="4345940">
                  <a:moveTo>
                    <a:pt x="11636135" y="4345685"/>
                  </a:moveTo>
                  <a:lnTo>
                    <a:pt x="355101" y="4345685"/>
                  </a:lnTo>
                  <a:lnTo>
                    <a:pt x="307248" y="4342472"/>
                  </a:lnTo>
                  <a:lnTo>
                    <a:pt x="261251" y="4333105"/>
                  </a:lnTo>
                  <a:lnTo>
                    <a:pt x="217548" y="4317990"/>
                  </a:lnTo>
                  <a:lnTo>
                    <a:pt x="176578" y="4297536"/>
                  </a:lnTo>
                  <a:lnTo>
                    <a:pt x="138783" y="4272150"/>
                  </a:lnTo>
                  <a:lnTo>
                    <a:pt x="104600" y="4242240"/>
                  </a:lnTo>
                  <a:lnTo>
                    <a:pt x="74471" y="4208213"/>
                  </a:lnTo>
                  <a:lnTo>
                    <a:pt x="48833" y="4170477"/>
                  </a:lnTo>
                  <a:lnTo>
                    <a:pt x="28128" y="4129440"/>
                  </a:lnTo>
                  <a:lnTo>
                    <a:pt x="12794" y="4085508"/>
                  </a:lnTo>
                  <a:lnTo>
                    <a:pt x="3271" y="4039090"/>
                  </a:lnTo>
                  <a:lnTo>
                    <a:pt x="0" y="3990593"/>
                  </a:lnTo>
                  <a:lnTo>
                    <a:pt x="0" y="355122"/>
                  </a:lnTo>
                  <a:lnTo>
                    <a:pt x="3271" y="307265"/>
                  </a:lnTo>
                  <a:lnTo>
                    <a:pt x="12794" y="261263"/>
                  </a:lnTo>
                  <a:lnTo>
                    <a:pt x="28128" y="217557"/>
                  </a:lnTo>
                  <a:lnTo>
                    <a:pt x="48833" y="176585"/>
                  </a:lnTo>
                  <a:lnTo>
                    <a:pt x="74471" y="138787"/>
                  </a:lnTo>
                  <a:lnTo>
                    <a:pt x="104600" y="104603"/>
                  </a:lnTo>
                  <a:lnTo>
                    <a:pt x="138783" y="74472"/>
                  </a:lnTo>
                  <a:lnTo>
                    <a:pt x="176578" y="48834"/>
                  </a:lnTo>
                  <a:lnTo>
                    <a:pt x="217548" y="28128"/>
                  </a:lnTo>
                  <a:lnTo>
                    <a:pt x="261251" y="12794"/>
                  </a:lnTo>
                  <a:lnTo>
                    <a:pt x="307248" y="3271"/>
                  </a:lnTo>
                  <a:lnTo>
                    <a:pt x="355101" y="0"/>
                  </a:lnTo>
                  <a:lnTo>
                    <a:pt x="11636135" y="0"/>
                  </a:lnTo>
                  <a:lnTo>
                    <a:pt x="11683992" y="3271"/>
                  </a:lnTo>
                  <a:lnTo>
                    <a:pt x="11729992" y="12794"/>
                  </a:lnTo>
                  <a:lnTo>
                    <a:pt x="11773696" y="28128"/>
                  </a:lnTo>
                  <a:lnTo>
                    <a:pt x="11814665" y="48834"/>
                  </a:lnTo>
                  <a:lnTo>
                    <a:pt x="11852459" y="74472"/>
                  </a:lnTo>
                  <a:lnTo>
                    <a:pt x="11886639" y="104603"/>
                  </a:lnTo>
                  <a:lnTo>
                    <a:pt x="11916766" y="138787"/>
                  </a:lnTo>
                  <a:lnTo>
                    <a:pt x="11942401" y="176585"/>
                  </a:lnTo>
                  <a:lnTo>
                    <a:pt x="11963103" y="217557"/>
                  </a:lnTo>
                  <a:lnTo>
                    <a:pt x="11978435" y="261263"/>
                  </a:lnTo>
                  <a:lnTo>
                    <a:pt x="11987956" y="307265"/>
                  </a:lnTo>
                  <a:lnTo>
                    <a:pt x="11991227" y="355122"/>
                  </a:lnTo>
                  <a:lnTo>
                    <a:pt x="11991227" y="3990593"/>
                  </a:lnTo>
                  <a:lnTo>
                    <a:pt x="11987956" y="4038444"/>
                  </a:lnTo>
                  <a:lnTo>
                    <a:pt x="11978435" y="4084439"/>
                  </a:lnTo>
                  <a:lnTo>
                    <a:pt x="11963103" y="4128141"/>
                  </a:lnTo>
                  <a:lnTo>
                    <a:pt x="11942401" y="4169109"/>
                  </a:lnTo>
                  <a:lnTo>
                    <a:pt x="11916766" y="4206904"/>
                  </a:lnTo>
                  <a:lnTo>
                    <a:pt x="11886639" y="4241086"/>
                  </a:lnTo>
                  <a:lnTo>
                    <a:pt x="11852459" y="4271215"/>
                  </a:lnTo>
                  <a:lnTo>
                    <a:pt x="11814665" y="4296852"/>
                  </a:lnTo>
                  <a:lnTo>
                    <a:pt x="11773696" y="4317557"/>
                  </a:lnTo>
                  <a:lnTo>
                    <a:pt x="11729992" y="4332891"/>
                  </a:lnTo>
                  <a:lnTo>
                    <a:pt x="11683992" y="4342413"/>
                  </a:lnTo>
                  <a:lnTo>
                    <a:pt x="11636135" y="4345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140" y="4268906"/>
              <a:ext cx="12145010" cy="4512945"/>
            </a:xfrm>
            <a:custGeom>
              <a:avLst/>
              <a:gdLst/>
              <a:ahLst/>
              <a:cxnLst/>
              <a:rect l="l" t="t" r="r" b="b"/>
              <a:pathLst>
                <a:path w="12145010" h="4512945">
                  <a:moveTo>
                    <a:pt x="11763239" y="4512411"/>
                  </a:moveTo>
                  <a:lnTo>
                    <a:pt x="540488" y="4512411"/>
                  </a:lnTo>
                  <a:lnTo>
                    <a:pt x="477908" y="4509751"/>
                  </a:lnTo>
                  <a:lnTo>
                    <a:pt x="420180" y="4501900"/>
                  </a:lnTo>
                  <a:lnTo>
                    <a:pt x="367813" y="4489220"/>
                  </a:lnTo>
                  <a:lnTo>
                    <a:pt x="320499" y="4471992"/>
                  </a:lnTo>
                  <a:lnTo>
                    <a:pt x="278316" y="4450693"/>
                  </a:lnTo>
                  <a:lnTo>
                    <a:pt x="240766" y="4425508"/>
                  </a:lnTo>
                  <a:lnTo>
                    <a:pt x="207736" y="4396815"/>
                  </a:lnTo>
                  <a:lnTo>
                    <a:pt x="179014" y="4364946"/>
                  </a:lnTo>
                  <a:lnTo>
                    <a:pt x="154390" y="4330232"/>
                  </a:lnTo>
                  <a:lnTo>
                    <a:pt x="116670" y="4297410"/>
                  </a:lnTo>
                  <a:lnTo>
                    <a:pt x="83271" y="4260105"/>
                  </a:lnTo>
                  <a:lnTo>
                    <a:pt x="54734" y="4218749"/>
                  </a:lnTo>
                  <a:lnTo>
                    <a:pt x="31598" y="4173775"/>
                  </a:lnTo>
                  <a:lnTo>
                    <a:pt x="14403" y="4125616"/>
                  </a:lnTo>
                  <a:lnTo>
                    <a:pt x="3690" y="4074703"/>
                  </a:lnTo>
                  <a:lnTo>
                    <a:pt x="0" y="4021469"/>
                  </a:lnTo>
                  <a:lnTo>
                    <a:pt x="0" y="385998"/>
                  </a:lnTo>
                  <a:lnTo>
                    <a:pt x="3009" y="337604"/>
                  </a:lnTo>
                  <a:lnTo>
                    <a:pt x="11794" y="290997"/>
                  </a:lnTo>
                  <a:lnTo>
                    <a:pt x="25993" y="246539"/>
                  </a:lnTo>
                  <a:lnTo>
                    <a:pt x="45244" y="204594"/>
                  </a:lnTo>
                  <a:lnTo>
                    <a:pt x="69183" y="165524"/>
                  </a:lnTo>
                  <a:lnTo>
                    <a:pt x="97449" y="129692"/>
                  </a:lnTo>
                  <a:lnTo>
                    <a:pt x="129677" y="97460"/>
                  </a:lnTo>
                  <a:lnTo>
                    <a:pt x="165507" y="69192"/>
                  </a:lnTo>
                  <a:lnTo>
                    <a:pt x="204575" y="45250"/>
                  </a:lnTo>
                  <a:lnTo>
                    <a:pt x="246518" y="25997"/>
                  </a:lnTo>
                  <a:lnTo>
                    <a:pt x="290975" y="11796"/>
                  </a:lnTo>
                  <a:lnTo>
                    <a:pt x="337582" y="3009"/>
                  </a:lnTo>
                  <a:lnTo>
                    <a:pt x="385974" y="0"/>
                  </a:lnTo>
                  <a:lnTo>
                    <a:pt x="11667014" y="0"/>
                  </a:lnTo>
                  <a:lnTo>
                    <a:pt x="11718186" y="3396"/>
                  </a:lnTo>
                  <a:lnTo>
                    <a:pt x="11767225" y="13270"/>
                  </a:lnTo>
                  <a:lnTo>
                    <a:pt x="11813731" y="29152"/>
                  </a:lnTo>
                  <a:lnTo>
                    <a:pt x="11817238" y="30876"/>
                  </a:lnTo>
                  <a:lnTo>
                    <a:pt x="385977" y="30876"/>
                  </a:lnTo>
                  <a:lnTo>
                    <a:pt x="338125" y="34147"/>
                  </a:lnTo>
                  <a:lnTo>
                    <a:pt x="292127" y="43670"/>
                  </a:lnTo>
                  <a:lnTo>
                    <a:pt x="248424" y="59004"/>
                  </a:lnTo>
                  <a:lnTo>
                    <a:pt x="207455" y="79710"/>
                  </a:lnTo>
                  <a:lnTo>
                    <a:pt x="169659" y="105348"/>
                  </a:lnTo>
                  <a:lnTo>
                    <a:pt x="135477" y="135479"/>
                  </a:lnTo>
                  <a:lnTo>
                    <a:pt x="105347" y="169663"/>
                  </a:lnTo>
                  <a:lnTo>
                    <a:pt x="79710" y="207461"/>
                  </a:lnTo>
                  <a:lnTo>
                    <a:pt x="59004" y="248433"/>
                  </a:lnTo>
                  <a:lnTo>
                    <a:pt x="43670" y="292139"/>
                  </a:lnTo>
                  <a:lnTo>
                    <a:pt x="34148" y="338141"/>
                  </a:lnTo>
                  <a:lnTo>
                    <a:pt x="30876" y="385998"/>
                  </a:lnTo>
                  <a:lnTo>
                    <a:pt x="30876" y="4021469"/>
                  </a:lnTo>
                  <a:lnTo>
                    <a:pt x="34148" y="4069966"/>
                  </a:lnTo>
                  <a:lnTo>
                    <a:pt x="43670" y="4116384"/>
                  </a:lnTo>
                  <a:lnTo>
                    <a:pt x="59004" y="4160316"/>
                  </a:lnTo>
                  <a:lnTo>
                    <a:pt x="79710" y="4201353"/>
                  </a:lnTo>
                  <a:lnTo>
                    <a:pt x="105347" y="4239089"/>
                  </a:lnTo>
                  <a:lnTo>
                    <a:pt x="135477" y="4273116"/>
                  </a:lnTo>
                  <a:lnTo>
                    <a:pt x="169659" y="4303026"/>
                  </a:lnTo>
                  <a:lnTo>
                    <a:pt x="207455" y="4328412"/>
                  </a:lnTo>
                  <a:lnTo>
                    <a:pt x="248424" y="4348866"/>
                  </a:lnTo>
                  <a:lnTo>
                    <a:pt x="292127" y="4363981"/>
                  </a:lnTo>
                  <a:lnTo>
                    <a:pt x="338125" y="4373348"/>
                  </a:lnTo>
                  <a:lnTo>
                    <a:pt x="340130" y="4373483"/>
                  </a:lnTo>
                  <a:lnTo>
                    <a:pt x="228499" y="4373483"/>
                  </a:lnTo>
                  <a:lnTo>
                    <a:pt x="257930" y="4400851"/>
                  </a:lnTo>
                  <a:lnTo>
                    <a:pt x="291156" y="4424602"/>
                  </a:lnTo>
                  <a:lnTo>
                    <a:pt x="328950" y="4444521"/>
                  </a:lnTo>
                  <a:lnTo>
                    <a:pt x="372080" y="4460389"/>
                  </a:lnTo>
                  <a:lnTo>
                    <a:pt x="421319" y="4471992"/>
                  </a:lnTo>
                  <a:lnTo>
                    <a:pt x="477437" y="4479113"/>
                  </a:lnTo>
                  <a:lnTo>
                    <a:pt x="541205" y="4481534"/>
                  </a:lnTo>
                  <a:lnTo>
                    <a:pt x="11912898" y="4481534"/>
                  </a:lnTo>
                  <a:lnTo>
                    <a:pt x="11902204" y="4486444"/>
                  </a:lnTo>
                  <a:lnTo>
                    <a:pt x="11857748" y="4500645"/>
                  </a:lnTo>
                  <a:lnTo>
                    <a:pt x="11811143" y="4509432"/>
                  </a:lnTo>
                  <a:lnTo>
                    <a:pt x="11763239" y="4512411"/>
                  </a:lnTo>
                  <a:close/>
                </a:path>
                <a:path w="12145010" h="4512945">
                  <a:moveTo>
                    <a:pt x="11820201" y="4376561"/>
                  </a:moveTo>
                  <a:lnTo>
                    <a:pt x="11667011" y="4376561"/>
                  </a:lnTo>
                  <a:lnTo>
                    <a:pt x="11714868" y="4373289"/>
                  </a:lnTo>
                  <a:lnTo>
                    <a:pt x="11760868" y="4363767"/>
                  </a:lnTo>
                  <a:lnTo>
                    <a:pt x="11804572" y="4348433"/>
                  </a:lnTo>
                  <a:lnTo>
                    <a:pt x="11845541" y="4327728"/>
                  </a:lnTo>
                  <a:lnTo>
                    <a:pt x="11883335" y="4302091"/>
                  </a:lnTo>
                  <a:lnTo>
                    <a:pt x="11917515" y="4271962"/>
                  </a:lnTo>
                  <a:lnTo>
                    <a:pt x="11947642" y="4237780"/>
                  </a:lnTo>
                  <a:lnTo>
                    <a:pt x="11973277" y="4199985"/>
                  </a:lnTo>
                  <a:lnTo>
                    <a:pt x="11993979" y="4159017"/>
                  </a:lnTo>
                  <a:lnTo>
                    <a:pt x="12009311" y="4115315"/>
                  </a:lnTo>
                  <a:lnTo>
                    <a:pt x="12018832" y="4069320"/>
                  </a:lnTo>
                  <a:lnTo>
                    <a:pt x="12022103" y="4021469"/>
                  </a:lnTo>
                  <a:lnTo>
                    <a:pt x="12022103" y="385998"/>
                  </a:lnTo>
                  <a:lnTo>
                    <a:pt x="12018832" y="338141"/>
                  </a:lnTo>
                  <a:lnTo>
                    <a:pt x="12009311" y="292139"/>
                  </a:lnTo>
                  <a:lnTo>
                    <a:pt x="11993979" y="248433"/>
                  </a:lnTo>
                  <a:lnTo>
                    <a:pt x="11973277" y="207461"/>
                  </a:lnTo>
                  <a:lnTo>
                    <a:pt x="11947642" y="169663"/>
                  </a:lnTo>
                  <a:lnTo>
                    <a:pt x="11917515" y="135479"/>
                  </a:lnTo>
                  <a:lnTo>
                    <a:pt x="11883335" y="105348"/>
                  </a:lnTo>
                  <a:lnTo>
                    <a:pt x="11845541" y="79710"/>
                  </a:lnTo>
                  <a:lnTo>
                    <a:pt x="11804572" y="59004"/>
                  </a:lnTo>
                  <a:lnTo>
                    <a:pt x="11760868" y="43670"/>
                  </a:lnTo>
                  <a:lnTo>
                    <a:pt x="11714868" y="34147"/>
                  </a:lnTo>
                  <a:lnTo>
                    <a:pt x="11667011" y="30876"/>
                  </a:lnTo>
                  <a:lnTo>
                    <a:pt x="11817238" y="30876"/>
                  </a:lnTo>
                  <a:lnTo>
                    <a:pt x="11857306" y="50569"/>
                  </a:lnTo>
                  <a:lnTo>
                    <a:pt x="11897551" y="77052"/>
                  </a:lnTo>
                  <a:lnTo>
                    <a:pt x="11934070" y="108129"/>
                  </a:lnTo>
                  <a:lnTo>
                    <a:pt x="11966465" y="143328"/>
                  </a:lnTo>
                  <a:lnTo>
                    <a:pt x="11994336" y="182178"/>
                  </a:lnTo>
                  <a:lnTo>
                    <a:pt x="12032054" y="215012"/>
                  </a:lnTo>
                  <a:lnTo>
                    <a:pt x="12065450" y="252325"/>
                  </a:lnTo>
                  <a:lnTo>
                    <a:pt x="12070321" y="259384"/>
                  </a:lnTo>
                  <a:lnTo>
                    <a:pt x="12034478" y="259384"/>
                  </a:lnTo>
                  <a:lnTo>
                    <a:pt x="12043063" y="290020"/>
                  </a:lnTo>
                  <a:lnTo>
                    <a:pt x="12049913" y="321525"/>
                  </a:lnTo>
                  <a:lnTo>
                    <a:pt x="12054448" y="353613"/>
                  </a:lnTo>
                  <a:lnTo>
                    <a:pt x="12056089" y="385998"/>
                  </a:lnTo>
                  <a:lnTo>
                    <a:pt x="12056089" y="4021469"/>
                  </a:lnTo>
                  <a:lnTo>
                    <a:pt x="12053113" y="4069320"/>
                  </a:lnTo>
                  <a:lnTo>
                    <a:pt x="12044310" y="4116384"/>
                  </a:lnTo>
                  <a:lnTo>
                    <a:pt x="12030095" y="4160924"/>
                  </a:lnTo>
                  <a:lnTo>
                    <a:pt x="12010844" y="4202867"/>
                  </a:lnTo>
                  <a:lnTo>
                    <a:pt x="11986904" y="4241934"/>
                  </a:lnTo>
                  <a:lnTo>
                    <a:pt x="11958638" y="4277762"/>
                  </a:lnTo>
                  <a:lnTo>
                    <a:pt x="11926409" y="4309990"/>
                  </a:lnTo>
                  <a:lnTo>
                    <a:pt x="11890577" y="4338255"/>
                  </a:lnTo>
                  <a:lnTo>
                    <a:pt x="11851508" y="4362194"/>
                  </a:lnTo>
                  <a:lnTo>
                    <a:pt x="11820201" y="4376561"/>
                  </a:lnTo>
                  <a:close/>
                </a:path>
                <a:path w="12145010" h="4512945">
                  <a:moveTo>
                    <a:pt x="11912898" y="4481534"/>
                  </a:moveTo>
                  <a:lnTo>
                    <a:pt x="11762749" y="4481534"/>
                  </a:lnTo>
                  <a:lnTo>
                    <a:pt x="11810660" y="4478263"/>
                  </a:lnTo>
                  <a:lnTo>
                    <a:pt x="11856823" y="4468742"/>
                  </a:lnTo>
                  <a:lnTo>
                    <a:pt x="11900778" y="4453410"/>
                  </a:lnTo>
                  <a:lnTo>
                    <a:pt x="11942063" y="4432708"/>
                  </a:lnTo>
                  <a:lnTo>
                    <a:pt x="11980218" y="4407073"/>
                  </a:lnTo>
                  <a:lnTo>
                    <a:pt x="12014781" y="4376946"/>
                  </a:lnTo>
                  <a:lnTo>
                    <a:pt x="12045291" y="4342766"/>
                  </a:lnTo>
                  <a:lnTo>
                    <a:pt x="12071288" y="4304972"/>
                  </a:lnTo>
                  <a:lnTo>
                    <a:pt x="12092310" y="4264003"/>
                  </a:lnTo>
                  <a:lnTo>
                    <a:pt x="12107897" y="4220299"/>
                  </a:lnTo>
                  <a:lnTo>
                    <a:pt x="12117587" y="4174299"/>
                  </a:lnTo>
                  <a:lnTo>
                    <a:pt x="12120920" y="4126442"/>
                  </a:lnTo>
                  <a:lnTo>
                    <a:pt x="12120920" y="490971"/>
                  </a:lnTo>
                  <a:lnTo>
                    <a:pt x="12116968" y="438427"/>
                  </a:lnTo>
                  <a:lnTo>
                    <a:pt x="12105608" y="388552"/>
                  </a:lnTo>
                  <a:lnTo>
                    <a:pt x="12087580" y="341789"/>
                  </a:lnTo>
                  <a:lnTo>
                    <a:pt x="12063623" y="298585"/>
                  </a:lnTo>
                  <a:lnTo>
                    <a:pt x="12034478" y="259384"/>
                  </a:lnTo>
                  <a:lnTo>
                    <a:pt x="12070321" y="259384"/>
                  </a:lnTo>
                  <a:lnTo>
                    <a:pt x="12093986" y="293686"/>
                  </a:lnTo>
                  <a:lnTo>
                    <a:pt x="12117121" y="338663"/>
                  </a:lnTo>
                  <a:lnTo>
                    <a:pt x="12134314" y="386824"/>
                  </a:lnTo>
                  <a:lnTo>
                    <a:pt x="12144737" y="436360"/>
                  </a:lnTo>
                  <a:lnTo>
                    <a:pt x="12144737" y="4179991"/>
                  </a:lnTo>
                  <a:lnTo>
                    <a:pt x="12136923" y="4221444"/>
                  </a:lnTo>
                  <a:lnTo>
                    <a:pt x="12122724" y="4265901"/>
                  </a:lnTo>
                  <a:lnTo>
                    <a:pt x="12103474" y="4307847"/>
                  </a:lnTo>
                  <a:lnTo>
                    <a:pt x="12079535" y="4346917"/>
                  </a:lnTo>
                  <a:lnTo>
                    <a:pt x="12051270" y="4382749"/>
                  </a:lnTo>
                  <a:lnTo>
                    <a:pt x="12019042" y="4414981"/>
                  </a:lnTo>
                  <a:lnTo>
                    <a:pt x="11983213" y="4443249"/>
                  </a:lnTo>
                  <a:lnTo>
                    <a:pt x="11944146" y="4467191"/>
                  </a:lnTo>
                  <a:lnTo>
                    <a:pt x="11912898" y="4481534"/>
                  </a:lnTo>
                  <a:close/>
                </a:path>
                <a:path w="12145010" h="4512945">
                  <a:moveTo>
                    <a:pt x="11670090" y="4407438"/>
                  </a:moveTo>
                  <a:lnTo>
                    <a:pt x="389064" y="4407438"/>
                  </a:lnTo>
                  <a:lnTo>
                    <a:pt x="346173" y="4405171"/>
                  </a:lnTo>
                  <a:lnTo>
                    <a:pt x="305308" y="4398564"/>
                  </a:lnTo>
                  <a:lnTo>
                    <a:pt x="266180" y="4387905"/>
                  </a:lnTo>
                  <a:lnTo>
                    <a:pt x="228499" y="4373483"/>
                  </a:lnTo>
                  <a:lnTo>
                    <a:pt x="340130" y="4373483"/>
                  </a:lnTo>
                  <a:lnTo>
                    <a:pt x="385977" y="4376561"/>
                  </a:lnTo>
                  <a:lnTo>
                    <a:pt x="11820201" y="4376561"/>
                  </a:lnTo>
                  <a:lnTo>
                    <a:pt x="11809561" y="4381444"/>
                  </a:lnTo>
                  <a:lnTo>
                    <a:pt x="11765101" y="4395643"/>
                  </a:lnTo>
                  <a:lnTo>
                    <a:pt x="11718490" y="4404429"/>
                  </a:lnTo>
                  <a:lnTo>
                    <a:pt x="11670090" y="4407438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9724" y="4240536"/>
            <a:ext cx="11028680" cy="4371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600"/>
              </a:lnSpc>
              <a:spcBef>
                <a:spcPts val="105"/>
              </a:spcBef>
            </a:pPr>
            <a:r>
              <a:rPr sz="3150" spc="27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00203C"/>
                </a:solidFill>
                <a:latin typeface="Calibri"/>
                <a:cs typeface="Calibri"/>
              </a:rPr>
              <a:t>Derecho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60" dirty="0">
                <a:solidFill>
                  <a:srgbClr val="00203C"/>
                </a:solidFill>
                <a:latin typeface="Calibri"/>
                <a:cs typeface="Calibri"/>
              </a:rPr>
              <a:t>Disciplinario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80" dirty="0">
                <a:solidFill>
                  <a:srgbClr val="00203C"/>
                </a:solidFill>
                <a:latin typeface="Calibri"/>
                <a:cs typeface="Calibri"/>
              </a:rPr>
              <a:t>es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85" dirty="0">
                <a:solidFill>
                  <a:srgbClr val="00203C"/>
                </a:solidFill>
                <a:latin typeface="Calibri"/>
                <a:cs typeface="Calibri"/>
              </a:rPr>
              <a:t>una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expresión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14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la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5" dirty="0">
                <a:solidFill>
                  <a:srgbClr val="00203C"/>
                </a:solidFill>
                <a:latin typeface="Calibri"/>
                <a:cs typeface="Calibri"/>
              </a:rPr>
              <a:t>potestad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5" dirty="0">
                <a:solidFill>
                  <a:srgbClr val="00203C"/>
                </a:solidFill>
                <a:latin typeface="Calibri"/>
                <a:cs typeface="Calibri"/>
              </a:rPr>
              <a:t>sancionatoria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del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Estado,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45" dirty="0">
                <a:solidFill>
                  <a:srgbClr val="00203C"/>
                </a:solidFill>
                <a:latin typeface="Calibri"/>
                <a:cs typeface="Calibri"/>
              </a:rPr>
              <a:t>conformada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65" dirty="0">
                <a:solidFill>
                  <a:srgbClr val="00203C"/>
                </a:solidFill>
                <a:latin typeface="Calibri"/>
                <a:cs typeface="Calibri"/>
              </a:rPr>
              <a:t>por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45" dirty="0">
                <a:solidFill>
                  <a:srgbClr val="00203C"/>
                </a:solidFill>
                <a:latin typeface="Calibri"/>
                <a:cs typeface="Calibri"/>
              </a:rPr>
              <a:t>conjunto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14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0" dirty="0">
                <a:solidFill>
                  <a:srgbClr val="00203C"/>
                </a:solidFill>
                <a:latin typeface="Calibri"/>
                <a:cs typeface="Calibri"/>
              </a:rPr>
              <a:t>principios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60" dirty="0">
                <a:solidFill>
                  <a:srgbClr val="00203C"/>
                </a:solidFill>
                <a:latin typeface="Calibri"/>
                <a:cs typeface="Calibri"/>
              </a:rPr>
              <a:t>fundamentales,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60" dirty="0">
                <a:solidFill>
                  <a:srgbClr val="00203C"/>
                </a:solidFill>
                <a:latin typeface="Calibri"/>
                <a:cs typeface="Calibri"/>
              </a:rPr>
              <a:t>normas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40" dirty="0">
                <a:solidFill>
                  <a:srgbClr val="00203C"/>
                </a:solidFill>
                <a:latin typeface="Calibri"/>
                <a:cs typeface="Calibri"/>
              </a:rPr>
              <a:t>sustantivas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160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0" dirty="0">
                <a:solidFill>
                  <a:srgbClr val="00203C"/>
                </a:solidFill>
                <a:latin typeface="Calibri"/>
                <a:cs typeface="Calibri"/>
              </a:rPr>
              <a:t>procedimentales,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la </a:t>
            </a:r>
            <a:r>
              <a:rPr sz="3150" spc="3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0" dirty="0">
                <a:solidFill>
                  <a:srgbClr val="00203C"/>
                </a:solidFill>
                <a:latin typeface="Calibri"/>
                <a:cs typeface="Calibri"/>
              </a:rPr>
              <a:t>facultan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80" dirty="0">
                <a:solidFill>
                  <a:srgbClr val="00203C"/>
                </a:solidFill>
                <a:latin typeface="Calibri"/>
                <a:cs typeface="Calibri"/>
              </a:rPr>
              <a:t>para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5" dirty="0">
                <a:solidFill>
                  <a:srgbClr val="00203C"/>
                </a:solidFill>
                <a:latin typeface="Calibri"/>
                <a:cs typeface="Calibri"/>
              </a:rPr>
              <a:t>ejercer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autotutela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con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80" dirty="0">
                <a:solidFill>
                  <a:srgbClr val="00203C"/>
                </a:solidFill>
                <a:latin typeface="Calibri"/>
                <a:cs typeface="Calibri"/>
              </a:rPr>
              <a:t>respecto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a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los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servidores </a:t>
            </a:r>
            <a:r>
              <a:rPr sz="3150" spc="-2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10" dirty="0">
                <a:solidFill>
                  <a:srgbClr val="00203C"/>
                </a:solidFill>
                <a:latin typeface="Calibri"/>
                <a:cs typeface="Calibri"/>
              </a:rPr>
              <a:t>públicos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160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5" dirty="0">
                <a:solidFill>
                  <a:srgbClr val="00203C"/>
                </a:solidFill>
                <a:latin typeface="Calibri"/>
                <a:cs typeface="Calibri"/>
              </a:rPr>
              <a:t>particulares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60" dirty="0">
                <a:solidFill>
                  <a:srgbClr val="00203C"/>
                </a:solidFill>
                <a:latin typeface="Calibri"/>
                <a:cs typeface="Calibri"/>
              </a:rPr>
              <a:t>ejercen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00203C"/>
                </a:solidFill>
                <a:latin typeface="Calibri"/>
                <a:cs typeface="Calibri"/>
              </a:rPr>
              <a:t>funciones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5" dirty="0">
                <a:solidFill>
                  <a:srgbClr val="00203C"/>
                </a:solidFill>
                <a:latin typeface="Calibri"/>
                <a:cs typeface="Calibri"/>
              </a:rPr>
              <a:t>públicas,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5" dirty="0">
                <a:solidFill>
                  <a:srgbClr val="00203C"/>
                </a:solidFill>
                <a:latin typeface="Calibri"/>
                <a:cs typeface="Calibri"/>
              </a:rPr>
              <a:t>cuando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con </a:t>
            </a:r>
            <a:r>
              <a:rPr sz="3150" spc="-2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5" dirty="0">
                <a:solidFill>
                  <a:srgbClr val="00203C"/>
                </a:solidFill>
                <a:latin typeface="Calibri"/>
                <a:cs typeface="Calibri"/>
              </a:rPr>
              <a:t>su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5" dirty="0">
                <a:solidFill>
                  <a:srgbClr val="00203C"/>
                </a:solidFill>
                <a:latin typeface="Calibri"/>
                <a:cs typeface="Calibri"/>
              </a:rPr>
              <a:t>conducta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0" dirty="0">
                <a:solidFill>
                  <a:srgbClr val="00203C"/>
                </a:solidFill>
                <a:latin typeface="Calibri"/>
                <a:cs typeface="Calibri"/>
              </a:rPr>
              <a:t>desconozcan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sus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deberes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funcionales;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los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0" dirty="0">
                <a:solidFill>
                  <a:srgbClr val="00203C"/>
                </a:solidFill>
                <a:latin typeface="Calibri"/>
                <a:cs typeface="Calibri"/>
              </a:rPr>
              <a:t>cuales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75" dirty="0">
                <a:solidFill>
                  <a:srgbClr val="00203C"/>
                </a:solidFill>
                <a:latin typeface="Calibri"/>
                <a:cs typeface="Calibri"/>
              </a:rPr>
              <a:t>no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0" dirty="0">
                <a:solidFill>
                  <a:srgbClr val="00203C"/>
                </a:solidFill>
                <a:latin typeface="Calibri"/>
                <a:cs typeface="Calibri"/>
              </a:rPr>
              <a:t>son </a:t>
            </a:r>
            <a:r>
              <a:rPr sz="3150" spc="-4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10" dirty="0">
                <a:solidFill>
                  <a:srgbClr val="00203C"/>
                </a:solidFill>
                <a:latin typeface="Calibri"/>
                <a:cs typeface="Calibri"/>
              </a:rPr>
              <a:t>vistos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5" dirty="0">
                <a:solidFill>
                  <a:srgbClr val="00203C"/>
                </a:solidFill>
                <a:latin typeface="Calibri"/>
                <a:cs typeface="Calibri"/>
              </a:rPr>
              <a:t>como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70" dirty="0">
                <a:solidFill>
                  <a:srgbClr val="00203C"/>
                </a:solidFill>
                <a:latin typeface="Calibri"/>
                <a:cs typeface="Calibri"/>
              </a:rPr>
              <a:t>un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60" dirty="0">
                <a:solidFill>
                  <a:srgbClr val="00203C"/>
                </a:solidFill>
                <a:latin typeface="Calibri"/>
                <a:cs typeface="Calibri"/>
              </a:rPr>
              <a:t>fin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14" dirty="0">
                <a:solidFill>
                  <a:srgbClr val="00203C"/>
                </a:solidFill>
                <a:latin typeface="Calibri"/>
                <a:cs typeface="Calibri"/>
              </a:rPr>
              <a:t>en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sí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mismo,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00203C"/>
                </a:solidFill>
                <a:latin typeface="Calibri"/>
                <a:cs typeface="Calibri"/>
              </a:rPr>
              <a:t>sino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dentro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14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35" dirty="0">
                <a:solidFill>
                  <a:srgbClr val="00203C"/>
                </a:solidFill>
                <a:latin typeface="Calibri"/>
                <a:cs typeface="Calibri"/>
              </a:rPr>
              <a:t>su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alineación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25" dirty="0">
                <a:solidFill>
                  <a:srgbClr val="00203C"/>
                </a:solidFill>
                <a:latin typeface="Calibri"/>
                <a:cs typeface="Calibri"/>
              </a:rPr>
              <a:t>con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5" dirty="0">
                <a:solidFill>
                  <a:srgbClr val="00203C"/>
                </a:solidFill>
                <a:latin typeface="Calibri"/>
                <a:cs typeface="Calibri"/>
              </a:rPr>
              <a:t>los </a:t>
            </a:r>
            <a:r>
              <a:rPr sz="3150" spc="-69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00203C"/>
                </a:solidFill>
                <a:latin typeface="Calibri"/>
                <a:cs typeface="Calibri"/>
              </a:rPr>
              <a:t>fines,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20" dirty="0">
                <a:solidFill>
                  <a:srgbClr val="00203C"/>
                </a:solidFill>
                <a:latin typeface="Calibri"/>
                <a:cs typeface="Calibri"/>
              </a:rPr>
              <a:t>principios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160" dirty="0">
                <a:solidFill>
                  <a:srgbClr val="00203C"/>
                </a:solidFill>
                <a:latin typeface="Calibri"/>
                <a:cs typeface="Calibri"/>
              </a:rPr>
              <a:t>y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" dirty="0">
                <a:solidFill>
                  <a:srgbClr val="00203C"/>
                </a:solidFill>
                <a:latin typeface="Calibri"/>
                <a:cs typeface="Calibri"/>
              </a:rPr>
              <a:t>valores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0" dirty="0">
                <a:solidFill>
                  <a:srgbClr val="00203C"/>
                </a:solidFill>
                <a:latin typeface="Calibri"/>
                <a:cs typeface="Calibri"/>
              </a:rPr>
              <a:t>superiores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00" dirty="0">
                <a:solidFill>
                  <a:srgbClr val="00203C"/>
                </a:solidFill>
                <a:latin typeface="Calibri"/>
                <a:cs typeface="Calibri"/>
              </a:rPr>
              <a:t>que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95" dirty="0">
                <a:solidFill>
                  <a:srgbClr val="00203C"/>
                </a:solidFill>
                <a:latin typeface="Calibri"/>
                <a:cs typeface="Calibri"/>
              </a:rPr>
              <a:t>sustentan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el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00203C"/>
                </a:solidFill>
                <a:latin typeface="Calibri"/>
                <a:cs typeface="Calibri"/>
              </a:rPr>
              <a:t>Estado</a:t>
            </a:r>
            <a:r>
              <a:rPr sz="3150" spc="8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85" dirty="0">
                <a:solidFill>
                  <a:srgbClr val="00203C"/>
                </a:solidFill>
                <a:latin typeface="Calibri"/>
                <a:cs typeface="Calibri"/>
              </a:rPr>
              <a:t>Social </a:t>
            </a:r>
            <a:r>
              <a:rPr sz="3150" spc="90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14" dirty="0">
                <a:solidFill>
                  <a:srgbClr val="00203C"/>
                </a:solidFill>
                <a:latin typeface="Calibri"/>
                <a:cs typeface="Calibri"/>
              </a:rPr>
              <a:t>de</a:t>
            </a:r>
            <a:r>
              <a:rPr sz="3150" spc="75" dirty="0">
                <a:solidFill>
                  <a:srgbClr val="00203C"/>
                </a:solidFill>
                <a:latin typeface="Calibri"/>
                <a:cs typeface="Calibri"/>
              </a:rPr>
              <a:t> </a:t>
            </a:r>
            <a:r>
              <a:rPr sz="3150" spc="-15" dirty="0">
                <a:solidFill>
                  <a:srgbClr val="00203C"/>
                </a:solidFill>
                <a:latin typeface="Calibri"/>
                <a:cs typeface="Calibri"/>
              </a:rPr>
              <a:t>Derecho.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4160" y="9643549"/>
            <a:ext cx="3570604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10" dirty="0">
                <a:solidFill>
                  <a:srgbClr val="00203C"/>
                </a:solidFill>
                <a:latin typeface="Trebuchet MS"/>
                <a:cs typeface="Trebuchet MS"/>
              </a:rPr>
              <a:t>Libro:</a:t>
            </a:r>
            <a:r>
              <a:rPr sz="1450" spc="-45" dirty="0">
                <a:solidFill>
                  <a:srgbClr val="00203C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00203C"/>
                </a:solidFill>
                <a:latin typeface="Trebuchet MS"/>
                <a:cs typeface="Trebuchet MS"/>
              </a:rPr>
              <a:t>Derecho</a:t>
            </a:r>
            <a:r>
              <a:rPr sz="1450" spc="-40" dirty="0">
                <a:solidFill>
                  <a:srgbClr val="00203C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00203C"/>
                </a:solidFill>
                <a:latin typeface="Trebuchet MS"/>
                <a:cs typeface="Trebuchet MS"/>
              </a:rPr>
              <a:t>Disciplinario</a:t>
            </a:r>
            <a:r>
              <a:rPr sz="1450" spc="-40" dirty="0">
                <a:solidFill>
                  <a:srgbClr val="00203C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00203C"/>
                </a:solidFill>
                <a:latin typeface="Trebuchet MS"/>
                <a:cs typeface="Trebuchet MS"/>
              </a:rPr>
              <a:t>Interactivo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2876" y="654816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59">
                <a:moveTo>
                  <a:pt x="151060" y="0"/>
                </a:moveTo>
                <a:lnTo>
                  <a:pt x="198807" y="7701"/>
                </a:lnTo>
                <a:lnTo>
                  <a:pt x="240274" y="29145"/>
                </a:lnTo>
                <a:lnTo>
                  <a:pt x="272975" y="61846"/>
                </a:lnTo>
                <a:lnTo>
                  <a:pt x="294419" y="103313"/>
                </a:lnTo>
                <a:lnTo>
                  <a:pt x="302121" y="151060"/>
                </a:lnTo>
                <a:lnTo>
                  <a:pt x="294419" y="198807"/>
                </a:lnTo>
                <a:lnTo>
                  <a:pt x="272975" y="240274"/>
                </a:lnTo>
                <a:lnTo>
                  <a:pt x="240274" y="272975"/>
                </a:lnTo>
                <a:lnTo>
                  <a:pt x="198807" y="294419"/>
                </a:lnTo>
                <a:lnTo>
                  <a:pt x="151060" y="302121"/>
                </a:lnTo>
                <a:lnTo>
                  <a:pt x="103313" y="294419"/>
                </a:lnTo>
                <a:lnTo>
                  <a:pt x="61846" y="272975"/>
                </a:lnTo>
                <a:lnTo>
                  <a:pt x="29145" y="240274"/>
                </a:lnTo>
                <a:lnTo>
                  <a:pt x="7701" y="198807"/>
                </a:lnTo>
                <a:lnTo>
                  <a:pt x="0" y="151060"/>
                </a:lnTo>
                <a:lnTo>
                  <a:pt x="7701" y="103313"/>
                </a:lnTo>
                <a:lnTo>
                  <a:pt x="29145" y="61846"/>
                </a:lnTo>
                <a:lnTo>
                  <a:pt x="61846" y="29145"/>
                </a:lnTo>
                <a:lnTo>
                  <a:pt x="103313" y="7701"/>
                </a:lnTo>
                <a:lnTo>
                  <a:pt x="151060" y="0"/>
                </a:lnTo>
                <a:close/>
              </a:path>
            </a:pathLst>
          </a:custGeom>
          <a:solidFill>
            <a:srgbClr val="F17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406" y="6623697"/>
            <a:ext cx="151060" cy="1510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8406" y="6170515"/>
            <a:ext cx="151060" cy="151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8406" y="5868394"/>
            <a:ext cx="151060" cy="151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8406" y="5566273"/>
            <a:ext cx="151060" cy="1510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92915" y="6607511"/>
            <a:ext cx="302260" cy="302260"/>
            <a:chOff x="4792915" y="6607511"/>
            <a:chExt cx="302260" cy="302260"/>
          </a:xfrm>
        </p:grpSpPr>
        <p:sp>
          <p:nvSpPr>
            <p:cNvPr id="8" name="object 8"/>
            <p:cNvSpPr/>
            <p:nvPr/>
          </p:nvSpPr>
          <p:spPr>
            <a:xfrm>
              <a:off x="4792915" y="6607511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59">
                  <a:moveTo>
                    <a:pt x="151060" y="0"/>
                  </a:moveTo>
                  <a:lnTo>
                    <a:pt x="198807" y="7701"/>
                  </a:lnTo>
                  <a:lnTo>
                    <a:pt x="240274" y="29145"/>
                  </a:lnTo>
                  <a:lnTo>
                    <a:pt x="272975" y="61846"/>
                  </a:lnTo>
                  <a:lnTo>
                    <a:pt x="294419" y="103313"/>
                  </a:lnTo>
                  <a:lnTo>
                    <a:pt x="302121" y="151060"/>
                  </a:lnTo>
                  <a:lnTo>
                    <a:pt x="294419" y="198807"/>
                  </a:lnTo>
                  <a:lnTo>
                    <a:pt x="272975" y="240274"/>
                  </a:lnTo>
                  <a:lnTo>
                    <a:pt x="240274" y="272975"/>
                  </a:lnTo>
                  <a:lnTo>
                    <a:pt x="198807" y="294419"/>
                  </a:lnTo>
                  <a:lnTo>
                    <a:pt x="151060" y="302121"/>
                  </a:lnTo>
                  <a:lnTo>
                    <a:pt x="103313" y="294419"/>
                  </a:lnTo>
                  <a:lnTo>
                    <a:pt x="61846" y="272975"/>
                  </a:lnTo>
                  <a:lnTo>
                    <a:pt x="29145" y="240274"/>
                  </a:lnTo>
                  <a:lnTo>
                    <a:pt x="7701" y="198807"/>
                  </a:lnTo>
                  <a:lnTo>
                    <a:pt x="0" y="151060"/>
                  </a:lnTo>
                  <a:lnTo>
                    <a:pt x="7701" y="103313"/>
                  </a:lnTo>
                  <a:lnTo>
                    <a:pt x="29145" y="61846"/>
                  </a:lnTo>
                  <a:lnTo>
                    <a:pt x="61846" y="29145"/>
                  </a:lnTo>
                  <a:lnTo>
                    <a:pt x="103313" y="7701"/>
                  </a:lnTo>
                  <a:lnTo>
                    <a:pt x="151060" y="0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8445" y="6683041"/>
              <a:ext cx="151060" cy="15106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8445" y="6229860"/>
            <a:ext cx="151060" cy="1510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8445" y="5927739"/>
            <a:ext cx="151060" cy="1510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8445" y="5625618"/>
            <a:ext cx="151060" cy="15106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190307" y="6607511"/>
            <a:ext cx="302260" cy="302260"/>
            <a:chOff x="8190307" y="6607511"/>
            <a:chExt cx="302260" cy="302260"/>
          </a:xfrm>
        </p:grpSpPr>
        <p:sp>
          <p:nvSpPr>
            <p:cNvPr id="14" name="object 14"/>
            <p:cNvSpPr/>
            <p:nvPr/>
          </p:nvSpPr>
          <p:spPr>
            <a:xfrm>
              <a:off x="8190307" y="6607511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151060" y="0"/>
                  </a:moveTo>
                  <a:lnTo>
                    <a:pt x="198807" y="7701"/>
                  </a:lnTo>
                  <a:lnTo>
                    <a:pt x="240274" y="29145"/>
                  </a:lnTo>
                  <a:lnTo>
                    <a:pt x="272975" y="61846"/>
                  </a:lnTo>
                  <a:lnTo>
                    <a:pt x="294419" y="103313"/>
                  </a:lnTo>
                  <a:lnTo>
                    <a:pt x="302121" y="151060"/>
                  </a:lnTo>
                  <a:lnTo>
                    <a:pt x="294419" y="198807"/>
                  </a:lnTo>
                  <a:lnTo>
                    <a:pt x="272975" y="240274"/>
                  </a:lnTo>
                  <a:lnTo>
                    <a:pt x="240274" y="272975"/>
                  </a:lnTo>
                  <a:lnTo>
                    <a:pt x="198807" y="294419"/>
                  </a:lnTo>
                  <a:lnTo>
                    <a:pt x="151060" y="302121"/>
                  </a:lnTo>
                  <a:lnTo>
                    <a:pt x="103313" y="294419"/>
                  </a:lnTo>
                  <a:lnTo>
                    <a:pt x="61846" y="272975"/>
                  </a:lnTo>
                  <a:lnTo>
                    <a:pt x="29145" y="240274"/>
                  </a:lnTo>
                  <a:lnTo>
                    <a:pt x="7701" y="198807"/>
                  </a:lnTo>
                  <a:lnTo>
                    <a:pt x="0" y="151060"/>
                  </a:lnTo>
                  <a:lnTo>
                    <a:pt x="7701" y="103313"/>
                  </a:lnTo>
                  <a:lnTo>
                    <a:pt x="29145" y="61846"/>
                  </a:lnTo>
                  <a:lnTo>
                    <a:pt x="61846" y="29145"/>
                  </a:lnTo>
                  <a:lnTo>
                    <a:pt x="103313" y="7701"/>
                  </a:lnTo>
                  <a:lnTo>
                    <a:pt x="151060" y="0"/>
                  </a:lnTo>
                  <a:close/>
                </a:path>
              </a:pathLst>
            </a:custGeom>
            <a:solidFill>
              <a:srgbClr val="29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5838" y="6683041"/>
              <a:ext cx="151060" cy="15106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5838" y="6229860"/>
            <a:ext cx="151060" cy="1510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65838" y="5927739"/>
            <a:ext cx="151060" cy="1510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5838" y="5625618"/>
            <a:ext cx="151060" cy="15106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19299" y="3512149"/>
            <a:ext cx="1444625" cy="1687830"/>
            <a:chOff x="7619299" y="3512149"/>
            <a:chExt cx="1444625" cy="1687830"/>
          </a:xfrm>
        </p:grpSpPr>
        <p:sp>
          <p:nvSpPr>
            <p:cNvPr id="20" name="object 20"/>
            <p:cNvSpPr/>
            <p:nvPr/>
          </p:nvSpPr>
          <p:spPr>
            <a:xfrm>
              <a:off x="7619299" y="3512149"/>
              <a:ext cx="1444625" cy="1687830"/>
            </a:xfrm>
            <a:custGeom>
              <a:avLst/>
              <a:gdLst/>
              <a:ahLst/>
              <a:cxnLst/>
              <a:rect l="l" t="t" r="r" b="b"/>
              <a:pathLst>
                <a:path w="1444625" h="1687829">
                  <a:moveTo>
                    <a:pt x="721692" y="1687677"/>
                  </a:moveTo>
                  <a:lnTo>
                    <a:pt x="703198" y="1682516"/>
                  </a:lnTo>
                  <a:lnTo>
                    <a:pt x="689866" y="1667033"/>
                  </a:lnTo>
                  <a:lnTo>
                    <a:pt x="637394" y="1543166"/>
                  </a:lnTo>
                  <a:lnTo>
                    <a:pt x="612610" y="1497859"/>
                  </a:lnTo>
                  <a:lnTo>
                    <a:pt x="579117" y="1459406"/>
                  </a:lnTo>
                  <a:lnTo>
                    <a:pt x="538205" y="1428856"/>
                  </a:lnTo>
                  <a:lnTo>
                    <a:pt x="491164" y="1407258"/>
                  </a:lnTo>
                  <a:lnTo>
                    <a:pt x="446755" y="1390620"/>
                  </a:lnTo>
                  <a:lnTo>
                    <a:pt x="403786" y="1371205"/>
                  </a:lnTo>
                  <a:lnTo>
                    <a:pt x="362366" y="1349121"/>
                  </a:lnTo>
                  <a:lnTo>
                    <a:pt x="322605" y="1324479"/>
                  </a:lnTo>
                  <a:lnTo>
                    <a:pt x="284614" y="1297389"/>
                  </a:lnTo>
                  <a:lnTo>
                    <a:pt x="248501" y="1267960"/>
                  </a:lnTo>
                  <a:lnTo>
                    <a:pt x="214377" y="1236302"/>
                  </a:lnTo>
                  <a:lnTo>
                    <a:pt x="182352" y="1202525"/>
                  </a:lnTo>
                  <a:lnTo>
                    <a:pt x="152535" y="1166740"/>
                  </a:lnTo>
                  <a:lnTo>
                    <a:pt x="125036" y="1129055"/>
                  </a:lnTo>
                  <a:lnTo>
                    <a:pt x="99966" y="1089580"/>
                  </a:lnTo>
                  <a:lnTo>
                    <a:pt x="77433" y="1048427"/>
                  </a:lnTo>
                  <a:lnTo>
                    <a:pt x="57549" y="1005703"/>
                  </a:lnTo>
                  <a:lnTo>
                    <a:pt x="40422" y="961520"/>
                  </a:lnTo>
                  <a:lnTo>
                    <a:pt x="26163" y="915987"/>
                  </a:lnTo>
                  <a:lnTo>
                    <a:pt x="14881" y="869214"/>
                  </a:lnTo>
                  <a:lnTo>
                    <a:pt x="6687" y="821310"/>
                  </a:lnTo>
                  <a:lnTo>
                    <a:pt x="1690" y="772387"/>
                  </a:lnTo>
                  <a:lnTo>
                    <a:pt x="0" y="722553"/>
                  </a:lnTo>
                  <a:lnTo>
                    <a:pt x="1532" y="675037"/>
                  </a:lnTo>
                  <a:lnTo>
                    <a:pt x="6067" y="628343"/>
                  </a:lnTo>
                  <a:lnTo>
                    <a:pt x="13509" y="582566"/>
                  </a:lnTo>
                  <a:lnTo>
                    <a:pt x="23765" y="537801"/>
                  </a:lnTo>
                  <a:lnTo>
                    <a:pt x="36740" y="494143"/>
                  </a:lnTo>
                  <a:lnTo>
                    <a:pt x="52338" y="451688"/>
                  </a:lnTo>
                  <a:lnTo>
                    <a:pt x="70467" y="410530"/>
                  </a:lnTo>
                  <a:lnTo>
                    <a:pt x="91031" y="370764"/>
                  </a:lnTo>
                  <a:lnTo>
                    <a:pt x="113936" y="332487"/>
                  </a:lnTo>
                  <a:lnTo>
                    <a:pt x="139088" y="295792"/>
                  </a:lnTo>
                  <a:lnTo>
                    <a:pt x="166391" y="260775"/>
                  </a:lnTo>
                  <a:lnTo>
                    <a:pt x="195752" y="227532"/>
                  </a:lnTo>
                  <a:lnTo>
                    <a:pt x="227076" y="196156"/>
                  </a:lnTo>
                  <a:lnTo>
                    <a:pt x="260268" y="166744"/>
                  </a:lnTo>
                  <a:lnTo>
                    <a:pt x="295235" y="139390"/>
                  </a:lnTo>
                  <a:lnTo>
                    <a:pt x="331881" y="114190"/>
                  </a:lnTo>
                  <a:lnTo>
                    <a:pt x="370112" y="91239"/>
                  </a:lnTo>
                  <a:lnTo>
                    <a:pt x="409834" y="70632"/>
                  </a:lnTo>
                  <a:lnTo>
                    <a:pt x="450952" y="52463"/>
                  </a:lnTo>
                  <a:lnTo>
                    <a:pt x="493372" y="36829"/>
                  </a:lnTo>
                  <a:lnTo>
                    <a:pt x="537000" y="23824"/>
                  </a:lnTo>
                  <a:lnTo>
                    <a:pt x="581740" y="13544"/>
                  </a:lnTo>
                  <a:lnTo>
                    <a:pt x="627498" y="6082"/>
                  </a:lnTo>
                  <a:lnTo>
                    <a:pt x="674181" y="1536"/>
                  </a:lnTo>
                  <a:lnTo>
                    <a:pt x="721692" y="0"/>
                  </a:lnTo>
                  <a:lnTo>
                    <a:pt x="769208" y="1536"/>
                  </a:lnTo>
                  <a:lnTo>
                    <a:pt x="815902" y="6082"/>
                  </a:lnTo>
                  <a:lnTo>
                    <a:pt x="861679" y="13544"/>
                  </a:lnTo>
                  <a:lnTo>
                    <a:pt x="906444" y="23824"/>
                  </a:lnTo>
                  <a:lnTo>
                    <a:pt x="950102" y="36829"/>
                  </a:lnTo>
                  <a:lnTo>
                    <a:pt x="992557" y="52463"/>
                  </a:lnTo>
                  <a:lnTo>
                    <a:pt x="1033715" y="70632"/>
                  </a:lnTo>
                  <a:lnTo>
                    <a:pt x="1073480" y="91239"/>
                  </a:lnTo>
                  <a:lnTo>
                    <a:pt x="1111758" y="114190"/>
                  </a:lnTo>
                  <a:lnTo>
                    <a:pt x="1148453" y="139390"/>
                  </a:lnTo>
                  <a:lnTo>
                    <a:pt x="1183470" y="166744"/>
                  </a:lnTo>
                  <a:lnTo>
                    <a:pt x="1216713" y="196156"/>
                  </a:lnTo>
                  <a:lnTo>
                    <a:pt x="1248089" y="227532"/>
                  </a:lnTo>
                  <a:lnTo>
                    <a:pt x="1277501" y="260775"/>
                  </a:lnTo>
                  <a:lnTo>
                    <a:pt x="1304855" y="295792"/>
                  </a:lnTo>
                  <a:lnTo>
                    <a:pt x="1330055" y="332487"/>
                  </a:lnTo>
                  <a:lnTo>
                    <a:pt x="1353006" y="370764"/>
                  </a:lnTo>
                  <a:lnTo>
                    <a:pt x="1373613" y="410530"/>
                  </a:lnTo>
                  <a:lnTo>
                    <a:pt x="1391782" y="451688"/>
                  </a:lnTo>
                  <a:lnTo>
                    <a:pt x="1407416" y="494143"/>
                  </a:lnTo>
                  <a:lnTo>
                    <a:pt x="1420421" y="537801"/>
                  </a:lnTo>
                  <a:lnTo>
                    <a:pt x="1430701" y="582566"/>
                  </a:lnTo>
                  <a:lnTo>
                    <a:pt x="1438162" y="628343"/>
                  </a:lnTo>
                  <a:lnTo>
                    <a:pt x="1442709" y="675037"/>
                  </a:lnTo>
                  <a:lnTo>
                    <a:pt x="1444245" y="722553"/>
                  </a:lnTo>
                  <a:lnTo>
                    <a:pt x="1442555" y="772380"/>
                  </a:lnTo>
                  <a:lnTo>
                    <a:pt x="1437557" y="821285"/>
                  </a:lnTo>
                  <a:lnTo>
                    <a:pt x="1429360" y="869159"/>
                  </a:lnTo>
                  <a:lnTo>
                    <a:pt x="1418074" y="915896"/>
                  </a:lnTo>
                  <a:lnTo>
                    <a:pt x="1403807" y="961388"/>
                  </a:lnTo>
                  <a:lnTo>
                    <a:pt x="1386669" y="1005527"/>
                  </a:lnTo>
                  <a:lnTo>
                    <a:pt x="1366769" y="1048205"/>
                  </a:lnTo>
                  <a:lnTo>
                    <a:pt x="1344215" y="1089315"/>
                  </a:lnTo>
                  <a:lnTo>
                    <a:pt x="1319117" y="1128750"/>
                  </a:lnTo>
                  <a:lnTo>
                    <a:pt x="1291585" y="1166401"/>
                  </a:lnTo>
                  <a:lnTo>
                    <a:pt x="1261726" y="1202161"/>
                  </a:lnTo>
                  <a:lnTo>
                    <a:pt x="1229651" y="1235923"/>
                  </a:lnTo>
                  <a:lnTo>
                    <a:pt x="1195468" y="1267578"/>
                  </a:lnTo>
                  <a:lnTo>
                    <a:pt x="1159287" y="1297020"/>
                  </a:lnTo>
                  <a:lnTo>
                    <a:pt x="1121216" y="1324141"/>
                  </a:lnTo>
                  <a:lnTo>
                    <a:pt x="1081365" y="1348832"/>
                  </a:lnTo>
                  <a:lnTo>
                    <a:pt x="1039843" y="1370987"/>
                  </a:lnTo>
                  <a:lnTo>
                    <a:pt x="996759" y="1390498"/>
                  </a:lnTo>
                  <a:lnTo>
                    <a:pt x="952221" y="1407258"/>
                  </a:lnTo>
                  <a:lnTo>
                    <a:pt x="905664" y="1428856"/>
                  </a:lnTo>
                  <a:lnTo>
                    <a:pt x="864913" y="1459406"/>
                  </a:lnTo>
                  <a:lnTo>
                    <a:pt x="831258" y="1497859"/>
                  </a:lnTo>
                  <a:lnTo>
                    <a:pt x="805990" y="1543166"/>
                  </a:lnTo>
                  <a:lnTo>
                    <a:pt x="753519" y="1667033"/>
                  </a:lnTo>
                  <a:lnTo>
                    <a:pt x="740186" y="1682516"/>
                  </a:lnTo>
                  <a:lnTo>
                    <a:pt x="721692" y="1687677"/>
                  </a:lnTo>
                  <a:close/>
                </a:path>
              </a:pathLst>
            </a:custGeom>
            <a:solidFill>
              <a:srgbClr val="29B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9728" y="3630167"/>
              <a:ext cx="1277111" cy="12771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39724" y="3632574"/>
              <a:ext cx="1204595" cy="1204595"/>
            </a:xfrm>
            <a:custGeom>
              <a:avLst/>
              <a:gdLst/>
              <a:ahLst/>
              <a:cxnLst/>
              <a:rect l="l" t="t" r="r" b="b"/>
              <a:pathLst>
                <a:path w="1204595" h="1204595">
                  <a:moveTo>
                    <a:pt x="602127" y="1204255"/>
                  </a:moveTo>
                  <a:lnTo>
                    <a:pt x="555071" y="1202443"/>
                  </a:lnTo>
                  <a:lnTo>
                    <a:pt x="509006" y="1197097"/>
                  </a:lnTo>
                  <a:lnTo>
                    <a:pt x="464065" y="1188352"/>
                  </a:lnTo>
                  <a:lnTo>
                    <a:pt x="420382" y="1176340"/>
                  </a:lnTo>
                  <a:lnTo>
                    <a:pt x="378091" y="1161196"/>
                  </a:lnTo>
                  <a:lnTo>
                    <a:pt x="337327" y="1143054"/>
                  </a:lnTo>
                  <a:lnTo>
                    <a:pt x="298222" y="1122047"/>
                  </a:lnTo>
                  <a:lnTo>
                    <a:pt x="260911" y="1098309"/>
                  </a:lnTo>
                  <a:lnTo>
                    <a:pt x="225527" y="1071974"/>
                  </a:lnTo>
                  <a:lnTo>
                    <a:pt x="192205" y="1043176"/>
                  </a:lnTo>
                  <a:lnTo>
                    <a:pt x="161078" y="1012049"/>
                  </a:lnTo>
                  <a:lnTo>
                    <a:pt x="132280" y="978727"/>
                  </a:lnTo>
                  <a:lnTo>
                    <a:pt x="105945" y="943344"/>
                  </a:lnTo>
                  <a:lnTo>
                    <a:pt x="82208" y="906033"/>
                  </a:lnTo>
                  <a:lnTo>
                    <a:pt x="61200" y="866928"/>
                  </a:lnTo>
                  <a:lnTo>
                    <a:pt x="43058" y="826163"/>
                  </a:lnTo>
                  <a:lnTo>
                    <a:pt x="27914" y="783872"/>
                  </a:lnTo>
                  <a:lnTo>
                    <a:pt x="15902" y="740190"/>
                  </a:lnTo>
                  <a:lnTo>
                    <a:pt x="7157" y="695248"/>
                  </a:lnTo>
                  <a:lnTo>
                    <a:pt x="1811" y="649183"/>
                  </a:lnTo>
                  <a:lnTo>
                    <a:pt x="0" y="602127"/>
                  </a:lnTo>
                  <a:lnTo>
                    <a:pt x="1811" y="555071"/>
                  </a:lnTo>
                  <a:lnTo>
                    <a:pt x="7157" y="509006"/>
                  </a:lnTo>
                  <a:lnTo>
                    <a:pt x="15902" y="464065"/>
                  </a:lnTo>
                  <a:lnTo>
                    <a:pt x="27914" y="420382"/>
                  </a:lnTo>
                  <a:lnTo>
                    <a:pt x="43058" y="378091"/>
                  </a:lnTo>
                  <a:lnTo>
                    <a:pt x="61200" y="337327"/>
                  </a:lnTo>
                  <a:lnTo>
                    <a:pt x="82208" y="298222"/>
                  </a:lnTo>
                  <a:lnTo>
                    <a:pt x="105945" y="260911"/>
                  </a:lnTo>
                  <a:lnTo>
                    <a:pt x="132280" y="225527"/>
                  </a:lnTo>
                  <a:lnTo>
                    <a:pt x="161078" y="192205"/>
                  </a:lnTo>
                  <a:lnTo>
                    <a:pt x="192205" y="161078"/>
                  </a:lnTo>
                  <a:lnTo>
                    <a:pt x="225527" y="132280"/>
                  </a:lnTo>
                  <a:lnTo>
                    <a:pt x="260911" y="105945"/>
                  </a:lnTo>
                  <a:lnTo>
                    <a:pt x="298222" y="82208"/>
                  </a:lnTo>
                  <a:lnTo>
                    <a:pt x="337327" y="61200"/>
                  </a:lnTo>
                  <a:lnTo>
                    <a:pt x="378091" y="43058"/>
                  </a:lnTo>
                  <a:lnTo>
                    <a:pt x="420382" y="27914"/>
                  </a:lnTo>
                  <a:lnTo>
                    <a:pt x="464065" y="15902"/>
                  </a:lnTo>
                  <a:lnTo>
                    <a:pt x="509006" y="7157"/>
                  </a:lnTo>
                  <a:lnTo>
                    <a:pt x="555071" y="1811"/>
                  </a:lnTo>
                  <a:lnTo>
                    <a:pt x="602127" y="0"/>
                  </a:lnTo>
                  <a:lnTo>
                    <a:pt x="649183" y="1811"/>
                  </a:lnTo>
                  <a:lnTo>
                    <a:pt x="695248" y="7157"/>
                  </a:lnTo>
                  <a:lnTo>
                    <a:pt x="740190" y="15902"/>
                  </a:lnTo>
                  <a:lnTo>
                    <a:pt x="783872" y="27914"/>
                  </a:lnTo>
                  <a:lnTo>
                    <a:pt x="826163" y="43058"/>
                  </a:lnTo>
                  <a:lnTo>
                    <a:pt x="866928" y="61200"/>
                  </a:lnTo>
                  <a:lnTo>
                    <a:pt x="906033" y="82208"/>
                  </a:lnTo>
                  <a:lnTo>
                    <a:pt x="943344" y="105945"/>
                  </a:lnTo>
                  <a:lnTo>
                    <a:pt x="978727" y="132280"/>
                  </a:lnTo>
                  <a:lnTo>
                    <a:pt x="1012049" y="161078"/>
                  </a:lnTo>
                  <a:lnTo>
                    <a:pt x="1043176" y="192205"/>
                  </a:lnTo>
                  <a:lnTo>
                    <a:pt x="1071974" y="225527"/>
                  </a:lnTo>
                  <a:lnTo>
                    <a:pt x="1098309" y="260911"/>
                  </a:lnTo>
                  <a:lnTo>
                    <a:pt x="1122047" y="298222"/>
                  </a:lnTo>
                  <a:lnTo>
                    <a:pt x="1143054" y="337327"/>
                  </a:lnTo>
                  <a:lnTo>
                    <a:pt x="1161196" y="378091"/>
                  </a:lnTo>
                  <a:lnTo>
                    <a:pt x="1176340" y="420382"/>
                  </a:lnTo>
                  <a:lnTo>
                    <a:pt x="1188352" y="464065"/>
                  </a:lnTo>
                  <a:lnTo>
                    <a:pt x="1197097" y="509006"/>
                  </a:lnTo>
                  <a:lnTo>
                    <a:pt x="1202443" y="555071"/>
                  </a:lnTo>
                  <a:lnTo>
                    <a:pt x="1204255" y="602127"/>
                  </a:lnTo>
                  <a:lnTo>
                    <a:pt x="1202443" y="649183"/>
                  </a:lnTo>
                  <a:lnTo>
                    <a:pt x="1197097" y="695248"/>
                  </a:lnTo>
                  <a:lnTo>
                    <a:pt x="1188352" y="740190"/>
                  </a:lnTo>
                  <a:lnTo>
                    <a:pt x="1176340" y="783872"/>
                  </a:lnTo>
                  <a:lnTo>
                    <a:pt x="1161196" y="826163"/>
                  </a:lnTo>
                  <a:lnTo>
                    <a:pt x="1143054" y="866928"/>
                  </a:lnTo>
                  <a:lnTo>
                    <a:pt x="1122047" y="906033"/>
                  </a:lnTo>
                  <a:lnTo>
                    <a:pt x="1098309" y="943344"/>
                  </a:lnTo>
                  <a:lnTo>
                    <a:pt x="1071974" y="978727"/>
                  </a:lnTo>
                  <a:lnTo>
                    <a:pt x="1043176" y="1012049"/>
                  </a:lnTo>
                  <a:lnTo>
                    <a:pt x="1012049" y="1043176"/>
                  </a:lnTo>
                  <a:lnTo>
                    <a:pt x="978727" y="1071974"/>
                  </a:lnTo>
                  <a:lnTo>
                    <a:pt x="943344" y="1098309"/>
                  </a:lnTo>
                  <a:lnTo>
                    <a:pt x="906033" y="1122047"/>
                  </a:lnTo>
                  <a:lnTo>
                    <a:pt x="866928" y="1143054"/>
                  </a:lnTo>
                  <a:lnTo>
                    <a:pt x="826163" y="1161196"/>
                  </a:lnTo>
                  <a:lnTo>
                    <a:pt x="783872" y="1176340"/>
                  </a:lnTo>
                  <a:lnTo>
                    <a:pt x="740190" y="1188352"/>
                  </a:lnTo>
                  <a:lnTo>
                    <a:pt x="695248" y="1197097"/>
                  </a:lnTo>
                  <a:lnTo>
                    <a:pt x="649183" y="1202443"/>
                  </a:lnTo>
                  <a:lnTo>
                    <a:pt x="602127" y="1204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221876" y="3512149"/>
            <a:ext cx="1444625" cy="1687830"/>
            <a:chOff x="4221876" y="3512149"/>
            <a:chExt cx="1444625" cy="1687830"/>
          </a:xfrm>
        </p:grpSpPr>
        <p:sp>
          <p:nvSpPr>
            <p:cNvPr id="24" name="object 24"/>
            <p:cNvSpPr/>
            <p:nvPr/>
          </p:nvSpPr>
          <p:spPr>
            <a:xfrm>
              <a:off x="4221876" y="3512149"/>
              <a:ext cx="1444625" cy="1687830"/>
            </a:xfrm>
            <a:custGeom>
              <a:avLst/>
              <a:gdLst/>
              <a:ahLst/>
              <a:cxnLst/>
              <a:rect l="l" t="t" r="r" b="b"/>
              <a:pathLst>
                <a:path w="1444625" h="1687829">
                  <a:moveTo>
                    <a:pt x="721692" y="1687677"/>
                  </a:moveTo>
                  <a:lnTo>
                    <a:pt x="703198" y="1682516"/>
                  </a:lnTo>
                  <a:lnTo>
                    <a:pt x="689866" y="1667033"/>
                  </a:lnTo>
                  <a:lnTo>
                    <a:pt x="637394" y="1543166"/>
                  </a:lnTo>
                  <a:lnTo>
                    <a:pt x="612610" y="1497859"/>
                  </a:lnTo>
                  <a:lnTo>
                    <a:pt x="579117" y="1459406"/>
                  </a:lnTo>
                  <a:lnTo>
                    <a:pt x="538205" y="1428856"/>
                  </a:lnTo>
                  <a:lnTo>
                    <a:pt x="491164" y="1407258"/>
                  </a:lnTo>
                  <a:lnTo>
                    <a:pt x="446755" y="1390620"/>
                  </a:lnTo>
                  <a:lnTo>
                    <a:pt x="403786" y="1371205"/>
                  </a:lnTo>
                  <a:lnTo>
                    <a:pt x="362366" y="1349121"/>
                  </a:lnTo>
                  <a:lnTo>
                    <a:pt x="322605" y="1324479"/>
                  </a:lnTo>
                  <a:lnTo>
                    <a:pt x="284614" y="1297389"/>
                  </a:lnTo>
                  <a:lnTo>
                    <a:pt x="248501" y="1267960"/>
                  </a:lnTo>
                  <a:lnTo>
                    <a:pt x="214377" y="1236302"/>
                  </a:lnTo>
                  <a:lnTo>
                    <a:pt x="182352" y="1202525"/>
                  </a:lnTo>
                  <a:lnTo>
                    <a:pt x="152535" y="1166740"/>
                  </a:lnTo>
                  <a:lnTo>
                    <a:pt x="125036" y="1129055"/>
                  </a:lnTo>
                  <a:lnTo>
                    <a:pt x="99966" y="1089580"/>
                  </a:lnTo>
                  <a:lnTo>
                    <a:pt x="77433" y="1048427"/>
                  </a:lnTo>
                  <a:lnTo>
                    <a:pt x="57549" y="1005703"/>
                  </a:lnTo>
                  <a:lnTo>
                    <a:pt x="40422" y="961520"/>
                  </a:lnTo>
                  <a:lnTo>
                    <a:pt x="26163" y="915987"/>
                  </a:lnTo>
                  <a:lnTo>
                    <a:pt x="14881" y="869214"/>
                  </a:lnTo>
                  <a:lnTo>
                    <a:pt x="6687" y="821310"/>
                  </a:lnTo>
                  <a:lnTo>
                    <a:pt x="1690" y="772387"/>
                  </a:lnTo>
                  <a:lnTo>
                    <a:pt x="0" y="722553"/>
                  </a:lnTo>
                  <a:lnTo>
                    <a:pt x="1532" y="675037"/>
                  </a:lnTo>
                  <a:lnTo>
                    <a:pt x="6067" y="628343"/>
                  </a:lnTo>
                  <a:lnTo>
                    <a:pt x="13509" y="582566"/>
                  </a:lnTo>
                  <a:lnTo>
                    <a:pt x="23765" y="537801"/>
                  </a:lnTo>
                  <a:lnTo>
                    <a:pt x="36740" y="494143"/>
                  </a:lnTo>
                  <a:lnTo>
                    <a:pt x="52338" y="451688"/>
                  </a:lnTo>
                  <a:lnTo>
                    <a:pt x="70467" y="410530"/>
                  </a:lnTo>
                  <a:lnTo>
                    <a:pt x="91031" y="370764"/>
                  </a:lnTo>
                  <a:lnTo>
                    <a:pt x="113936" y="332487"/>
                  </a:lnTo>
                  <a:lnTo>
                    <a:pt x="139088" y="295792"/>
                  </a:lnTo>
                  <a:lnTo>
                    <a:pt x="166391" y="260775"/>
                  </a:lnTo>
                  <a:lnTo>
                    <a:pt x="195752" y="227532"/>
                  </a:lnTo>
                  <a:lnTo>
                    <a:pt x="227076" y="196156"/>
                  </a:lnTo>
                  <a:lnTo>
                    <a:pt x="260268" y="166744"/>
                  </a:lnTo>
                  <a:lnTo>
                    <a:pt x="295235" y="139390"/>
                  </a:lnTo>
                  <a:lnTo>
                    <a:pt x="331881" y="114190"/>
                  </a:lnTo>
                  <a:lnTo>
                    <a:pt x="370112" y="91239"/>
                  </a:lnTo>
                  <a:lnTo>
                    <a:pt x="409834" y="70632"/>
                  </a:lnTo>
                  <a:lnTo>
                    <a:pt x="450952" y="52463"/>
                  </a:lnTo>
                  <a:lnTo>
                    <a:pt x="493372" y="36829"/>
                  </a:lnTo>
                  <a:lnTo>
                    <a:pt x="537000" y="23824"/>
                  </a:lnTo>
                  <a:lnTo>
                    <a:pt x="581740" y="13544"/>
                  </a:lnTo>
                  <a:lnTo>
                    <a:pt x="627498" y="6082"/>
                  </a:lnTo>
                  <a:lnTo>
                    <a:pt x="674181" y="1536"/>
                  </a:lnTo>
                  <a:lnTo>
                    <a:pt x="721692" y="0"/>
                  </a:lnTo>
                  <a:lnTo>
                    <a:pt x="769208" y="1536"/>
                  </a:lnTo>
                  <a:lnTo>
                    <a:pt x="815902" y="6082"/>
                  </a:lnTo>
                  <a:lnTo>
                    <a:pt x="861679" y="13544"/>
                  </a:lnTo>
                  <a:lnTo>
                    <a:pt x="906444" y="23824"/>
                  </a:lnTo>
                  <a:lnTo>
                    <a:pt x="950102" y="36829"/>
                  </a:lnTo>
                  <a:lnTo>
                    <a:pt x="992557" y="52463"/>
                  </a:lnTo>
                  <a:lnTo>
                    <a:pt x="1033715" y="70632"/>
                  </a:lnTo>
                  <a:lnTo>
                    <a:pt x="1073480" y="91239"/>
                  </a:lnTo>
                  <a:lnTo>
                    <a:pt x="1111758" y="114190"/>
                  </a:lnTo>
                  <a:lnTo>
                    <a:pt x="1148453" y="139390"/>
                  </a:lnTo>
                  <a:lnTo>
                    <a:pt x="1183470" y="166744"/>
                  </a:lnTo>
                  <a:lnTo>
                    <a:pt x="1216713" y="196156"/>
                  </a:lnTo>
                  <a:lnTo>
                    <a:pt x="1248089" y="227532"/>
                  </a:lnTo>
                  <a:lnTo>
                    <a:pt x="1277501" y="260775"/>
                  </a:lnTo>
                  <a:lnTo>
                    <a:pt x="1304855" y="295792"/>
                  </a:lnTo>
                  <a:lnTo>
                    <a:pt x="1330055" y="332487"/>
                  </a:lnTo>
                  <a:lnTo>
                    <a:pt x="1353006" y="370764"/>
                  </a:lnTo>
                  <a:lnTo>
                    <a:pt x="1373613" y="410530"/>
                  </a:lnTo>
                  <a:lnTo>
                    <a:pt x="1391782" y="451688"/>
                  </a:lnTo>
                  <a:lnTo>
                    <a:pt x="1407416" y="494143"/>
                  </a:lnTo>
                  <a:lnTo>
                    <a:pt x="1420421" y="537801"/>
                  </a:lnTo>
                  <a:lnTo>
                    <a:pt x="1430701" y="582566"/>
                  </a:lnTo>
                  <a:lnTo>
                    <a:pt x="1438162" y="628343"/>
                  </a:lnTo>
                  <a:lnTo>
                    <a:pt x="1442709" y="675037"/>
                  </a:lnTo>
                  <a:lnTo>
                    <a:pt x="1444245" y="722553"/>
                  </a:lnTo>
                  <a:lnTo>
                    <a:pt x="1442555" y="772380"/>
                  </a:lnTo>
                  <a:lnTo>
                    <a:pt x="1437557" y="821285"/>
                  </a:lnTo>
                  <a:lnTo>
                    <a:pt x="1429360" y="869159"/>
                  </a:lnTo>
                  <a:lnTo>
                    <a:pt x="1418074" y="915896"/>
                  </a:lnTo>
                  <a:lnTo>
                    <a:pt x="1403807" y="961388"/>
                  </a:lnTo>
                  <a:lnTo>
                    <a:pt x="1386669" y="1005527"/>
                  </a:lnTo>
                  <a:lnTo>
                    <a:pt x="1366769" y="1048205"/>
                  </a:lnTo>
                  <a:lnTo>
                    <a:pt x="1344215" y="1089315"/>
                  </a:lnTo>
                  <a:lnTo>
                    <a:pt x="1319117" y="1128750"/>
                  </a:lnTo>
                  <a:lnTo>
                    <a:pt x="1291585" y="1166401"/>
                  </a:lnTo>
                  <a:lnTo>
                    <a:pt x="1261726" y="1202161"/>
                  </a:lnTo>
                  <a:lnTo>
                    <a:pt x="1229651" y="1235923"/>
                  </a:lnTo>
                  <a:lnTo>
                    <a:pt x="1195468" y="1267578"/>
                  </a:lnTo>
                  <a:lnTo>
                    <a:pt x="1159287" y="1297020"/>
                  </a:lnTo>
                  <a:lnTo>
                    <a:pt x="1121216" y="1324141"/>
                  </a:lnTo>
                  <a:lnTo>
                    <a:pt x="1081365" y="1348832"/>
                  </a:lnTo>
                  <a:lnTo>
                    <a:pt x="1039843" y="1370987"/>
                  </a:lnTo>
                  <a:lnTo>
                    <a:pt x="996759" y="1390498"/>
                  </a:lnTo>
                  <a:lnTo>
                    <a:pt x="952221" y="1407258"/>
                  </a:lnTo>
                  <a:lnTo>
                    <a:pt x="905664" y="1428856"/>
                  </a:lnTo>
                  <a:lnTo>
                    <a:pt x="864913" y="1459406"/>
                  </a:lnTo>
                  <a:lnTo>
                    <a:pt x="831258" y="1497859"/>
                  </a:lnTo>
                  <a:lnTo>
                    <a:pt x="805990" y="1543166"/>
                  </a:lnTo>
                  <a:lnTo>
                    <a:pt x="753519" y="1667033"/>
                  </a:lnTo>
                  <a:lnTo>
                    <a:pt x="740186" y="1682516"/>
                  </a:lnTo>
                  <a:lnTo>
                    <a:pt x="721692" y="1687677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1208" y="3630167"/>
              <a:ext cx="1277111" cy="1277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342301" y="3632574"/>
              <a:ext cx="1204595" cy="1204595"/>
            </a:xfrm>
            <a:custGeom>
              <a:avLst/>
              <a:gdLst/>
              <a:ahLst/>
              <a:cxnLst/>
              <a:rect l="l" t="t" r="r" b="b"/>
              <a:pathLst>
                <a:path w="1204595" h="1204595">
                  <a:moveTo>
                    <a:pt x="602127" y="1204255"/>
                  </a:moveTo>
                  <a:lnTo>
                    <a:pt x="555071" y="1202443"/>
                  </a:lnTo>
                  <a:lnTo>
                    <a:pt x="509006" y="1197097"/>
                  </a:lnTo>
                  <a:lnTo>
                    <a:pt x="464065" y="1188352"/>
                  </a:lnTo>
                  <a:lnTo>
                    <a:pt x="420382" y="1176340"/>
                  </a:lnTo>
                  <a:lnTo>
                    <a:pt x="378091" y="1161196"/>
                  </a:lnTo>
                  <a:lnTo>
                    <a:pt x="337327" y="1143054"/>
                  </a:lnTo>
                  <a:lnTo>
                    <a:pt x="298222" y="1122047"/>
                  </a:lnTo>
                  <a:lnTo>
                    <a:pt x="260911" y="1098309"/>
                  </a:lnTo>
                  <a:lnTo>
                    <a:pt x="225527" y="1071974"/>
                  </a:lnTo>
                  <a:lnTo>
                    <a:pt x="192205" y="1043176"/>
                  </a:lnTo>
                  <a:lnTo>
                    <a:pt x="161078" y="1012049"/>
                  </a:lnTo>
                  <a:lnTo>
                    <a:pt x="132280" y="978727"/>
                  </a:lnTo>
                  <a:lnTo>
                    <a:pt x="105945" y="943344"/>
                  </a:lnTo>
                  <a:lnTo>
                    <a:pt x="82208" y="906033"/>
                  </a:lnTo>
                  <a:lnTo>
                    <a:pt x="61200" y="866928"/>
                  </a:lnTo>
                  <a:lnTo>
                    <a:pt x="43058" y="826163"/>
                  </a:lnTo>
                  <a:lnTo>
                    <a:pt x="27914" y="783872"/>
                  </a:lnTo>
                  <a:lnTo>
                    <a:pt x="15902" y="740190"/>
                  </a:lnTo>
                  <a:lnTo>
                    <a:pt x="7157" y="695248"/>
                  </a:lnTo>
                  <a:lnTo>
                    <a:pt x="1811" y="649183"/>
                  </a:lnTo>
                  <a:lnTo>
                    <a:pt x="0" y="602127"/>
                  </a:lnTo>
                  <a:lnTo>
                    <a:pt x="1811" y="555071"/>
                  </a:lnTo>
                  <a:lnTo>
                    <a:pt x="7157" y="509006"/>
                  </a:lnTo>
                  <a:lnTo>
                    <a:pt x="15902" y="464065"/>
                  </a:lnTo>
                  <a:lnTo>
                    <a:pt x="27914" y="420382"/>
                  </a:lnTo>
                  <a:lnTo>
                    <a:pt x="43058" y="378091"/>
                  </a:lnTo>
                  <a:lnTo>
                    <a:pt x="61200" y="337327"/>
                  </a:lnTo>
                  <a:lnTo>
                    <a:pt x="82208" y="298222"/>
                  </a:lnTo>
                  <a:lnTo>
                    <a:pt x="105945" y="260911"/>
                  </a:lnTo>
                  <a:lnTo>
                    <a:pt x="132280" y="225527"/>
                  </a:lnTo>
                  <a:lnTo>
                    <a:pt x="161078" y="192205"/>
                  </a:lnTo>
                  <a:lnTo>
                    <a:pt x="192205" y="161078"/>
                  </a:lnTo>
                  <a:lnTo>
                    <a:pt x="225527" y="132280"/>
                  </a:lnTo>
                  <a:lnTo>
                    <a:pt x="260911" y="105945"/>
                  </a:lnTo>
                  <a:lnTo>
                    <a:pt x="298222" y="82208"/>
                  </a:lnTo>
                  <a:lnTo>
                    <a:pt x="337327" y="61200"/>
                  </a:lnTo>
                  <a:lnTo>
                    <a:pt x="378091" y="43058"/>
                  </a:lnTo>
                  <a:lnTo>
                    <a:pt x="420382" y="27914"/>
                  </a:lnTo>
                  <a:lnTo>
                    <a:pt x="464065" y="15902"/>
                  </a:lnTo>
                  <a:lnTo>
                    <a:pt x="509006" y="7157"/>
                  </a:lnTo>
                  <a:lnTo>
                    <a:pt x="555071" y="1811"/>
                  </a:lnTo>
                  <a:lnTo>
                    <a:pt x="602127" y="0"/>
                  </a:lnTo>
                  <a:lnTo>
                    <a:pt x="649183" y="1811"/>
                  </a:lnTo>
                  <a:lnTo>
                    <a:pt x="695248" y="7157"/>
                  </a:lnTo>
                  <a:lnTo>
                    <a:pt x="740190" y="15902"/>
                  </a:lnTo>
                  <a:lnTo>
                    <a:pt x="783872" y="27914"/>
                  </a:lnTo>
                  <a:lnTo>
                    <a:pt x="826163" y="43058"/>
                  </a:lnTo>
                  <a:lnTo>
                    <a:pt x="866928" y="61200"/>
                  </a:lnTo>
                  <a:lnTo>
                    <a:pt x="906033" y="82208"/>
                  </a:lnTo>
                  <a:lnTo>
                    <a:pt x="943344" y="105945"/>
                  </a:lnTo>
                  <a:lnTo>
                    <a:pt x="978727" y="132280"/>
                  </a:lnTo>
                  <a:lnTo>
                    <a:pt x="1012049" y="161078"/>
                  </a:lnTo>
                  <a:lnTo>
                    <a:pt x="1043176" y="192205"/>
                  </a:lnTo>
                  <a:lnTo>
                    <a:pt x="1071974" y="225527"/>
                  </a:lnTo>
                  <a:lnTo>
                    <a:pt x="1098309" y="260911"/>
                  </a:lnTo>
                  <a:lnTo>
                    <a:pt x="1122047" y="298222"/>
                  </a:lnTo>
                  <a:lnTo>
                    <a:pt x="1143054" y="337327"/>
                  </a:lnTo>
                  <a:lnTo>
                    <a:pt x="1161196" y="378091"/>
                  </a:lnTo>
                  <a:lnTo>
                    <a:pt x="1176340" y="420382"/>
                  </a:lnTo>
                  <a:lnTo>
                    <a:pt x="1188352" y="464065"/>
                  </a:lnTo>
                  <a:lnTo>
                    <a:pt x="1197097" y="509006"/>
                  </a:lnTo>
                  <a:lnTo>
                    <a:pt x="1202443" y="555071"/>
                  </a:lnTo>
                  <a:lnTo>
                    <a:pt x="1204255" y="602127"/>
                  </a:lnTo>
                  <a:lnTo>
                    <a:pt x="1202443" y="649183"/>
                  </a:lnTo>
                  <a:lnTo>
                    <a:pt x="1197097" y="695248"/>
                  </a:lnTo>
                  <a:lnTo>
                    <a:pt x="1188352" y="740190"/>
                  </a:lnTo>
                  <a:lnTo>
                    <a:pt x="1176340" y="783872"/>
                  </a:lnTo>
                  <a:lnTo>
                    <a:pt x="1161196" y="826163"/>
                  </a:lnTo>
                  <a:lnTo>
                    <a:pt x="1143054" y="866928"/>
                  </a:lnTo>
                  <a:lnTo>
                    <a:pt x="1122047" y="906033"/>
                  </a:lnTo>
                  <a:lnTo>
                    <a:pt x="1098309" y="943344"/>
                  </a:lnTo>
                  <a:lnTo>
                    <a:pt x="1071974" y="978727"/>
                  </a:lnTo>
                  <a:lnTo>
                    <a:pt x="1043176" y="1012049"/>
                  </a:lnTo>
                  <a:lnTo>
                    <a:pt x="1012049" y="1043176"/>
                  </a:lnTo>
                  <a:lnTo>
                    <a:pt x="978727" y="1071974"/>
                  </a:lnTo>
                  <a:lnTo>
                    <a:pt x="943344" y="1098309"/>
                  </a:lnTo>
                  <a:lnTo>
                    <a:pt x="906033" y="1122047"/>
                  </a:lnTo>
                  <a:lnTo>
                    <a:pt x="866928" y="1143054"/>
                  </a:lnTo>
                  <a:lnTo>
                    <a:pt x="826163" y="1161196"/>
                  </a:lnTo>
                  <a:lnTo>
                    <a:pt x="783872" y="1176340"/>
                  </a:lnTo>
                  <a:lnTo>
                    <a:pt x="740190" y="1188352"/>
                  </a:lnTo>
                  <a:lnTo>
                    <a:pt x="695248" y="1197097"/>
                  </a:lnTo>
                  <a:lnTo>
                    <a:pt x="649183" y="1202443"/>
                  </a:lnTo>
                  <a:lnTo>
                    <a:pt x="602127" y="1204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21855" y="3512149"/>
            <a:ext cx="1444625" cy="1687830"/>
            <a:chOff x="1421855" y="3512149"/>
            <a:chExt cx="1444625" cy="1687830"/>
          </a:xfrm>
        </p:grpSpPr>
        <p:sp>
          <p:nvSpPr>
            <p:cNvPr id="28" name="object 28"/>
            <p:cNvSpPr/>
            <p:nvPr/>
          </p:nvSpPr>
          <p:spPr>
            <a:xfrm>
              <a:off x="1421855" y="3512149"/>
              <a:ext cx="1444625" cy="1687830"/>
            </a:xfrm>
            <a:custGeom>
              <a:avLst/>
              <a:gdLst/>
              <a:ahLst/>
              <a:cxnLst/>
              <a:rect l="l" t="t" r="r" b="b"/>
              <a:pathLst>
                <a:path w="1444625" h="1687829">
                  <a:moveTo>
                    <a:pt x="721692" y="1687677"/>
                  </a:moveTo>
                  <a:lnTo>
                    <a:pt x="703198" y="1682516"/>
                  </a:lnTo>
                  <a:lnTo>
                    <a:pt x="689866" y="1667033"/>
                  </a:lnTo>
                  <a:lnTo>
                    <a:pt x="637394" y="1543166"/>
                  </a:lnTo>
                  <a:lnTo>
                    <a:pt x="612610" y="1497859"/>
                  </a:lnTo>
                  <a:lnTo>
                    <a:pt x="579117" y="1459406"/>
                  </a:lnTo>
                  <a:lnTo>
                    <a:pt x="538205" y="1428856"/>
                  </a:lnTo>
                  <a:lnTo>
                    <a:pt x="491164" y="1407258"/>
                  </a:lnTo>
                  <a:lnTo>
                    <a:pt x="446755" y="1390620"/>
                  </a:lnTo>
                  <a:lnTo>
                    <a:pt x="403786" y="1371205"/>
                  </a:lnTo>
                  <a:lnTo>
                    <a:pt x="362366" y="1349121"/>
                  </a:lnTo>
                  <a:lnTo>
                    <a:pt x="322605" y="1324479"/>
                  </a:lnTo>
                  <a:lnTo>
                    <a:pt x="284614" y="1297389"/>
                  </a:lnTo>
                  <a:lnTo>
                    <a:pt x="248501" y="1267960"/>
                  </a:lnTo>
                  <a:lnTo>
                    <a:pt x="214377" y="1236302"/>
                  </a:lnTo>
                  <a:lnTo>
                    <a:pt x="182352" y="1202525"/>
                  </a:lnTo>
                  <a:lnTo>
                    <a:pt x="152535" y="1166740"/>
                  </a:lnTo>
                  <a:lnTo>
                    <a:pt x="125036" y="1129055"/>
                  </a:lnTo>
                  <a:lnTo>
                    <a:pt x="99966" y="1089580"/>
                  </a:lnTo>
                  <a:lnTo>
                    <a:pt x="77433" y="1048427"/>
                  </a:lnTo>
                  <a:lnTo>
                    <a:pt x="57549" y="1005703"/>
                  </a:lnTo>
                  <a:lnTo>
                    <a:pt x="40422" y="961520"/>
                  </a:lnTo>
                  <a:lnTo>
                    <a:pt x="26163" y="915987"/>
                  </a:lnTo>
                  <a:lnTo>
                    <a:pt x="14881" y="869214"/>
                  </a:lnTo>
                  <a:lnTo>
                    <a:pt x="6687" y="821310"/>
                  </a:lnTo>
                  <a:lnTo>
                    <a:pt x="1690" y="772387"/>
                  </a:lnTo>
                  <a:lnTo>
                    <a:pt x="0" y="722553"/>
                  </a:lnTo>
                  <a:lnTo>
                    <a:pt x="1532" y="675037"/>
                  </a:lnTo>
                  <a:lnTo>
                    <a:pt x="6067" y="628343"/>
                  </a:lnTo>
                  <a:lnTo>
                    <a:pt x="13509" y="582566"/>
                  </a:lnTo>
                  <a:lnTo>
                    <a:pt x="23765" y="537801"/>
                  </a:lnTo>
                  <a:lnTo>
                    <a:pt x="36740" y="494143"/>
                  </a:lnTo>
                  <a:lnTo>
                    <a:pt x="52338" y="451688"/>
                  </a:lnTo>
                  <a:lnTo>
                    <a:pt x="70467" y="410530"/>
                  </a:lnTo>
                  <a:lnTo>
                    <a:pt x="91031" y="370764"/>
                  </a:lnTo>
                  <a:lnTo>
                    <a:pt x="113936" y="332487"/>
                  </a:lnTo>
                  <a:lnTo>
                    <a:pt x="139088" y="295792"/>
                  </a:lnTo>
                  <a:lnTo>
                    <a:pt x="166391" y="260775"/>
                  </a:lnTo>
                  <a:lnTo>
                    <a:pt x="195752" y="227532"/>
                  </a:lnTo>
                  <a:lnTo>
                    <a:pt x="227076" y="196156"/>
                  </a:lnTo>
                  <a:lnTo>
                    <a:pt x="260268" y="166744"/>
                  </a:lnTo>
                  <a:lnTo>
                    <a:pt x="295235" y="139390"/>
                  </a:lnTo>
                  <a:lnTo>
                    <a:pt x="331881" y="114190"/>
                  </a:lnTo>
                  <a:lnTo>
                    <a:pt x="370112" y="91239"/>
                  </a:lnTo>
                  <a:lnTo>
                    <a:pt x="409834" y="70632"/>
                  </a:lnTo>
                  <a:lnTo>
                    <a:pt x="450952" y="52463"/>
                  </a:lnTo>
                  <a:lnTo>
                    <a:pt x="493372" y="36829"/>
                  </a:lnTo>
                  <a:lnTo>
                    <a:pt x="537000" y="23824"/>
                  </a:lnTo>
                  <a:lnTo>
                    <a:pt x="581740" y="13544"/>
                  </a:lnTo>
                  <a:lnTo>
                    <a:pt x="627498" y="6082"/>
                  </a:lnTo>
                  <a:lnTo>
                    <a:pt x="674181" y="1536"/>
                  </a:lnTo>
                  <a:lnTo>
                    <a:pt x="721692" y="0"/>
                  </a:lnTo>
                  <a:lnTo>
                    <a:pt x="769208" y="1536"/>
                  </a:lnTo>
                  <a:lnTo>
                    <a:pt x="815902" y="6082"/>
                  </a:lnTo>
                  <a:lnTo>
                    <a:pt x="861679" y="13544"/>
                  </a:lnTo>
                  <a:lnTo>
                    <a:pt x="906444" y="23824"/>
                  </a:lnTo>
                  <a:lnTo>
                    <a:pt x="950102" y="36829"/>
                  </a:lnTo>
                  <a:lnTo>
                    <a:pt x="992557" y="52463"/>
                  </a:lnTo>
                  <a:lnTo>
                    <a:pt x="1033715" y="70632"/>
                  </a:lnTo>
                  <a:lnTo>
                    <a:pt x="1073480" y="91239"/>
                  </a:lnTo>
                  <a:lnTo>
                    <a:pt x="1111758" y="114190"/>
                  </a:lnTo>
                  <a:lnTo>
                    <a:pt x="1148453" y="139390"/>
                  </a:lnTo>
                  <a:lnTo>
                    <a:pt x="1183470" y="166744"/>
                  </a:lnTo>
                  <a:lnTo>
                    <a:pt x="1216713" y="196156"/>
                  </a:lnTo>
                  <a:lnTo>
                    <a:pt x="1248089" y="227532"/>
                  </a:lnTo>
                  <a:lnTo>
                    <a:pt x="1277501" y="260775"/>
                  </a:lnTo>
                  <a:lnTo>
                    <a:pt x="1304855" y="295792"/>
                  </a:lnTo>
                  <a:lnTo>
                    <a:pt x="1330055" y="332487"/>
                  </a:lnTo>
                  <a:lnTo>
                    <a:pt x="1353006" y="370764"/>
                  </a:lnTo>
                  <a:lnTo>
                    <a:pt x="1373613" y="410530"/>
                  </a:lnTo>
                  <a:lnTo>
                    <a:pt x="1391782" y="451688"/>
                  </a:lnTo>
                  <a:lnTo>
                    <a:pt x="1407416" y="494143"/>
                  </a:lnTo>
                  <a:lnTo>
                    <a:pt x="1420421" y="537801"/>
                  </a:lnTo>
                  <a:lnTo>
                    <a:pt x="1430701" y="582566"/>
                  </a:lnTo>
                  <a:lnTo>
                    <a:pt x="1438162" y="628343"/>
                  </a:lnTo>
                  <a:lnTo>
                    <a:pt x="1442709" y="675037"/>
                  </a:lnTo>
                  <a:lnTo>
                    <a:pt x="1444245" y="722553"/>
                  </a:lnTo>
                  <a:lnTo>
                    <a:pt x="1442555" y="772380"/>
                  </a:lnTo>
                  <a:lnTo>
                    <a:pt x="1437557" y="821285"/>
                  </a:lnTo>
                  <a:lnTo>
                    <a:pt x="1429360" y="869159"/>
                  </a:lnTo>
                  <a:lnTo>
                    <a:pt x="1418074" y="915896"/>
                  </a:lnTo>
                  <a:lnTo>
                    <a:pt x="1403807" y="961388"/>
                  </a:lnTo>
                  <a:lnTo>
                    <a:pt x="1386669" y="1005527"/>
                  </a:lnTo>
                  <a:lnTo>
                    <a:pt x="1366769" y="1048205"/>
                  </a:lnTo>
                  <a:lnTo>
                    <a:pt x="1344215" y="1089315"/>
                  </a:lnTo>
                  <a:lnTo>
                    <a:pt x="1319117" y="1128750"/>
                  </a:lnTo>
                  <a:lnTo>
                    <a:pt x="1291585" y="1166401"/>
                  </a:lnTo>
                  <a:lnTo>
                    <a:pt x="1261726" y="1202161"/>
                  </a:lnTo>
                  <a:lnTo>
                    <a:pt x="1229651" y="1235923"/>
                  </a:lnTo>
                  <a:lnTo>
                    <a:pt x="1195468" y="1267578"/>
                  </a:lnTo>
                  <a:lnTo>
                    <a:pt x="1159287" y="1297020"/>
                  </a:lnTo>
                  <a:lnTo>
                    <a:pt x="1121216" y="1324141"/>
                  </a:lnTo>
                  <a:lnTo>
                    <a:pt x="1081365" y="1348832"/>
                  </a:lnTo>
                  <a:lnTo>
                    <a:pt x="1039843" y="1370987"/>
                  </a:lnTo>
                  <a:lnTo>
                    <a:pt x="996759" y="1390498"/>
                  </a:lnTo>
                  <a:lnTo>
                    <a:pt x="952221" y="1407258"/>
                  </a:lnTo>
                  <a:lnTo>
                    <a:pt x="905664" y="1428856"/>
                  </a:lnTo>
                  <a:lnTo>
                    <a:pt x="864913" y="1459406"/>
                  </a:lnTo>
                  <a:lnTo>
                    <a:pt x="831258" y="1497859"/>
                  </a:lnTo>
                  <a:lnTo>
                    <a:pt x="805990" y="1543166"/>
                  </a:lnTo>
                  <a:lnTo>
                    <a:pt x="753519" y="1667033"/>
                  </a:lnTo>
                  <a:lnTo>
                    <a:pt x="740186" y="1682516"/>
                  </a:lnTo>
                  <a:lnTo>
                    <a:pt x="721692" y="1687677"/>
                  </a:lnTo>
                  <a:close/>
                </a:path>
              </a:pathLst>
            </a:custGeom>
            <a:solidFill>
              <a:srgbClr val="F17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44" y="3630167"/>
              <a:ext cx="1274063" cy="12771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42280" y="3632574"/>
              <a:ext cx="1204595" cy="1204595"/>
            </a:xfrm>
            <a:custGeom>
              <a:avLst/>
              <a:gdLst/>
              <a:ahLst/>
              <a:cxnLst/>
              <a:rect l="l" t="t" r="r" b="b"/>
              <a:pathLst>
                <a:path w="1204595" h="1204595">
                  <a:moveTo>
                    <a:pt x="602127" y="1204255"/>
                  </a:moveTo>
                  <a:lnTo>
                    <a:pt x="555071" y="1202443"/>
                  </a:lnTo>
                  <a:lnTo>
                    <a:pt x="509006" y="1197097"/>
                  </a:lnTo>
                  <a:lnTo>
                    <a:pt x="464065" y="1188352"/>
                  </a:lnTo>
                  <a:lnTo>
                    <a:pt x="420382" y="1176340"/>
                  </a:lnTo>
                  <a:lnTo>
                    <a:pt x="378091" y="1161196"/>
                  </a:lnTo>
                  <a:lnTo>
                    <a:pt x="337327" y="1143054"/>
                  </a:lnTo>
                  <a:lnTo>
                    <a:pt x="298222" y="1122047"/>
                  </a:lnTo>
                  <a:lnTo>
                    <a:pt x="260911" y="1098309"/>
                  </a:lnTo>
                  <a:lnTo>
                    <a:pt x="225527" y="1071974"/>
                  </a:lnTo>
                  <a:lnTo>
                    <a:pt x="192205" y="1043176"/>
                  </a:lnTo>
                  <a:lnTo>
                    <a:pt x="161078" y="1012049"/>
                  </a:lnTo>
                  <a:lnTo>
                    <a:pt x="132280" y="978727"/>
                  </a:lnTo>
                  <a:lnTo>
                    <a:pt x="105945" y="943344"/>
                  </a:lnTo>
                  <a:lnTo>
                    <a:pt x="82208" y="906033"/>
                  </a:lnTo>
                  <a:lnTo>
                    <a:pt x="61200" y="866928"/>
                  </a:lnTo>
                  <a:lnTo>
                    <a:pt x="43058" y="826163"/>
                  </a:lnTo>
                  <a:lnTo>
                    <a:pt x="27914" y="783872"/>
                  </a:lnTo>
                  <a:lnTo>
                    <a:pt x="15902" y="740190"/>
                  </a:lnTo>
                  <a:lnTo>
                    <a:pt x="7157" y="695248"/>
                  </a:lnTo>
                  <a:lnTo>
                    <a:pt x="1811" y="649183"/>
                  </a:lnTo>
                  <a:lnTo>
                    <a:pt x="0" y="602127"/>
                  </a:lnTo>
                  <a:lnTo>
                    <a:pt x="1811" y="555071"/>
                  </a:lnTo>
                  <a:lnTo>
                    <a:pt x="7157" y="509006"/>
                  </a:lnTo>
                  <a:lnTo>
                    <a:pt x="15902" y="464065"/>
                  </a:lnTo>
                  <a:lnTo>
                    <a:pt x="27914" y="420382"/>
                  </a:lnTo>
                  <a:lnTo>
                    <a:pt x="43058" y="378091"/>
                  </a:lnTo>
                  <a:lnTo>
                    <a:pt x="61200" y="337327"/>
                  </a:lnTo>
                  <a:lnTo>
                    <a:pt x="82208" y="298222"/>
                  </a:lnTo>
                  <a:lnTo>
                    <a:pt x="105945" y="260911"/>
                  </a:lnTo>
                  <a:lnTo>
                    <a:pt x="132280" y="225527"/>
                  </a:lnTo>
                  <a:lnTo>
                    <a:pt x="161078" y="192205"/>
                  </a:lnTo>
                  <a:lnTo>
                    <a:pt x="192205" y="161078"/>
                  </a:lnTo>
                  <a:lnTo>
                    <a:pt x="225527" y="132280"/>
                  </a:lnTo>
                  <a:lnTo>
                    <a:pt x="260911" y="105945"/>
                  </a:lnTo>
                  <a:lnTo>
                    <a:pt x="298222" y="82208"/>
                  </a:lnTo>
                  <a:lnTo>
                    <a:pt x="337327" y="61200"/>
                  </a:lnTo>
                  <a:lnTo>
                    <a:pt x="378091" y="43058"/>
                  </a:lnTo>
                  <a:lnTo>
                    <a:pt x="420382" y="27914"/>
                  </a:lnTo>
                  <a:lnTo>
                    <a:pt x="464065" y="15902"/>
                  </a:lnTo>
                  <a:lnTo>
                    <a:pt x="509006" y="7157"/>
                  </a:lnTo>
                  <a:lnTo>
                    <a:pt x="555071" y="1811"/>
                  </a:lnTo>
                  <a:lnTo>
                    <a:pt x="602127" y="0"/>
                  </a:lnTo>
                  <a:lnTo>
                    <a:pt x="649183" y="1811"/>
                  </a:lnTo>
                  <a:lnTo>
                    <a:pt x="695248" y="7157"/>
                  </a:lnTo>
                  <a:lnTo>
                    <a:pt x="740190" y="15902"/>
                  </a:lnTo>
                  <a:lnTo>
                    <a:pt x="783872" y="27914"/>
                  </a:lnTo>
                  <a:lnTo>
                    <a:pt x="826163" y="43058"/>
                  </a:lnTo>
                  <a:lnTo>
                    <a:pt x="866928" y="61200"/>
                  </a:lnTo>
                  <a:lnTo>
                    <a:pt x="906033" y="82208"/>
                  </a:lnTo>
                  <a:lnTo>
                    <a:pt x="943344" y="105945"/>
                  </a:lnTo>
                  <a:lnTo>
                    <a:pt x="978727" y="132280"/>
                  </a:lnTo>
                  <a:lnTo>
                    <a:pt x="1012049" y="161078"/>
                  </a:lnTo>
                  <a:lnTo>
                    <a:pt x="1043176" y="192205"/>
                  </a:lnTo>
                  <a:lnTo>
                    <a:pt x="1071974" y="225527"/>
                  </a:lnTo>
                  <a:lnTo>
                    <a:pt x="1098309" y="260911"/>
                  </a:lnTo>
                  <a:lnTo>
                    <a:pt x="1122047" y="298222"/>
                  </a:lnTo>
                  <a:lnTo>
                    <a:pt x="1143054" y="337327"/>
                  </a:lnTo>
                  <a:lnTo>
                    <a:pt x="1161196" y="378091"/>
                  </a:lnTo>
                  <a:lnTo>
                    <a:pt x="1176340" y="420382"/>
                  </a:lnTo>
                  <a:lnTo>
                    <a:pt x="1188352" y="464065"/>
                  </a:lnTo>
                  <a:lnTo>
                    <a:pt x="1197097" y="509006"/>
                  </a:lnTo>
                  <a:lnTo>
                    <a:pt x="1202443" y="555071"/>
                  </a:lnTo>
                  <a:lnTo>
                    <a:pt x="1204255" y="602127"/>
                  </a:lnTo>
                  <a:lnTo>
                    <a:pt x="1202443" y="649183"/>
                  </a:lnTo>
                  <a:lnTo>
                    <a:pt x="1197097" y="695248"/>
                  </a:lnTo>
                  <a:lnTo>
                    <a:pt x="1188352" y="740190"/>
                  </a:lnTo>
                  <a:lnTo>
                    <a:pt x="1176340" y="783872"/>
                  </a:lnTo>
                  <a:lnTo>
                    <a:pt x="1161196" y="826163"/>
                  </a:lnTo>
                  <a:lnTo>
                    <a:pt x="1143054" y="866928"/>
                  </a:lnTo>
                  <a:lnTo>
                    <a:pt x="1122047" y="906033"/>
                  </a:lnTo>
                  <a:lnTo>
                    <a:pt x="1098309" y="943344"/>
                  </a:lnTo>
                  <a:lnTo>
                    <a:pt x="1071974" y="978727"/>
                  </a:lnTo>
                  <a:lnTo>
                    <a:pt x="1043176" y="1012049"/>
                  </a:lnTo>
                  <a:lnTo>
                    <a:pt x="1012049" y="1043176"/>
                  </a:lnTo>
                  <a:lnTo>
                    <a:pt x="978727" y="1071974"/>
                  </a:lnTo>
                  <a:lnTo>
                    <a:pt x="943344" y="1098309"/>
                  </a:lnTo>
                  <a:lnTo>
                    <a:pt x="906033" y="1122047"/>
                  </a:lnTo>
                  <a:lnTo>
                    <a:pt x="866928" y="1143054"/>
                  </a:lnTo>
                  <a:lnTo>
                    <a:pt x="826163" y="1161196"/>
                  </a:lnTo>
                  <a:lnTo>
                    <a:pt x="783872" y="1176340"/>
                  </a:lnTo>
                  <a:lnTo>
                    <a:pt x="740190" y="1188352"/>
                  </a:lnTo>
                  <a:lnTo>
                    <a:pt x="695248" y="1197097"/>
                  </a:lnTo>
                  <a:lnTo>
                    <a:pt x="649183" y="1202443"/>
                  </a:lnTo>
                  <a:lnTo>
                    <a:pt x="602127" y="1204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587730" y="6607511"/>
            <a:ext cx="302260" cy="302260"/>
            <a:chOff x="11587730" y="6607511"/>
            <a:chExt cx="302260" cy="302260"/>
          </a:xfrm>
        </p:grpSpPr>
        <p:sp>
          <p:nvSpPr>
            <p:cNvPr id="32" name="object 32"/>
            <p:cNvSpPr/>
            <p:nvPr/>
          </p:nvSpPr>
          <p:spPr>
            <a:xfrm>
              <a:off x="11587730" y="6607511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151060" y="0"/>
                  </a:moveTo>
                  <a:lnTo>
                    <a:pt x="198807" y="7701"/>
                  </a:lnTo>
                  <a:lnTo>
                    <a:pt x="240274" y="29145"/>
                  </a:lnTo>
                  <a:lnTo>
                    <a:pt x="272975" y="61846"/>
                  </a:lnTo>
                  <a:lnTo>
                    <a:pt x="294419" y="103313"/>
                  </a:lnTo>
                  <a:lnTo>
                    <a:pt x="302121" y="151060"/>
                  </a:lnTo>
                  <a:lnTo>
                    <a:pt x="294419" y="198807"/>
                  </a:lnTo>
                  <a:lnTo>
                    <a:pt x="272975" y="240274"/>
                  </a:lnTo>
                  <a:lnTo>
                    <a:pt x="240274" y="272975"/>
                  </a:lnTo>
                  <a:lnTo>
                    <a:pt x="198807" y="294419"/>
                  </a:lnTo>
                  <a:lnTo>
                    <a:pt x="151060" y="302121"/>
                  </a:lnTo>
                  <a:lnTo>
                    <a:pt x="103313" y="294419"/>
                  </a:lnTo>
                  <a:lnTo>
                    <a:pt x="61846" y="272975"/>
                  </a:lnTo>
                  <a:lnTo>
                    <a:pt x="29145" y="240274"/>
                  </a:lnTo>
                  <a:lnTo>
                    <a:pt x="7701" y="198807"/>
                  </a:lnTo>
                  <a:lnTo>
                    <a:pt x="0" y="151060"/>
                  </a:lnTo>
                  <a:lnTo>
                    <a:pt x="7701" y="103313"/>
                  </a:lnTo>
                  <a:lnTo>
                    <a:pt x="29145" y="61846"/>
                  </a:lnTo>
                  <a:lnTo>
                    <a:pt x="61846" y="29145"/>
                  </a:lnTo>
                  <a:lnTo>
                    <a:pt x="103313" y="7701"/>
                  </a:lnTo>
                  <a:lnTo>
                    <a:pt x="151060" y="0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63260" y="6683041"/>
              <a:ext cx="151060" cy="15106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3260" y="6229860"/>
            <a:ext cx="151060" cy="15106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3260" y="5927739"/>
            <a:ext cx="151060" cy="1510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3260" y="5625618"/>
            <a:ext cx="151060" cy="15106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1016721" y="3512149"/>
            <a:ext cx="1444625" cy="1687830"/>
            <a:chOff x="11016721" y="3512149"/>
            <a:chExt cx="1444625" cy="1687830"/>
          </a:xfrm>
        </p:grpSpPr>
        <p:sp>
          <p:nvSpPr>
            <p:cNvPr id="38" name="object 38"/>
            <p:cNvSpPr/>
            <p:nvPr/>
          </p:nvSpPr>
          <p:spPr>
            <a:xfrm>
              <a:off x="11016721" y="3512149"/>
              <a:ext cx="1444625" cy="1687830"/>
            </a:xfrm>
            <a:custGeom>
              <a:avLst/>
              <a:gdLst/>
              <a:ahLst/>
              <a:cxnLst/>
              <a:rect l="l" t="t" r="r" b="b"/>
              <a:pathLst>
                <a:path w="1444625" h="1687829">
                  <a:moveTo>
                    <a:pt x="721692" y="1687677"/>
                  </a:moveTo>
                  <a:lnTo>
                    <a:pt x="703198" y="1682516"/>
                  </a:lnTo>
                  <a:lnTo>
                    <a:pt x="689866" y="1667033"/>
                  </a:lnTo>
                  <a:lnTo>
                    <a:pt x="637394" y="1543166"/>
                  </a:lnTo>
                  <a:lnTo>
                    <a:pt x="612610" y="1497859"/>
                  </a:lnTo>
                  <a:lnTo>
                    <a:pt x="579117" y="1459406"/>
                  </a:lnTo>
                  <a:lnTo>
                    <a:pt x="538205" y="1428856"/>
                  </a:lnTo>
                  <a:lnTo>
                    <a:pt x="491164" y="1407258"/>
                  </a:lnTo>
                  <a:lnTo>
                    <a:pt x="446755" y="1390620"/>
                  </a:lnTo>
                  <a:lnTo>
                    <a:pt x="403786" y="1371205"/>
                  </a:lnTo>
                  <a:lnTo>
                    <a:pt x="362366" y="1349121"/>
                  </a:lnTo>
                  <a:lnTo>
                    <a:pt x="322605" y="1324479"/>
                  </a:lnTo>
                  <a:lnTo>
                    <a:pt x="284614" y="1297389"/>
                  </a:lnTo>
                  <a:lnTo>
                    <a:pt x="248501" y="1267960"/>
                  </a:lnTo>
                  <a:lnTo>
                    <a:pt x="214377" y="1236302"/>
                  </a:lnTo>
                  <a:lnTo>
                    <a:pt x="182352" y="1202525"/>
                  </a:lnTo>
                  <a:lnTo>
                    <a:pt x="152535" y="1166740"/>
                  </a:lnTo>
                  <a:lnTo>
                    <a:pt x="125036" y="1129055"/>
                  </a:lnTo>
                  <a:lnTo>
                    <a:pt x="99966" y="1089580"/>
                  </a:lnTo>
                  <a:lnTo>
                    <a:pt x="77433" y="1048427"/>
                  </a:lnTo>
                  <a:lnTo>
                    <a:pt x="57549" y="1005703"/>
                  </a:lnTo>
                  <a:lnTo>
                    <a:pt x="40422" y="961520"/>
                  </a:lnTo>
                  <a:lnTo>
                    <a:pt x="26163" y="915987"/>
                  </a:lnTo>
                  <a:lnTo>
                    <a:pt x="14881" y="869214"/>
                  </a:lnTo>
                  <a:lnTo>
                    <a:pt x="6687" y="821310"/>
                  </a:lnTo>
                  <a:lnTo>
                    <a:pt x="1690" y="772387"/>
                  </a:lnTo>
                  <a:lnTo>
                    <a:pt x="0" y="722553"/>
                  </a:lnTo>
                  <a:lnTo>
                    <a:pt x="1532" y="675037"/>
                  </a:lnTo>
                  <a:lnTo>
                    <a:pt x="6067" y="628343"/>
                  </a:lnTo>
                  <a:lnTo>
                    <a:pt x="13509" y="582566"/>
                  </a:lnTo>
                  <a:lnTo>
                    <a:pt x="23765" y="537801"/>
                  </a:lnTo>
                  <a:lnTo>
                    <a:pt x="36740" y="494143"/>
                  </a:lnTo>
                  <a:lnTo>
                    <a:pt x="52338" y="451688"/>
                  </a:lnTo>
                  <a:lnTo>
                    <a:pt x="70467" y="410530"/>
                  </a:lnTo>
                  <a:lnTo>
                    <a:pt x="91031" y="370764"/>
                  </a:lnTo>
                  <a:lnTo>
                    <a:pt x="113936" y="332487"/>
                  </a:lnTo>
                  <a:lnTo>
                    <a:pt x="139088" y="295792"/>
                  </a:lnTo>
                  <a:lnTo>
                    <a:pt x="166391" y="260775"/>
                  </a:lnTo>
                  <a:lnTo>
                    <a:pt x="195752" y="227532"/>
                  </a:lnTo>
                  <a:lnTo>
                    <a:pt x="227076" y="196156"/>
                  </a:lnTo>
                  <a:lnTo>
                    <a:pt x="260268" y="166744"/>
                  </a:lnTo>
                  <a:lnTo>
                    <a:pt x="295235" y="139390"/>
                  </a:lnTo>
                  <a:lnTo>
                    <a:pt x="331881" y="114190"/>
                  </a:lnTo>
                  <a:lnTo>
                    <a:pt x="370112" y="91239"/>
                  </a:lnTo>
                  <a:lnTo>
                    <a:pt x="409834" y="70632"/>
                  </a:lnTo>
                  <a:lnTo>
                    <a:pt x="450952" y="52463"/>
                  </a:lnTo>
                  <a:lnTo>
                    <a:pt x="493372" y="36829"/>
                  </a:lnTo>
                  <a:lnTo>
                    <a:pt x="537000" y="23824"/>
                  </a:lnTo>
                  <a:lnTo>
                    <a:pt x="581740" y="13544"/>
                  </a:lnTo>
                  <a:lnTo>
                    <a:pt x="627498" y="6082"/>
                  </a:lnTo>
                  <a:lnTo>
                    <a:pt x="674181" y="1536"/>
                  </a:lnTo>
                  <a:lnTo>
                    <a:pt x="721692" y="0"/>
                  </a:lnTo>
                  <a:lnTo>
                    <a:pt x="769208" y="1536"/>
                  </a:lnTo>
                  <a:lnTo>
                    <a:pt x="815902" y="6082"/>
                  </a:lnTo>
                  <a:lnTo>
                    <a:pt x="861679" y="13544"/>
                  </a:lnTo>
                  <a:lnTo>
                    <a:pt x="906444" y="23824"/>
                  </a:lnTo>
                  <a:lnTo>
                    <a:pt x="950102" y="36829"/>
                  </a:lnTo>
                  <a:lnTo>
                    <a:pt x="992557" y="52463"/>
                  </a:lnTo>
                  <a:lnTo>
                    <a:pt x="1033715" y="70632"/>
                  </a:lnTo>
                  <a:lnTo>
                    <a:pt x="1073480" y="91239"/>
                  </a:lnTo>
                  <a:lnTo>
                    <a:pt x="1111758" y="114190"/>
                  </a:lnTo>
                  <a:lnTo>
                    <a:pt x="1148453" y="139390"/>
                  </a:lnTo>
                  <a:lnTo>
                    <a:pt x="1183470" y="166744"/>
                  </a:lnTo>
                  <a:lnTo>
                    <a:pt x="1216713" y="196156"/>
                  </a:lnTo>
                  <a:lnTo>
                    <a:pt x="1248089" y="227532"/>
                  </a:lnTo>
                  <a:lnTo>
                    <a:pt x="1277501" y="260775"/>
                  </a:lnTo>
                  <a:lnTo>
                    <a:pt x="1304855" y="295792"/>
                  </a:lnTo>
                  <a:lnTo>
                    <a:pt x="1330055" y="332487"/>
                  </a:lnTo>
                  <a:lnTo>
                    <a:pt x="1353006" y="370764"/>
                  </a:lnTo>
                  <a:lnTo>
                    <a:pt x="1373613" y="410530"/>
                  </a:lnTo>
                  <a:lnTo>
                    <a:pt x="1391782" y="451688"/>
                  </a:lnTo>
                  <a:lnTo>
                    <a:pt x="1407416" y="494143"/>
                  </a:lnTo>
                  <a:lnTo>
                    <a:pt x="1420421" y="537801"/>
                  </a:lnTo>
                  <a:lnTo>
                    <a:pt x="1430701" y="582566"/>
                  </a:lnTo>
                  <a:lnTo>
                    <a:pt x="1438162" y="628343"/>
                  </a:lnTo>
                  <a:lnTo>
                    <a:pt x="1442709" y="675037"/>
                  </a:lnTo>
                  <a:lnTo>
                    <a:pt x="1444245" y="722553"/>
                  </a:lnTo>
                  <a:lnTo>
                    <a:pt x="1442555" y="772380"/>
                  </a:lnTo>
                  <a:lnTo>
                    <a:pt x="1437557" y="821285"/>
                  </a:lnTo>
                  <a:lnTo>
                    <a:pt x="1429360" y="869159"/>
                  </a:lnTo>
                  <a:lnTo>
                    <a:pt x="1418074" y="915896"/>
                  </a:lnTo>
                  <a:lnTo>
                    <a:pt x="1403807" y="961388"/>
                  </a:lnTo>
                  <a:lnTo>
                    <a:pt x="1386669" y="1005527"/>
                  </a:lnTo>
                  <a:lnTo>
                    <a:pt x="1366769" y="1048205"/>
                  </a:lnTo>
                  <a:lnTo>
                    <a:pt x="1344215" y="1089315"/>
                  </a:lnTo>
                  <a:lnTo>
                    <a:pt x="1319117" y="1128750"/>
                  </a:lnTo>
                  <a:lnTo>
                    <a:pt x="1291585" y="1166401"/>
                  </a:lnTo>
                  <a:lnTo>
                    <a:pt x="1261726" y="1202161"/>
                  </a:lnTo>
                  <a:lnTo>
                    <a:pt x="1229651" y="1235923"/>
                  </a:lnTo>
                  <a:lnTo>
                    <a:pt x="1195468" y="1267578"/>
                  </a:lnTo>
                  <a:lnTo>
                    <a:pt x="1159287" y="1297020"/>
                  </a:lnTo>
                  <a:lnTo>
                    <a:pt x="1121216" y="1324141"/>
                  </a:lnTo>
                  <a:lnTo>
                    <a:pt x="1081365" y="1348832"/>
                  </a:lnTo>
                  <a:lnTo>
                    <a:pt x="1039843" y="1370987"/>
                  </a:lnTo>
                  <a:lnTo>
                    <a:pt x="996759" y="1390498"/>
                  </a:lnTo>
                  <a:lnTo>
                    <a:pt x="952221" y="1407258"/>
                  </a:lnTo>
                  <a:lnTo>
                    <a:pt x="905664" y="1428856"/>
                  </a:lnTo>
                  <a:lnTo>
                    <a:pt x="864913" y="1459406"/>
                  </a:lnTo>
                  <a:lnTo>
                    <a:pt x="831258" y="1497859"/>
                  </a:lnTo>
                  <a:lnTo>
                    <a:pt x="805990" y="1543166"/>
                  </a:lnTo>
                  <a:lnTo>
                    <a:pt x="753519" y="1667033"/>
                  </a:lnTo>
                  <a:lnTo>
                    <a:pt x="740186" y="1682516"/>
                  </a:lnTo>
                  <a:lnTo>
                    <a:pt x="721692" y="1687677"/>
                  </a:lnTo>
                  <a:close/>
                </a:path>
              </a:pathLst>
            </a:custGeom>
            <a:solidFill>
              <a:srgbClr val="F4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8247" y="3630167"/>
              <a:ext cx="1274063" cy="1277111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1619591" y="3784077"/>
            <a:ext cx="1020444" cy="885190"/>
            <a:chOff x="1619591" y="3784077"/>
            <a:chExt cx="1020444" cy="885190"/>
          </a:xfrm>
        </p:grpSpPr>
        <p:sp>
          <p:nvSpPr>
            <p:cNvPr id="41" name="object 41"/>
            <p:cNvSpPr/>
            <p:nvPr/>
          </p:nvSpPr>
          <p:spPr>
            <a:xfrm>
              <a:off x="2145653" y="4113724"/>
              <a:ext cx="494030" cy="387350"/>
            </a:xfrm>
            <a:custGeom>
              <a:avLst/>
              <a:gdLst/>
              <a:ahLst/>
              <a:cxnLst/>
              <a:rect l="l" t="t" r="r" b="b"/>
              <a:pathLst>
                <a:path w="494030" h="387350">
                  <a:moveTo>
                    <a:pt x="439583" y="387094"/>
                  </a:moveTo>
                  <a:lnTo>
                    <a:pt x="425261" y="384073"/>
                  </a:lnTo>
                  <a:lnTo>
                    <a:pt x="374698" y="346558"/>
                  </a:lnTo>
                  <a:lnTo>
                    <a:pt x="246681" y="241695"/>
                  </a:lnTo>
                  <a:lnTo>
                    <a:pt x="0" y="36626"/>
                  </a:lnTo>
                  <a:lnTo>
                    <a:pt x="25545" y="0"/>
                  </a:lnTo>
                  <a:lnTo>
                    <a:pt x="97685" y="45687"/>
                  </a:lnTo>
                  <a:lnTo>
                    <a:pt x="256946" y="147606"/>
                  </a:lnTo>
                  <a:lnTo>
                    <a:pt x="417585" y="253040"/>
                  </a:lnTo>
                  <a:lnTo>
                    <a:pt x="493862" y="309271"/>
                  </a:lnTo>
                  <a:lnTo>
                    <a:pt x="490348" y="328713"/>
                  </a:lnTo>
                  <a:lnTo>
                    <a:pt x="474453" y="353563"/>
                  </a:lnTo>
                  <a:lnTo>
                    <a:pt x="454692" y="375723"/>
                  </a:lnTo>
                  <a:lnTo>
                    <a:pt x="439583" y="387094"/>
                  </a:lnTo>
                  <a:close/>
                </a:path>
              </a:pathLst>
            </a:custGeom>
            <a:solidFill>
              <a:srgbClr val="A86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7357" y="3858962"/>
              <a:ext cx="429259" cy="422909"/>
            </a:xfrm>
            <a:custGeom>
              <a:avLst/>
              <a:gdLst/>
              <a:ahLst/>
              <a:cxnLst/>
              <a:rect l="l" t="t" r="r" b="b"/>
              <a:pathLst>
                <a:path w="429260" h="422910">
                  <a:moveTo>
                    <a:pt x="261635" y="422633"/>
                  </a:moveTo>
                  <a:lnTo>
                    <a:pt x="0" y="240354"/>
                  </a:lnTo>
                  <a:lnTo>
                    <a:pt x="73753" y="194318"/>
                  </a:lnTo>
                  <a:lnTo>
                    <a:pt x="115797" y="153936"/>
                  </a:lnTo>
                  <a:lnTo>
                    <a:pt x="141848" y="96674"/>
                  </a:lnTo>
                  <a:lnTo>
                    <a:pt x="167619" y="0"/>
                  </a:lnTo>
                  <a:lnTo>
                    <a:pt x="429254" y="182269"/>
                  </a:lnTo>
                  <a:lnTo>
                    <a:pt x="345820" y="238782"/>
                  </a:lnTo>
                  <a:lnTo>
                    <a:pt x="300549" y="282657"/>
                  </a:lnTo>
                  <a:lnTo>
                    <a:pt x="277725" y="336429"/>
                  </a:lnTo>
                  <a:lnTo>
                    <a:pt x="261635" y="422633"/>
                  </a:lnTo>
                  <a:close/>
                </a:path>
              </a:pathLst>
            </a:custGeom>
            <a:solidFill>
              <a:srgbClr val="974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02155" y="3784078"/>
              <a:ext cx="554355" cy="569595"/>
            </a:xfrm>
            <a:custGeom>
              <a:avLst/>
              <a:gdLst/>
              <a:ahLst/>
              <a:cxnLst/>
              <a:rect l="l" t="t" r="r" b="b"/>
              <a:pathLst>
                <a:path w="554355" h="569595">
                  <a:moveTo>
                    <a:pt x="348767" y="485584"/>
                  </a:moveTo>
                  <a:lnTo>
                    <a:pt x="295795" y="443484"/>
                  </a:lnTo>
                  <a:lnTo>
                    <a:pt x="247421" y="408381"/>
                  </a:lnTo>
                  <a:lnTo>
                    <a:pt x="192963" y="370459"/>
                  </a:lnTo>
                  <a:lnTo>
                    <a:pt x="138823" y="334670"/>
                  </a:lnTo>
                  <a:lnTo>
                    <a:pt x="91363" y="305917"/>
                  </a:lnTo>
                  <a:lnTo>
                    <a:pt x="56997" y="289128"/>
                  </a:lnTo>
                  <a:lnTo>
                    <a:pt x="17970" y="323100"/>
                  </a:lnTo>
                  <a:lnTo>
                    <a:pt x="342" y="343611"/>
                  </a:lnTo>
                  <a:lnTo>
                    <a:pt x="0" y="358940"/>
                  </a:lnTo>
                  <a:lnTo>
                    <a:pt x="12776" y="377355"/>
                  </a:lnTo>
                  <a:lnTo>
                    <a:pt x="73317" y="430834"/>
                  </a:lnTo>
                  <a:lnTo>
                    <a:pt x="123075" y="469557"/>
                  </a:lnTo>
                  <a:lnTo>
                    <a:pt x="176466" y="508533"/>
                  </a:lnTo>
                  <a:lnTo>
                    <a:pt x="226453" y="541985"/>
                  </a:lnTo>
                  <a:lnTo>
                    <a:pt x="266026" y="564146"/>
                  </a:lnTo>
                  <a:lnTo>
                    <a:pt x="288150" y="569214"/>
                  </a:lnTo>
                  <a:lnTo>
                    <a:pt x="310324" y="553034"/>
                  </a:lnTo>
                  <a:lnTo>
                    <a:pt x="332955" y="528574"/>
                  </a:lnTo>
                  <a:lnTo>
                    <a:pt x="348348" y="503516"/>
                  </a:lnTo>
                  <a:lnTo>
                    <a:pt x="348767" y="485584"/>
                  </a:lnTo>
                  <a:close/>
                </a:path>
                <a:path w="554355" h="569595">
                  <a:moveTo>
                    <a:pt x="553796" y="196481"/>
                  </a:moveTo>
                  <a:lnTo>
                    <a:pt x="500824" y="154381"/>
                  </a:lnTo>
                  <a:lnTo>
                    <a:pt x="452450" y="119265"/>
                  </a:lnTo>
                  <a:lnTo>
                    <a:pt x="397992" y="81343"/>
                  </a:lnTo>
                  <a:lnTo>
                    <a:pt x="343852" y="45542"/>
                  </a:lnTo>
                  <a:lnTo>
                    <a:pt x="296405" y="16789"/>
                  </a:lnTo>
                  <a:lnTo>
                    <a:pt x="262039" y="0"/>
                  </a:lnTo>
                  <a:lnTo>
                    <a:pt x="222999" y="33985"/>
                  </a:lnTo>
                  <a:lnTo>
                    <a:pt x="205384" y="54495"/>
                  </a:lnTo>
                  <a:lnTo>
                    <a:pt x="205028" y="69824"/>
                  </a:lnTo>
                  <a:lnTo>
                    <a:pt x="217805" y="88239"/>
                  </a:lnTo>
                  <a:lnTo>
                    <a:pt x="278345" y="141719"/>
                  </a:lnTo>
                  <a:lnTo>
                    <a:pt x="328104" y="180428"/>
                  </a:lnTo>
                  <a:lnTo>
                    <a:pt x="381495" y="219405"/>
                  </a:lnTo>
                  <a:lnTo>
                    <a:pt x="431482" y="252869"/>
                  </a:lnTo>
                  <a:lnTo>
                    <a:pt x="471055" y="275018"/>
                  </a:lnTo>
                  <a:lnTo>
                    <a:pt x="493179" y="280085"/>
                  </a:lnTo>
                  <a:lnTo>
                    <a:pt x="515353" y="263906"/>
                  </a:lnTo>
                  <a:lnTo>
                    <a:pt x="537984" y="239445"/>
                  </a:lnTo>
                  <a:lnTo>
                    <a:pt x="553377" y="214401"/>
                  </a:lnTo>
                  <a:lnTo>
                    <a:pt x="553796" y="196481"/>
                  </a:lnTo>
                  <a:close/>
                </a:path>
              </a:pathLst>
            </a:custGeom>
            <a:solidFill>
              <a:srgbClr val="A86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89850" y="4419178"/>
              <a:ext cx="430530" cy="120014"/>
            </a:xfrm>
            <a:custGeom>
              <a:avLst/>
              <a:gdLst/>
              <a:ahLst/>
              <a:cxnLst/>
              <a:rect l="l" t="t" r="r" b="b"/>
              <a:pathLst>
                <a:path w="430530" h="120014">
                  <a:moveTo>
                    <a:pt x="424777" y="119746"/>
                  </a:moveTo>
                  <a:lnTo>
                    <a:pt x="18146" y="108090"/>
                  </a:lnTo>
                  <a:lnTo>
                    <a:pt x="2791" y="67460"/>
                  </a:lnTo>
                  <a:lnTo>
                    <a:pt x="0" y="44616"/>
                  </a:lnTo>
                  <a:lnTo>
                    <a:pt x="11865" y="31187"/>
                  </a:lnTo>
                  <a:lnTo>
                    <a:pt x="69817" y="11951"/>
                  </a:lnTo>
                  <a:lnTo>
                    <a:pt x="116109" y="6289"/>
                  </a:lnTo>
                  <a:lnTo>
                    <a:pt x="173313" y="2182"/>
                  </a:lnTo>
                  <a:lnTo>
                    <a:pt x="235384" y="0"/>
                  </a:lnTo>
                  <a:lnTo>
                    <a:pt x="296277" y="108"/>
                  </a:lnTo>
                  <a:lnTo>
                    <a:pt x="349947" y="2874"/>
                  </a:lnTo>
                  <a:lnTo>
                    <a:pt x="390350" y="8667"/>
                  </a:lnTo>
                  <a:lnTo>
                    <a:pt x="425216" y="43410"/>
                  </a:lnTo>
                  <a:lnTo>
                    <a:pt x="430440" y="72484"/>
                  </a:lnTo>
                  <a:lnTo>
                    <a:pt x="429498" y="99716"/>
                  </a:lnTo>
                  <a:lnTo>
                    <a:pt x="424777" y="119746"/>
                  </a:lnTo>
                  <a:close/>
                </a:path>
              </a:pathLst>
            </a:custGeom>
            <a:solidFill>
              <a:srgbClr val="C37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9591" y="4503693"/>
              <a:ext cx="567055" cy="165735"/>
            </a:xfrm>
            <a:custGeom>
              <a:avLst/>
              <a:gdLst/>
              <a:ahLst/>
              <a:cxnLst/>
              <a:rect l="l" t="t" r="r" b="b"/>
              <a:pathLst>
                <a:path w="567055" h="165735">
                  <a:moveTo>
                    <a:pt x="14414" y="165188"/>
                  </a:moveTo>
                  <a:lnTo>
                    <a:pt x="627" y="96940"/>
                  </a:lnTo>
                  <a:lnTo>
                    <a:pt x="0" y="59386"/>
                  </a:lnTo>
                  <a:lnTo>
                    <a:pt x="16102" y="39201"/>
                  </a:lnTo>
                  <a:lnTo>
                    <a:pt x="52505" y="23062"/>
                  </a:lnTo>
                  <a:lnTo>
                    <a:pt x="124888" y="10027"/>
                  </a:lnTo>
                  <a:lnTo>
                    <a:pt x="180473" y="5195"/>
                  </a:lnTo>
                  <a:lnTo>
                    <a:pt x="243433" y="1779"/>
                  </a:lnTo>
                  <a:lnTo>
                    <a:pt x="309604" y="0"/>
                  </a:lnTo>
                  <a:lnTo>
                    <a:pt x="374819" y="78"/>
                  </a:lnTo>
                  <a:lnTo>
                    <a:pt x="434915" y="2233"/>
                  </a:lnTo>
                  <a:lnTo>
                    <a:pt x="485726" y="6686"/>
                  </a:lnTo>
                  <a:lnTo>
                    <a:pt x="542831" y="23365"/>
                  </a:lnTo>
                  <a:lnTo>
                    <a:pt x="566896" y="92571"/>
                  </a:lnTo>
                  <a:lnTo>
                    <a:pt x="565704" y="127066"/>
                  </a:lnTo>
                  <a:lnTo>
                    <a:pt x="559724" y="152440"/>
                  </a:lnTo>
                  <a:lnTo>
                    <a:pt x="14414" y="165188"/>
                  </a:lnTo>
                  <a:close/>
                </a:path>
              </a:pathLst>
            </a:custGeom>
            <a:solidFill>
              <a:srgbClr val="D89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73190" y="3759860"/>
            <a:ext cx="231622" cy="185587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820705" y="3826721"/>
            <a:ext cx="1000760" cy="866140"/>
            <a:chOff x="7820705" y="3826721"/>
            <a:chExt cx="1000760" cy="866140"/>
          </a:xfrm>
        </p:grpSpPr>
        <p:sp>
          <p:nvSpPr>
            <p:cNvPr id="48" name="object 48"/>
            <p:cNvSpPr/>
            <p:nvPr/>
          </p:nvSpPr>
          <p:spPr>
            <a:xfrm>
              <a:off x="7820705" y="4023556"/>
              <a:ext cx="1000760" cy="669290"/>
            </a:xfrm>
            <a:custGeom>
              <a:avLst/>
              <a:gdLst/>
              <a:ahLst/>
              <a:cxnLst/>
              <a:rect l="l" t="t" r="r" b="b"/>
              <a:pathLst>
                <a:path w="1000759" h="669289">
                  <a:moveTo>
                    <a:pt x="612733" y="669238"/>
                  </a:moveTo>
                  <a:lnTo>
                    <a:pt x="213758" y="669238"/>
                  </a:lnTo>
                  <a:lnTo>
                    <a:pt x="205424" y="321392"/>
                  </a:lnTo>
                  <a:lnTo>
                    <a:pt x="150214" y="409499"/>
                  </a:lnTo>
                  <a:lnTo>
                    <a:pt x="169095" y="452355"/>
                  </a:lnTo>
                  <a:lnTo>
                    <a:pt x="151256" y="494899"/>
                  </a:lnTo>
                  <a:lnTo>
                    <a:pt x="101444" y="506823"/>
                  </a:lnTo>
                  <a:lnTo>
                    <a:pt x="58922" y="506110"/>
                  </a:lnTo>
                  <a:lnTo>
                    <a:pt x="26181" y="493519"/>
                  </a:lnTo>
                  <a:lnTo>
                    <a:pt x="5710" y="469810"/>
                  </a:lnTo>
                  <a:lnTo>
                    <a:pt x="0" y="435744"/>
                  </a:lnTo>
                  <a:lnTo>
                    <a:pt x="6496" y="396609"/>
                  </a:lnTo>
                  <a:lnTo>
                    <a:pt x="20485" y="348630"/>
                  </a:lnTo>
                  <a:lnTo>
                    <a:pt x="40046" y="295657"/>
                  </a:lnTo>
                  <a:lnTo>
                    <a:pt x="63257" y="241539"/>
                  </a:lnTo>
                  <a:lnTo>
                    <a:pt x="88197" y="190126"/>
                  </a:lnTo>
                  <a:lnTo>
                    <a:pt x="112944" y="145266"/>
                  </a:lnTo>
                  <a:lnTo>
                    <a:pt x="135576" y="110810"/>
                  </a:lnTo>
                  <a:lnTo>
                    <a:pt x="184157" y="72651"/>
                  </a:lnTo>
                  <a:lnTo>
                    <a:pt x="220920" y="55847"/>
                  </a:lnTo>
                  <a:lnTo>
                    <a:pt x="258737" y="40958"/>
                  </a:lnTo>
                  <a:lnTo>
                    <a:pt x="291886" y="28744"/>
                  </a:lnTo>
                  <a:lnTo>
                    <a:pt x="302274" y="21880"/>
                  </a:lnTo>
                  <a:lnTo>
                    <a:pt x="310299" y="12263"/>
                  </a:lnTo>
                  <a:lnTo>
                    <a:pt x="315471" y="3700"/>
                  </a:lnTo>
                  <a:lnTo>
                    <a:pt x="317304" y="0"/>
                  </a:lnTo>
                  <a:lnTo>
                    <a:pt x="426892" y="0"/>
                  </a:lnTo>
                  <a:lnTo>
                    <a:pt x="479859" y="18853"/>
                  </a:lnTo>
                  <a:lnTo>
                    <a:pt x="513692" y="20959"/>
                  </a:lnTo>
                  <a:lnTo>
                    <a:pt x="574814" y="31243"/>
                  </a:lnTo>
                  <a:lnTo>
                    <a:pt x="630657" y="55496"/>
                  </a:lnTo>
                  <a:lnTo>
                    <a:pt x="700288" y="91387"/>
                  </a:lnTo>
                  <a:lnTo>
                    <a:pt x="759685" y="123920"/>
                  </a:lnTo>
                  <a:lnTo>
                    <a:pt x="784823" y="138096"/>
                  </a:lnTo>
                  <a:lnTo>
                    <a:pt x="930454" y="9997"/>
                  </a:lnTo>
                  <a:lnTo>
                    <a:pt x="1000248" y="66444"/>
                  </a:lnTo>
                  <a:lnTo>
                    <a:pt x="952001" y="141091"/>
                  </a:lnTo>
                  <a:lnTo>
                    <a:pt x="918188" y="187930"/>
                  </a:lnTo>
                  <a:lnTo>
                    <a:pt x="882851" y="226724"/>
                  </a:lnTo>
                  <a:lnTo>
                    <a:pt x="830033" y="277235"/>
                  </a:lnTo>
                  <a:lnTo>
                    <a:pt x="778574" y="309828"/>
                  </a:lnTo>
                  <a:lnTo>
                    <a:pt x="737569" y="314877"/>
                  </a:lnTo>
                  <a:lnTo>
                    <a:pt x="681274" y="305029"/>
                  </a:lnTo>
                  <a:lnTo>
                    <a:pt x="605857" y="274735"/>
                  </a:lnTo>
                  <a:lnTo>
                    <a:pt x="612733" y="669238"/>
                  </a:lnTo>
                  <a:close/>
                </a:path>
              </a:pathLst>
            </a:custGeom>
            <a:solidFill>
              <a:srgbClr val="D08E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4727" y="3826721"/>
              <a:ext cx="204913" cy="347429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37147" y="3632574"/>
            <a:ext cx="1204255" cy="120425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950997" y="3874211"/>
            <a:ext cx="911225" cy="675640"/>
            <a:chOff x="7950997" y="3874211"/>
            <a:chExt cx="911225" cy="675640"/>
          </a:xfrm>
        </p:grpSpPr>
        <p:sp>
          <p:nvSpPr>
            <p:cNvPr id="52" name="object 52"/>
            <p:cNvSpPr/>
            <p:nvPr/>
          </p:nvSpPr>
          <p:spPr>
            <a:xfrm>
              <a:off x="7996963" y="3997936"/>
              <a:ext cx="261620" cy="551815"/>
            </a:xfrm>
            <a:custGeom>
              <a:avLst/>
              <a:gdLst/>
              <a:ahLst/>
              <a:cxnLst/>
              <a:rect l="l" t="t" r="r" b="b"/>
              <a:pathLst>
                <a:path w="261620" h="551814">
                  <a:moveTo>
                    <a:pt x="246051" y="39366"/>
                  </a:moveTo>
                  <a:lnTo>
                    <a:pt x="221662" y="29964"/>
                  </a:lnTo>
                  <a:lnTo>
                    <a:pt x="199695" y="16793"/>
                  </a:lnTo>
                  <a:lnTo>
                    <a:pt x="183822" y="5067"/>
                  </a:lnTo>
                  <a:lnTo>
                    <a:pt x="177715" y="0"/>
                  </a:lnTo>
                  <a:lnTo>
                    <a:pt x="198670" y="11215"/>
                  </a:lnTo>
                  <a:lnTo>
                    <a:pt x="213315" y="16298"/>
                  </a:lnTo>
                  <a:lnTo>
                    <a:pt x="228547" y="16461"/>
                  </a:lnTo>
                  <a:lnTo>
                    <a:pt x="251085" y="16461"/>
                  </a:lnTo>
                  <a:lnTo>
                    <a:pt x="250635" y="25619"/>
                  </a:lnTo>
                  <a:lnTo>
                    <a:pt x="246051" y="39366"/>
                  </a:lnTo>
                  <a:close/>
                </a:path>
                <a:path w="261620" h="551814">
                  <a:moveTo>
                    <a:pt x="251085" y="16461"/>
                  </a:moveTo>
                  <a:lnTo>
                    <a:pt x="228547" y="16461"/>
                  </a:lnTo>
                  <a:lnTo>
                    <a:pt x="251260" y="12914"/>
                  </a:lnTo>
                  <a:lnTo>
                    <a:pt x="251085" y="16461"/>
                  </a:lnTo>
                  <a:close/>
                </a:path>
                <a:path w="261620" h="551814">
                  <a:moveTo>
                    <a:pt x="254385" y="238076"/>
                  </a:moveTo>
                  <a:lnTo>
                    <a:pt x="209800" y="176214"/>
                  </a:lnTo>
                  <a:lnTo>
                    <a:pt x="222300" y="130390"/>
                  </a:lnTo>
                  <a:lnTo>
                    <a:pt x="206883" y="100604"/>
                  </a:lnTo>
                  <a:lnTo>
                    <a:pt x="232509" y="79358"/>
                  </a:lnTo>
                  <a:lnTo>
                    <a:pt x="252718" y="95188"/>
                  </a:lnTo>
                  <a:lnTo>
                    <a:pt x="242093" y="127265"/>
                  </a:lnTo>
                  <a:lnTo>
                    <a:pt x="245117" y="134380"/>
                  </a:lnTo>
                  <a:lnTo>
                    <a:pt x="251755" y="150125"/>
                  </a:lnTo>
                  <a:lnTo>
                    <a:pt x="258353" y="166105"/>
                  </a:lnTo>
                  <a:lnTo>
                    <a:pt x="261260" y="173922"/>
                  </a:lnTo>
                  <a:lnTo>
                    <a:pt x="261153" y="175511"/>
                  </a:lnTo>
                  <a:lnTo>
                    <a:pt x="260401" y="182723"/>
                  </a:lnTo>
                  <a:lnTo>
                    <a:pt x="254385" y="238076"/>
                  </a:lnTo>
                  <a:close/>
                </a:path>
                <a:path w="261620" h="551814">
                  <a:moveTo>
                    <a:pt x="187090" y="551554"/>
                  </a:moveTo>
                  <a:lnTo>
                    <a:pt x="0" y="551554"/>
                  </a:lnTo>
                  <a:lnTo>
                    <a:pt x="0" y="283275"/>
                  </a:lnTo>
                  <a:lnTo>
                    <a:pt x="187090" y="283275"/>
                  </a:lnTo>
                  <a:lnTo>
                    <a:pt x="187090" y="551554"/>
                  </a:lnTo>
                  <a:close/>
                </a:path>
              </a:pathLst>
            </a:custGeom>
            <a:solidFill>
              <a:srgbClr val="593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96961" y="4271847"/>
              <a:ext cx="187325" cy="108585"/>
            </a:xfrm>
            <a:custGeom>
              <a:avLst/>
              <a:gdLst/>
              <a:ahLst/>
              <a:cxnLst/>
              <a:rect l="l" t="t" r="r" b="b"/>
              <a:pathLst>
                <a:path w="187325" h="108585">
                  <a:moveTo>
                    <a:pt x="147713" y="64770"/>
                  </a:moveTo>
                  <a:lnTo>
                    <a:pt x="39166" y="64770"/>
                  </a:lnTo>
                  <a:lnTo>
                    <a:pt x="39166" y="108102"/>
                  </a:lnTo>
                  <a:lnTo>
                    <a:pt x="147713" y="108102"/>
                  </a:lnTo>
                  <a:lnTo>
                    <a:pt x="147713" y="64770"/>
                  </a:lnTo>
                  <a:close/>
                </a:path>
                <a:path w="187325" h="108585">
                  <a:moveTo>
                    <a:pt x="187083" y="0"/>
                  </a:moveTo>
                  <a:lnTo>
                    <a:pt x="0" y="0"/>
                  </a:lnTo>
                  <a:lnTo>
                    <a:pt x="0" y="18745"/>
                  </a:lnTo>
                  <a:lnTo>
                    <a:pt x="187083" y="18745"/>
                  </a:lnTo>
                  <a:lnTo>
                    <a:pt x="187083" y="0"/>
                  </a:lnTo>
                  <a:close/>
                </a:path>
              </a:pathLst>
            </a:custGeom>
            <a:solidFill>
              <a:srgbClr val="EBD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50997" y="3874211"/>
              <a:ext cx="911225" cy="663575"/>
            </a:xfrm>
            <a:custGeom>
              <a:avLst/>
              <a:gdLst/>
              <a:ahLst/>
              <a:cxnLst/>
              <a:rect l="l" t="t" r="r" b="b"/>
              <a:pathLst>
                <a:path w="911225" h="663575">
                  <a:moveTo>
                    <a:pt x="21172" y="644660"/>
                  </a:moveTo>
                  <a:lnTo>
                    <a:pt x="4970" y="632540"/>
                  </a:lnTo>
                  <a:lnTo>
                    <a:pt x="0" y="612375"/>
                  </a:lnTo>
                  <a:lnTo>
                    <a:pt x="927" y="593459"/>
                  </a:lnTo>
                  <a:lnTo>
                    <a:pt x="23080" y="553288"/>
                  </a:lnTo>
                  <a:lnTo>
                    <a:pt x="49507" y="521976"/>
                  </a:lnTo>
                  <a:lnTo>
                    <a:pt x="87360" y="513248"/>
                  </a:lnTo>
                  <a:lnTo>
                    <a:pt x="95759" y="513436"/>
                  </a:lnTo>
                  <a:lnTo>
                    <a:pt x="101921" y="514803"/>
                  </a:lnTo>
                  <a:lnTo>
                    <a:pt x="107712" y="517811"/>
                  </a:lnTo>
                  <a:lnTo>
                    <a:pt x="109089" y="522692"/>
                  </a:lnTo>
                  <a:lnTo>
                    <a:pt x="102009" y="529683"/>
                  </a:lnTo>
                  <a:lnTo>
                    <a:pt x="108077" y="531408"/>
                  </a:lnTo>
                  <a:lnTo>
                    <a:pt x="113207" y="535203"/>
                  </a:lnTo>
                  <a:lnTo>
                    <a:pt x="113259" y="540872"/>
                  </a:lnTo>
                  <a:lnTo>
                    <a:pt x="104092" y="548221"/>
                  </a:lnTo>
                  <a:lnTo>
                    <a:pt x="110427" y="552100"/>
                  </a:lnTo>
                  <a:lnTo>
                    <a:pt x="112270" y="557073"/>
                  </a:lnTo>
                  <a:lnTo>
                    <a:pt x="108721" y="561109"/>
                  </a:lnTo>
                  <a:lnTo>
                    <a:pt x="98884" y="562177"/>
                  </a:lnTo>
                  <a:lnTo>
                    <a:pt x="103835" y="566971"/>
                  </a:lnTo>
                  <a:lnTo>
                    <a:pt x="102087" y="572877"/>
                  </a:lnTo>
                  <a:lnTo>
                    <a:pt x="91237" y="577496"/>
                  </a:lnTo>
                  <a:lnTo>
                    <a:pt x="68883" y="578423"/>
                  </a:lnTo>
                  <a:lnTo>
                    <a:pt x="60285" y="616599"/>
                  </a:lnTo>
                  <a:lnTo>
                    <a:pt x="52450" y="636224"/>
                  </a:lnTo>
                  <a:lnTo>
                    <a:pt x="40903" y="643508"/>
                  </a:lnTo>
                  <a:lnTo>
                    <a:pt x="21172" y="644660"/>
                  </a:lnTo>
                  <a:close/>
                </a:path>
                <a:path w="911225" h="663575">
                  <a:moveTo>
                    <a:pt x="320484" y="395127"/>
                  </a:moveTo>
                  <a:lnTo>
                    <a:pt x="307226" y="395127"/>
                  </a:lnTo>
                  <a:lnTo>
                    <a:pt x="369728" y="282650"/>
                  </a:lnTo>
                  <a:lnTo>
                    <a:pt x="351394" y="265570"/>
                  </a:lnTo>
                  <a:lnTo>
                    <a:pt x="398479" y="172048"/>
                  </a:lnTo>
                  <a:lnTo>
                    <a:pt x="361394" y="263279"/>
                  </a:lnTo>
                  <a:lnTo>
                    <a:pt x="384729" y="282442"/>
                  </a:lnTo>
                  <a:lnTo>
                    <a:pt x="320484" y="395127"/>
                  </a:lnTo>
                  <a:close/>
                </a:path>
                <a:path w="911225" h="663575">
                  <a:moveTo>
                    <a:pt x="134088" y="192822"/>
                  </a:moveTo>
                  <a:lnTo>
                    <a:pt x="133999" y="190003"/>
                  </a:lnTo>
                  <a:lnTo>
                    <a:pt x="134510" y="188294"/>
                  </a:lnTo>
                  <a:lnTo>
                    <a:pt x="134088" y="192822"/>
                  </a:lnTo>
                  <a:close/>
                </a:path>
                <a:path w="911225" h="663575">
                  <a:moveTo>
                    <a:pt x="314309" y="405958"/>
                  </a:moveTo>
                  <a:lnTo>
                    <a:pt x="151803" y="316602"/>
                  </a:lnTo>
                  <a:lnTo>
                    <a:pt x="166386" y="288899"/>
                  </a:lnTo>
                  <a:lnTo>
                    <a:pt x="125135" y="288899"/>
                  </a:lnTo>
                  <a:lnTo>
                    <a:pt x="134088" y="192822"/>
                  </a:lnTo>
                  <a:lnTo>
                    <a:pt x="134328" y="200401"/>
                  </a:lnTo>
                  <a:lnTo>
                    <a:pt x="135946" y="228335"/>
                  </a:lnTo>
                  <a:lnTo>
                    <a:pt x="139302" y="282650"/>
                  </a:lnTo>
                  <a:lnTo>
                    <a:pt x="176796" y="282650"/>
                  </a:lnTo>
                  <a:lnTo>
                    <a:pt x="166386" y="312436"/>
                  </a:lnTo>
                  <a:lnTo>
                    <a:pt x="307226" y="395127"/>
                  </a:lnTo>
                  <a:lnTo>
                    <a:pt x="320484" y="395127"/>
                  </a:lnTo>
                  <a:lnTo>
                    <a:pt x="314309" y="405958"/>
                  </a:lnTo>
                  <a:close/>
                </a:path>
                <a:path w="911225" h="663575">
                  <a:moveTo>
                    <a:pt x="176796" y="282650"/>
                  </a:moveTo>
                  <a:lnTo>
                    <a:pt x="139302" y="282650"/>
                  </a:lnTo>
                  <a:lnTo>
                    <a:pt x="178470" y="277860"/>
                  </a:lnTo>
                  <a:lnTo>
                    <a:pt x="176796" y="282650"/>
                  </a:lnTo>
                  <a:close/>
                </a:path>
                <a:path w="911225" h="663575">
                  <a:moveTo>
                    <a:pt x="855789" y="211623"/>
                  </a:moveTo>
                  <a:lnTo>
                    <a:pt x="804329" y="163924"/>
                  </a:lnTo>
                  <a:lnTo>
                    <a:pt x="814202" y="140186"/>
                  </a:lnTo>
                  <a:lnTo>
                    <a:pt x="837221" y="86961"/>
                  </a:lnTo>
                  <a:lnTo>
                    <a:pt x="863482" y="31237"/>
                  </a:lnTo>
                  <a:lnTo>
                    <a:pt x="883082" y="0"/>
                  </a:lnTo>
                  <a:lnTo>
                    <a:pt x="892497" y="1627"/>
                  </a:lnTo>
                  <a:lnTo>
                    <a:pt x="894958" y="21297"/>
                  </a:lnTo>
                  <a:lnTo>
                    <a:pt x="890700" y="51200"/>
                  </a:lnTo>
                  <a:lnTo>
                    <a:pt x="879957" y="83524"/>
                  </a:lnTo>
                  <a:lnTo>
                    <a:pt x="885133" y="89067"/>
                  </a:lnTo>
                  <a:lnTo>
                    <a:pt x="896364" y="103338"/>
                  </a:lnTo>
                  <a:lnTo>
                    <a:pt x="907204" y="122803"/>
                  </a:lnTo>
                  <a:lnTo>
                    <a:pt x="911208" y="143928"/>
                  </a:lnTo>
                  <a:lnTo>
                    <a:pt x="904131" y="165314"/>
                  </a:lnTo>
                  <a:lnTo>
                    <a:pt x="889280" y="185821"/>
                  </a:lnTo>
                  <a:lnTo>
                    <a:pt x="871539" y="202305"/>
                  </a:lnTo>
                  <a:lnTo>
                    <a:pt x="855789" y="211623"/>
                  </a:lnTo>
                  <a:close/>
                </a:path>
                <a:path w="911225" h="663575">
                  <a:moveTo>
                    <a:pt x="233056" y="662989"/>
                  </a:moveTo>
                  <a:lnTo>
                    <a:pt x="45965" y="662989"/>
                  </a:lnTo>
                  <a:lnTo>
                    <a:pt x="45965" y="654449"/>
                  </a:lnTo>
                  <a:lnTo>
                    <a:pt x="233056" y="654449"/>
                  </a:lnTo>
                  <a:lnTo>
                    <a:pt x="233056" y="662989"/>
                  </a:lnTo>
                  <a:close/>
                </a:path>
                <a:path w="911225" h="663575">
                  <a:moveTo>
                    <a:pt x="233056" y="439493"/>
                  </a:moveTo>
                  <a:lnTo>
                    <a:pt x="45965" y="439493"/>
                  </a:lnTo>
                  <a:lnTo>
                    <a:pt x="45965" y="430953"/>
                  </a:lnTo>
                  <a:lnTo>
                    <a:pt x="233056" y="430953"/>
                  </a:lnTo>
                  <a:lnTo>
                    <a:pt x="233056" y="439493"/>
                  </a:lnTo>
                  <a:close/>
                </a:path>
              </a:pathLst>
            </a:custGeom>
            <a:solidFill>
              <a:srgbClr val="AA5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449907" y="3759491"/>
            <a:ext cx="989965" cy="778510"/>
            <a:chOff x="4449907" y="3759491"/>
            <a:chExt cx="989965" cy="778510"/>
          </a:xfrm>
        </p:grpSpPr>
        <p:sp>
          <p:nvSpPr>
            <p:cNvPr id="56" name="object 56"/>
            <p:cNvSpPr/>
            <p:nvPr/>
          </p:nvSpPr>
          <p:spPr>
            <a:xfrm>
              <a:off x="4449907" y="3916211"/>
              <a:ext cx="457200" cy="621665"/>
            </a:xfrm>
            <a:custGeom>
              <a:avLst/>
              <a:gdLst/>
              <a:ahLst/>
              <a:cxnLst/>
              <a:rect l="l" t="t" r="r" b="b"/>
              <a:pathLst>
                <a:path w="457200" h="621664">
                  <a:moveTo>
                    <a:pt x="442746" y="621306"/>
                  </a:moveTo>
                  <a:lnTo>
                    <a:pt x="433554" y="620075"/>
                  </a:lnTo>
                  <a:lnTo>
                    <a:pt x="383191" y="605501"/>
                  </a:lnTo>
                  <a:lnTo>
                    <a:pt x="332063" y="595091"/>
                  </a:lnTo>
                  <a:lnTo>
                    <a:pt x="280426" y="588845"/>
                  </a:lnTo>
                  <a:lnTo>
                    <a:pt x="228535" y="586763"/>
                  </a:lnTo>
                  <a:lnTo>
                    <a:pt x="176645" y="588845"/>
                  </a:lnTo>
                  <a:lnTo>
                    <a:pt x="125011" y="595091"/>
                  </a:lnTo>
                  <a:lnTo>
                    <a:pt x="73889" y="605501"/>
                  </a:lnTo>
                  <a:lnTo>
                    <a:pt x="23532" y="620075"/>
                  </a:lnTo>
                  <a:lnTo>
                    <a:pt x="14345" y="621306"/>
                  </a:lnTo>
                  <a:lnTo>
                    <a:pt x="6868" y="618795"/>
                  </a:lnTo>
                  <a:lnTo>
                    <a:pt x="1840" y="612968"/>
                  </a:lnTo>
                  <a:lnTo>
                    <a:pt x="0" y="604250"/>
                  </a:lnTo>
                  <a:lnTo>
                    <a:pt x="0" y="65814"/>
                  </a:lnTo>
                  <a:lnTo>
                    <a:pt x="23522" y="33285"/>
                  </a:lnTo>
                  <a:lnTo>
                    <a:pt x="73881" y="18722"/>
                  </a:lnTo>
                  <a:lnTo>
                    <a:pt x="125007" y="8321"/>
                  </a:lnTo>
                  <a:lnTo>
                    <a:pt x="176642" y="2080"/>
                  </a:lnTo>
                  <a:lnTo>
                    <a:pt x="228533" y="0"/>
                  </a:lnTo>
                  <a:lnTo>
                    <a:pt x="280423" y="2080"/>
                  </a:lnTo>
                  <a:lnTo>
                    <a:pt x="332059" y="8321"/>
                  </a:lnTo>
                  <a:lnTo>
                    <a:pt x="383184" y="18722"/>
                  </a:lnTo>
                  <a:lnTo>
                    <a:pt x="433554" y="33285"/>
                  </a:lnTo>
                  <a:lnTo>
                    <a:pt x="457090" y="65814"/>
                  </a:lnTo>
                  <a:lnTo>
                    <a:pt x="457090" y="604250"/>
                  </a:lnTo>
                  <a:lnTo>
                    <a:pt x="455251" y="612968"/>
                  </a:lnTo>
                  <a:lnTo>
                    <a:pt x="450224" y="618795"/>
                  </a:lnTo>
                  <a:lnTo>
                    <a:pt x="442746" y="621306"/>
                  </a:lnTo>
                  <a:close/>
                </a:path>
              </a:pathLst>
            </a:custGeom>
            <a:solidFill>
              <a:srgbClr val="A6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94802" y="3916211"/>
              <a:ext cx="412750" cy="560705"/>
            </a:xfrm>
            <a:custGeom>
              <a:avLst/>
              <a:gdLst/>
              <a:ahLst/>
              <a:cxnLst/>
              <a:rect l="l" t="t" r="r" b="b"/>
              <a:pathLst>
                <a:path w="412750" h="560704">
                  <a:moveTo>
                    <a:pt x="399248" y="560278"/>
                  </a:moveTo>
                  <a:lnTo>
                    <a:pt x="390948" y="559166"/>
                  </a:lnTo>
                  <a:lnTo>
                    <a:pt x="345544" y="546023"/>
                  </a:lnTo>
                  <a:lnTo>
                    <a:pt x="299447" y="536635"/>
                  </a:lnTo>
                  <a:lnTo>
                    <a:pt x="252888" y="531003"/>
                  </a:lnTo>
                  <a:lnTo>
                    <a:pt x="206097" y="529125"/>
                  </a:lnTo>
                  <a:lnTo>
                    <a:pt x="159306" y="531003"/>
                  </a:lnTo>
                  <a:lnTo>
                    <a:pt x="112744" y="536635"/>
                  </a:lnTo>
                  <a:lnTo>
                    <a:pt x="66644" y="546023"/>
                  </a:lnTo>
                  <a:lnTo>
                    <a:pt x="21235" y="559166"/>
                  </a:lnTo>
                  <a:lnTo>
                    <a:pt x="12936" y="560278"/>
                  </a:lnTo>
                  <a:lnTo>
                    <a:pt x="6190" y="558014"/>
                  </a:lnTo>
                  <a:lnTo>
                    <a:pt x="1657" y="552757"/>
                  </a:lnTo>
                  <a:lnTo>
                    <a:pt x="0" y="544888"/>
                  </a:lnTo>
                  <a:lnTo>
                    <a:pt x="0" y="59343"/>
                  </a:lnTo>
                  <a:lnTo>
                    <a:pt x="66637" y="16883"/>
                  </a:lnTo>
                  <a:lnTo>
                    <a:pt x="112740" y="7503"/>
                  </a:lnTo>
                  <a:lnTo>
                    <a:pt x="159302" y="1875"/>
                  </a:lnTo>
                  <a:lnTo>
                    <a:pt x="206094" y="0"/>
                  </a:lnTo>
                  <a:lnTo>
                    <a:pt x="252885" y="1875"/>
                  </a:lnTo>
                  <a:lnTo>
                    <a:pt x="299443" y="7503"/>
                  </a:lnTo>
                  <a:lnTo>
                    <a:pt x="345537" y="16883"/>
                  </a:lnTo>
                  <a:lnTo>
                    <a:pt x="390948" y="30014"/>
                  </a:lnTo>
                  <a:lnTo>
                    <a:pt x="412195" y="59343"/>
                  </a:lnTo>
                  <a:lnTo>
                    <a:pt x="412195" y="544888"/>
                  </a:lnTo>
                  <a:lnTo>
                    <a:pt x="410535" y="552757"/>
                  </a:lnTo>
                  <a:lnTo>
                    <a:pt x="405998" y="558014"/>
                  </a:lnTo>
                  <a:lnTo>
                    <a:pt x="399248" y="560278"/>
                  </a:lnTo>
                  <a:close/>
                </a:path>
              </a:pathLst>
            </a:custGeom>
            <a:solidFill>
              <a:srgbClr val="FBD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06987" y="3916211"/>
              <a:ext cx="457200" cy="621665"/>
            </a:xfrm>
            <a:custGeom>
              <a:avLst/>
              <a:gdLst/>
              <a:ahLst/>
              <a:cxnLst/>
              <a:rect l="l" t="t" r="r" b="b"/>
              <a:pathLst>
                <a:path w="457200" h="621664">
                  <a:moveTo>
                    <a:pt x="442714" y="621306"/>
                  </a:moveTo>
                  <a:lnTo>
                    <a:pt x="433522" y="620075"/>
                  </a:lnTo>
                  <a:lnTo>
                    <a:pt x="383164" y="605501"/>
                  </a:lnTo>
                  <a:lnTo>
                    <a:pt x="332043" y="595091"/>
                  </a:lnTo>
                  <a:lnTo>
                    <a:pt x="280413" y="588845"/>
                  </a:lnTo>
                  <a:lnTo>
                    <a:pt x="228529" y="586763"/>
                  </a:lnTo>
                  <a:lnTo>
                    <a:pt x="176645" y="588845"/>
                  </a:lnTo>
                  <a:lnTo>
                    <a:pt x="125015" y="595091"/>
                  </a:lnTo>
                  <a:lnTo>
                    <a:pt x="73894" y="605501"/>
                  </a:lnTo>
                  <a:lnTo>
                    <a:pt x="23536" y="620075"/>
                  </a:lnTo>
                  <a:lnTo>
                    <a:pt x="14344" y="621306"/>
                  </a:lnTo>
                  <a:lnTo>
                    <a:pt x="6866" y="618795"/>
                  </a:lnTo>
                  <a:lnTo>
                    <a:pt x="1839" y="612968"/>
                  </a:lnTo>
                  <a:lnTo>
                    <a:pt x="0" y="604250"/>
                  </a:lnTo>
                  <a:lnTo>
                    <a:pt x="0" y="65814"/>
                  </a:lnTo>
                  <a:lnTo>
                    <a:pt x="23536" y="33285"/>
                  </a:lnTo>
                  <a:lnTo>
                    <a:pt x="73894" y="18722"/>
                  </a:lnTo>
                  <a:lnTo>
                    <a:pt x="125015" y="8321"/>
                  </a:lnTo>
                  <a:lnTo>
                    <a:pt x="176645" y="2080"/>
                  </a:lnTo>
                  <a:lnTo>
                    <a:pt x="228529" y="0"/>
                  </a:lnTo>
                  <a:lnTo>
                    <a:pt x="280413" y="2080"/>
                  </a:lnTo>
                  <a:lnTo>
                    <a:pt x="332043" y="8321"/>
                  </a:lnTo>
                  <a:lnTo>
                    <a:pt x="383164" y="18722"/>
                  </a:lnTo>
                  <a:lnTo>
                    <a:pt x="433522" y="33285"/>
                  </a:lnTo>
                  <a:lnTo>
                    <a:pt x="457058" y="65814"/>
                  </a:lnTo>
                  <a:lnTo>
                    <a:pt x="457058" y="604250"/>
                  </a:lnTo>
                  <a:lnTo>
                    <a:pt x="455219" y="612968"/>
                  </a:lnTo>
                  <a:lnTo>
                    <a:pt x="450192" y="618795"/>
                  </a:lnTo>
                  <a:lnTo>
                    <a:pt x="442714" y="621306"/>
                  </a:lnTo>
                  <a:close/>
                </a:path>
              </a:pathLst>
            </a:custGeom>
            <a:solidFill>
              <a:srgbClr val="864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06987" y="3916211"/>
              <a:ext cx="412750" cy="560705"/>
            </a:xfrm>
            <a:custGeom>
              <a:avLst/>
              <a:gdLst/>
              <a:ahLst/>
              <a:cxnLst/>
              <a:rect l="l" t="t" r="r" b="b"/>
              <a:pathLst>
                <a:path w="412750" h="560704">
                  <a:moveTo>
                    <a:pt x="399223" y="560278"/>
                  </a:moveTo>
                  <a:lnTo>
                    <a:pt x="390924" y="559166"/>
                  </a:lnTo>
                  <a:lnTo>
                    <a:pt x="345523" y="546023"/>
                  </a:lnTo>
                  <a:lnTo>
                    <a:pt x="299429" y="536635"/>
                  </a:lnTo>
                  <a:lnTo>
                    <a:pt x="252871" y="531003"/>
                  </a:lnTo>
                  <a:lnTo>
                    <a:pt x="206080" y="529125"/>
                  </a:lnTo>
                  <a:lnTo>
                    <a:pt x="159288" y="531003"/>
                  </a:lnTo>
                  <a:lnTo>
                    <a:pt x="112725" y="536635"/>
                  </a:lnTo>
                  <a:lnTo>
                    <a:pt x="66623" y="546023"/>
                  </a:lnTo>
                  <a:lnTo>
                    <a:pt x="21211" y="559166"/>
                  </a:lnTo>
                  <a:lnTo>
                    <a:pt x="12932" y="560278"/>
                  </a:lnTo>
                  <a:lnTo>
                    <a:pt x="6192" y="558014"/>
                  </a:lnTo>
                  <a:lnTo>
                    <a:pt x="1659" y="552757"/>
                  </a:lnTo>
                  <a:lnTo>
                    <a:pt x="0" y="544888"/>
                  </a:lnTo>
                  <a:lnTo>
                    <a:pt x="0" y="59343"/>
                  </a:lnTo>
                  <a:lnTo>
                    <a:pt x="66623" y="16883"/>
                  </a:lnTo>
                  <a:lnTo>
                    <a:pt x="112725" y="7503"/>
                  </a:lnTo>
                  <a:lnTo>
                    <a:pt x="159288" y="1875"/>
                  </a:lnTo>
                  <a:lnTo>
                    <a:pt x="206080" y="0"/>
                  </a:lnTo>
                  <a:lnTo>
                    <a:pt x="252871" y="1875"/>
                  </a:lnTo>
                  <a:lnTo>
                    <a:pt x="299429" y="7503"/>
                  </a:lnTo>
                  <a:lnTo>
                    <a:pt x="345523" y="16883"/>
                  </a:lnTo>
                  <a:lnTo>
                    <a:pt x="390924" y="30014"/>
                  </a:lnTo>
                  <a:lnTo>
                    <a:pt x="412170" y="59343"/>
                  </a:lnTo>
                  <a:lnTo>
                    <a:pt x="412170" y="544888"/>
                  </a:lnTo>
                  <a:lnTo>
                    <a:pt x="410510" y="552757"/>
                  </a:lnTo>
                  <a:lnTo>
                    <a:pt x="405973" y="558014"/>
                  </a:lnTo>
                  <a:lnTo>
                    <a:pt x="399223" y="560278"/>
                  </a:lnTo>
                  <a:close/>
                </a:path>
              </a:pathLst>
            </a:custGeom>
            <a:solidFill>
              <a:srgbClr val="FAC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43373" y="3970552"/>
              <a:ext cx="339725" cy="447675"/>
            </a:xfrm>
            <a:custGeom>
              <a:avLst/>
              <a:gdLst/>
              <a:ahLst/>
              <a:cxnLst/>
              <a:rect l="l" t="t" r="r" b="b"/>
              <a:pathLst>
                <a:path w="339725" h="447675">
                  <a:moveTo>
                    <a:pt x="339382" y="440270"/>
                  </a:moveTo>
                  <a:lnTo>
                    <a:pt x="288899" y="421411"/>
                  </a:lnTo>
                  <a:lnTo>
                    <a:pt x="241592" y="411556"/>
                  </a:lnTo>
                  <a:lnTo>
                    <a:pt x="193725" y="406628"/>
                  </a:lnTo>
                  <a:lnTo>
                    <a:pt x="145656" y="406628"/>
                  </a:lnTo>
                  <a:lnTo>
                    <a:pt x="97777" y="411556"/>
                  </a:lnTo>
                  <a:lnTo>
                    <a:pt x="50457" y="421411"/>
                  </a:lnTo>
                  <a:lnTo>
                    <a:pt x="4089" y="436181"/>
                  </a:lnTo>
                  <a:lnTo>
                    <a:pt x="0" y="440270"/>
                  </a:lnTo>
                  <a:lnTo>
                    <a:pt x="2044" y="445719"/>
                  </a:lnTo>
                  <a:lnTo>
                    <a:pt x="5118" y="447090"/>
                  </a:lnTo>
                  <a:lnTo>
                    <a:pt x="7823" y="446036"/>
                  </a:lnTo>
                  <a:lnTo>
                    <a:pt x="53149" y="431584"/>
                  </a:lnTo>
                  <a:lnTo>
                    <a:pt x="99402" y="421957"/>
                  </a:lnTo>
                  <a:lnTo>
                    <a:pt x="146202" y="417144"/>
                  </a:lnTo>
                  <a:lnTo>
                    <a:pt x="193179" y="417144"/>
                  </a:lnTo>
                  <a:lnTo>
                    <a:pt x="239979" y="421957"/>
                  </a:lnTo>
                  <a:lnTo>
                    <a:pt x="286232" y="431584"/>
                  </a:lnTo>
                  <a:lnTo>
                    <a:pt x="331558" y="446036"/>
                  </a:lnTo>
                  <a:lnTo>
                    <a:pt x="332155" y="446278"/>
                  </a:lnTo>
                  <a:lnTo>
                    <a:pt x="332790" y="446379"/>
                  </a:lnTo>
                  <a:lnTo>
                    <a:pt x="333387" y="446379"/>
                  </a:lnTo>
                  <a:lnTo>
                    <a:pt x="335546" y="446379"/>
                  </a:lnTo>
                  <a:lnTo>
                    <a:pt x="337553" y="445084"/>
                  </a:lnTo>
                  <a:lnTo>
                    <a:pt x="339382" y="440270"/>
                  </a:lnTo>
                  <a:close/>
                </a:path>
                <a:path w="339725" h="447675">
                  <a:moveTo>
                    <a:pt x="339382" y="372503"/>
                  </a:moveTo>
                  <a:lnTo>
                    <a:pt x="288899" y="353644"/>
                  </a:lnTo>
                  <a:lnTo>
                    <a:pt x="241592" y="343789"/>
                  </a:lnTo>
                  <a:lnTo>
                    <a:pt x="193725" y="338861"/>
                  </a:lnTo>
                  <a:lnTo>
                    <a:pt x="145656" y="338861"/>
                  </a:lnTo>
                  <a:lnTo>
                    <a:pt x="97777" y="343789"/>
                  </a:lnTo>
                  <a:lnTo>
                    <a:pt x="50457" y="353644"/>
                  </a:lnTo>
                  <a:lnTo>
                    <a:pt x="4089" y="368414"/>
                  </a:lnTo>
                  <a:lnTo>
                    <a:pt x="0" y="372503"/>
                  </a:lnTo>
                  <a:lnTo>
                    <a:pt x="2044" y="377952"/>
                  </a:lnTo>
                  <a:lnTo>
                    <a:pt x="5118" y="379323"/>
                  </a:lnTo>
                  <a:lnTo>
                    <a:pt x="7823" y="378269"/>
                  </a:lnTo>
                  <a:lnTo>
                    <a:pt x="53149" y="363829"/>
                  </a:lnTo>
                  <a:lnTo>
                    <a:pt x="99402" y="354190"/>
                  </a:lnTo>
                  <a:lnTo>
                    <a:pt x="146202" y="349377"/>
                  </a:lnTo>
                  <a:lnTo>
                    <a:pt x="193179" y="349377"/>
                  </a:lnTo>
                  <a:lnTo>
                    <a:pt x="239979" y="354190"/>
                  </a:lnTo>
                  <a:lnTo>
                    <a:pt x="286232" y="363829"/>
                  </a:lnTo>
                  <a:lnTo>
                    <a:pt x="331558" y="378269"/>
                  </a:lnTo>
                  <a:lnTo>
                    <a:pt x="332155" y="378510"/>
                  </a:lnTo>
                  <a:lnTo>
                    <a:pt x="332790" y="378612"/>
                  </a:lnTo>
                  <a:lnTo>
                    <a:pt x="333387" y="378612"/>
                  </a:lnTo>
                  <a:lnTo>
                    <a:pt x="335546" y="378612"/>
                  </a:lnTo>
                  <a:lnTo>
                    <a:pt x="337553" y="377317"/>
                  </a:lnTo>
                  <a:lnTo>
                    <a:pt x="339382" y="372503"/>
                  </a:lnTo>
                  <a:close/>
                </a:path>
                <a:path w="339725" h="447675">
                  <a:moveTo>
                    <a:pt x="339382" y="304698"/>
                  </a:moveTo>
                  <a:lnTo>
                    <a:pt x="288899" y="285877"/>
                  </a:lnTo>
                  <a:lnTo>
                    <a:pt x="241592" y="276021"/>
                  </a:lnTo>
                  <a:lnTo>
                    <a:pt x="193725" y="271094"/>
                  </a:lnTo>
                  <a:lnTo>
                    <a:pt x="145656" y="271094"/>
                  </a:lnTo>
                  <a:lnTo>
                    <a:pt x="97777" y="276021"/>
                  </a:lnTo>
                  <a:lnTo>
                    <a:pt x="50457" y="285877"/>
                  </a:lnTo>
                  <a:lnTo>
                    <a:pt x="4089" y="300659"/>
                  </a:lnTo>
                  <a:lnTo>
                    <a:pt x="0" y="304698"/>
                  </a:lnTo>
                  <a:lnTo>
                    <a:pt x="2044" y="310146"/>
                  </a:lnTo>
                  <a:lnTo>
                    <a:pt x="5118" y="311518"/>
                  </a:lnTo>
                  <a:lnTo>
                    <a:pt x="7823" y="310502"/>
                  </a:lnTo>
                  <a:lnTo>
                    <a:pt x="53149" y="296062"/>
                  </a:lnTo>
                  <a:lnTo>
                    <a:pt x="99402" y="286423"/>
                  </a:lnTo>
                  <a:lnTo>
                    <a:pt x="146202" y="281609"/>
                  </a:lnTo>
                  <a:lnTo>
                    <a:pt x="193179" y="281609"/>
                  </a:lnTo>
                  <a:lnTo>
                    <a:pt x="239979" y="286423"/>
                  </a:lnTo>
                  <a:lnTo>
                    <a:pt x="286232" y="296062"/>
                  </a:lnTo>
                  <a:lnTo>
                    <a:pt x="331558" y="310502"/>
                  </a:lnTo>
                  <a:lnTo>
                    <a:pt x="332155" y="310743"/>
                  </a:lnTo>
                  <a:lnTo>
                    <a:pt x="332790" y="310857"/>
                  </a:lnTo>
                  <a:lnTo>
                    <a:pt x="333387" y="310857"/>
                  </a:lnTo>
                  <a:lnTo>
                    <a:pt x="335546" y="310857"/>
                  </a:lnTo>
                  <a:lnTo>
                    <a:pt x="337553" y="309549"/>
                  </a:lnTo>
                  <a:lnTo>
                    <a:pt x="339382" y="304698"/>
                  </a:lnTo>
                  <a:close/>
                </a:path>
                <a:path w="339725" h="447675">
                  <a:moveTo>
                    <a:pt x="339382" y="236931"/>
                  </a:moveTo>
                  <a:lnTo>
                    <a:pt x="288899" y="218084"/>
                  </a:lnTo>
                  <a:lnTo>
                    <a:pt x="241592" y="208241"/>
                  </a:lnTo>
                  <a:lnTo>
                    <a:pt x="193725" y="203327"/>
                  </a:lnTo>
                  <a:lnTo>
                    <a:pt x="145656" y="203327"/>
                  </a:lnTo>
                  <a:lnTo>
                    <a:pt x="97777" y="208241"/>
                  </a:lnTo>
                  <a:lnTo>
                    <a:pt x="50457" y="218084"/>
                  </a:lnTo>
                  <a:lnTo>
                    <a:pt x="4089" y="232854"/>
                  </a:lnTo>
                  <a:lnTo>
                    <a:pt x="0" y="236931"/>
                  </a:lnTo>
                  <a:lnTo>
                    <a:pt x="2044" y="242379"/>
                  </a:lnTo>
                  <a:lnTo>
                    <a:pt x="5118" y="243751"/>
                  </a:lnTo>
                  <a:lnTo>
                    <a:pt x="7823" y="242735"/>
                  </a:lnTo>
                  <a:lnTo>
                    <a:pt x="53149" y="228295"/>
                  </a:lnTo>
                  <a:lnTo>
                    <a:pt x="99402" y="218668"/>
                  </a:lnTo>
                  <a:lnTo>
                    <a:pt x="146202" y="213842"/>
                  </a:lnTo>
                  <a:lnTo>
                    <a:pt x="193179" y="213842"/>
                  </a:lnTo>
                  <a:lnTo>
                    <a:pt x="239979" y="218668"/>
                  </a:lnTo>
                  <a:lnTo>
                    <a:pt x="286232" y="228295"/>
                  </a:lnTo>
                  <a:lnTo>
                    <a:pt x="331558" y="242735"/>
                  </a:lnTo>
                  <a:lnTo>
                    <a:pt x="332155" y="242976"/>
                  </a:lnTo>
                  <a:lnTo>
                    <a:pt x="332790" y="243090"/>
                  </a:lnTo>
                  <a:lnTo>
                    <a:pt x="333387" y="243090"/>
                  </a:lnTo>
                  <a:lnTo>
                    <a:pt x="335546" y="243090"/>
                  </a:lnTo>
                  <a:lnTo>
                    <a:pt x="337553" y="241782"/>
                  </a:lnTo>
                  <a:lnTo>
                    <a:pt x="339382" y="236931"/>
                  </a:lnTo>
                  <a:close/>
                </a:path>
                <a:path w="339725" h="447675">
                  <a:moveTo>
                    <a:pt x="339382" y="169164"/>
                  </a:moveTo>
                  <a:lnTo>
                    <a:pt x="288899" y="150304"/>
                  </a:lnTo>
                  <a:lnTo>
                    <a:pt x="241592" y="140449"/>
                  </a:lnTo>
                  <a:lnTo>
                    <a:pt x="193725" y="135534"/>
                  </a:lnTo>
                  <a:lnTo>
                    <a:pt x="145656" y="135534"/>
                  </a:lnTo>
                  <a:lnTo>
                    <a:pt x="97777" y="140449"/>
                  </a:lnTo>
                  <a:lnTo>
                    <a:pt x="50457" y="150304"/>
                  </a:lnTo>
                  <a:lnTo>
                    <a:pt x="4089" y="165087"/>
                  </a:lnTo>
                  <a:lnTo>
                    <a:pt x="0" y="169164"/>
                  </a:lnTo>
                  <a:lnTo>
                    <a:pt x="2044" y="174612"/>
                  </a:lnTo>
                  <a:lnTo>
                    <a:pt x="5118" y="175983"/>
                  </a:lnTo>
                  <a:lnTo>
                    <a:pt x="7823" y="174967"/>
                  </a:lnTo>
                  <a:lnTo>
                    <a:pt x="53149" y="160528"/>
                  </a:lnTo>
                  <a:lnTo>
                    <a:pt x="99402" y="150901"/>
                  </a:lnTo>
                  <a:lnTo>
                    <a:pt x="146202" y="146088"/>
                  </a:lnTo>
                  <a:lnTo>
                    <a:pt x="193179" y="146088"/>
                  </a:lnTo>
                  <a:lnTo>
                    <a:pt x="239979" y="150901"/>
                  </a:lnTo>
                  <a:lnTo>
                    <a:pt x="286232" y="160528"/>
                  </a:lnTo>
                  <a:lnTo>
                    <a:pt x="332155" y="175183"/>
                  </a:lnTo>
                  <a:lnTo>
                    <a:pt x="332790" y="175323"/>
                  </a:lnTo>
                  <a:lnTo>
                    <a:pt x="333387" y="175323"/>
                  </a:lnTo>
                  <a:lnTo>
                    <a:pt x="335546" y="175323"/>
                  </a:lnTo>
                  <a:lnTo>
                    <a:pt x="337553" y="174015"/>
                  </a:lnTo>
                  <a:lnTo>
                    <a:pt x="339382" y="169164"/>
                  </a:lnTo>
                  <a:close/>
                </a:path>
                <a:path w="339725" h="447675">
                  <a:moveTo>
                    <a:pt x="339382" y="101396"/>
                  </a:moveTo>
                  <a:lnTo>
                    <a:pt x="288899" y="82537"/>
                  </a:lnTo>
                  <a:lnTo>
                    <a:pt x="241592" y="72694"/>
                  </a:lnTo>
                  <a:lnTo>
                    <a:pt x="193725" y="67767"/>
                  </a:lnTo>
                  <a:lnTo>
                    <a:pt x="145656" y="67767"/>
                  </a:lnTo>
                  <a:lnTo>
                    <a:pt x="97777" y="72694"/>
                  </a:lnTo>
                  <a:lnTo>
                    <a:pt x="50457" y="82537"/>
                  </a:lnTo>
                  <a:lnTo>
                    <a:pt x="4089" y="97320"/>
                  </a:lnTo>
                  <a:lnTo>
                    <a:pt x="0" y="101396"/>
                  </a:lnTo>
                  <a:lnTo>
                    <a:pt x="2044" y="106845"/>
                  </a:lnTo>
                  <a:lnTo>
                    <a:pt x="5118" y="108216"/>
                  </a:lnTo>
                  <a:lnTo>
                    <a:pt x="7823" y="107200"/>
                  </a:lnTo>
                  <a:lnTo>
                    <a:pt x="53149" y="92760"/>
                  </a:lnTo>
                  <a:lnTo>
                    <a:pt x="99402" y="83134"/>
                  </a:lnTo>
                  <a:lnTo>
                    <a:pt x="146202" y="78320"/>
                  </a:lnTo>
                  <a:lnTo>
                    <a:pt x="193179" y="78320"/>
                  </a:lnTo>
                  <a:lnTo>
                    <a:pt x="239979" y="83134"/>
                  </a:lnTo>
                  <a:lnTo>
                    <a:pt x="286232" y="92760"/>
                  </a:lnTo>
                  <a:lnTo>
                    <a:pt x="331558" y="107200"/>
                  </a:lnTo>
                  <a:lnTo>
                    <a:pt x="332155" y="107442"/>
                  </a:lnTo>
                  <a:lnTo>
                    <a:pt x="332790" y="107556"/>
                  </a:lnTo>
                  <a:lnTo>
                    <a:pt x="333387" y="107556"/>
                  </a:lnTo>
                  <a:lnTo>
                    <a:pt x="335546" y="107556"/>
                  </a:lnTo>
                  <a:lnTo>
                    <a:pt x="337553" y="106248"/>
                  </a:lnTo>
                  <a:lnTo>
                    <a:pt x="339382" y="101396"/>
                  </a:lnTo>
                  <a:close/>
                </a:path>
                <a:path w="339725" h="447675">
                  <a:moveTo>
                    <a:pt x="339382" y="33629"/>
                  </a:moveTo>
                  <a:lnTo>
                    <a:pt x="288899" y="14770"/>
                  </a:lnTo>
                  <a:lnTo>
                    <a:pt x="241592" y="4927"/>
                  </a:lnTo>
                  <a:lnTo>
                    <a:pt x="193725" y="0"/>
                  </a:lnTo>
                  <a:lnTo>
                    <a:pt x="145656" y="0"/>
                  </a:lnTo>
                  <a:lnTo>
                    <a:pt x="97777" y="4927"/>
                  </a:lnTo>
                  <a:lnTo>
                    <a:pt x="50457" y="14770"/>
                  </a:lnTo>
                  <a:lnTo>
                    <a:pt x="4089" y="29552"/>
                  </a:lnTo>
                  <a:lnTo>
                    <a:pt x="0" y="33629"/>
                  </a:lnTo>
                  <a:lnTo>
                    <a:pt x="2044" y="39090"/>
                  </a:lnTo>
                  <a:lnTo>
                    <a:pt x="5118" y="40449"/>
                  </a:lnTo>
                  <a:lnTo>
                    <a:pt x="7823" y="39433"/>
                  </a:lnTo>
                  <a:lnTo>
                    <a:pt x="53149" y="24993"/>
                  </a:lnTo>
                  <a:lnTo>
                    <a:pt x="99402" y="15367"/>
                  </a:lnTo>
                  <a:lnTo>
                    <a:pt x="146202" y="10553"/>
                  </a:lnTo>
                  <a:lnTo>
                    <a:pt x="193179" y="10553"/>
                  </a:lnTo>
                  <a:lnTo>
                    <a:pt x="239979" y="15367"/>
                  </a:lnTo>
                  <a:lnTo>
                    <a:pt x="286232" y="24993"/>
                  </a:lnTo>
                  <a:lnTo>
                    <a:pt x="332155" y="39649"/>
                  </a:lnTo>
                  <a:lnTo>
                    <a:pt x="332790" y="39751"/>
                  </a:lnTo>
                  <a:lnTo>
                    <a:pt x="333387" y="39751"/>
                  </a:lnTo>
                  <a:lnTo>
                    <a:pt x="335546" y="39751"/>
                  </a:lnTo>
                  <a:lnTo>
                    <a:pt x="337553" y="38481"/>
                  </a:lnTo>
                  <a:lnTo>
                    <a:pt x="339382" y="33629"/>
                  </a:lnTo>
                  <a:close/>
                </a:path>
              </a:pathLst>
            </a:custGeom>
            <a:solidFill>
              <a:srgbClr val="FBD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31182" y="3970552"/>
              <a:ext cx="339725" cy="447675"/>
            </a:xfrm>
            <a:custGeom>
              <a:avLst/>
              <a:gdLst/>
              <a:ahLst/>
              <a:cxnLst/>
              <a:rect l="l" t="t" r="r" b="b"/>
              <a:pathLst>
                <a:path w="339725" h="447675">
                  <a:moveTo>
                    <a:pt x="339407" y="440270"/>
                  </a:moveTo>
                  <a:lnTo>
                    <a:pt x="288925" y="421411"/>
                  </a:lnTo>
                  <a:lnTo>
                    <a:pt x="241617" y="411556"/>
                  </a:lnTo>
                  <a:lnTo>
                    <a:pt x="193738" y="406628"/>
                  </a:lnTo>
                  <a:lnTo>
                    <a:pt x="145669" y="406628"/>
                  </a:lnTo>
                  <a:lnTo>
                    <a:pt x="97790" y="411556"/>
                  </a:lnTo>
                  <a:lnTo>
                    <a:pt x="50482" y="421411"/>
                  </a:lnTo>
                  <a:lnTo>
                    <a:pt x="4102" y="436181"/>
                  </a:lnTo>
                  <a:lnTo>
                    <a:pt x="0" y="440270"/>
                  </a:lnTo>
                  <a:lnTo>
                    <a:pt x="2070" y="445719"/>
                  </a:lnTo>
                  <a:lnTo>
                    <a:pt x="5118" y="447090"/>
                  </a:lnTo>
                  <a:lnTo>
                    <a:pt x="7848" y="446036"/>
                  </a:lnTo>
                  <a:lnTo>
                    <a:pt x="53174" y="431584"/>
                  </a:lnTo>
                  <a:lnTo>
                    <a:pt x="99415" y="421957"/>
                  </a:lnTo>
                  <a:lnTo>
                    <a:pt x="146215" y="417144"/>
                  </a:lnTo>
                  <a:lnTo>
                    <a:pt x="193205" y="417144"/>
                  </a:lnTo>
                  <a:lnTo>
                    <a:pt x="240004" y="421957"/>
                  </a:lnTo>
                  <a:lnTo>
                    <a:pt x="286258" y="431584"/>
                  </a:lnTo>
                  <a:lnTo>
                    <a:pt x="331584" y="446036"/>
                  </a:lnTo>
                  <a:lnTo>
                    <a:pt x="332181" y="446278"/>
                  </a:lnTo>
                  <a:lnTo>
                    <a:pt x="332816" y="446379"/>
                  </a:lnTo>
                  <a:lnTo>
                    <a:pt x="333413" y="446379"/>
                  </a:lnTo>
                  <a:lnTo>
                    <a:pt x="335559" y="446379"/>
                  </a:lnTo>
                  <a:lnTo>
                    <a:pt x="337566" y="445084"/>
                  </a:lnTo>
                  <a:lnTo>
                    <a:pt x="339407" y="440270"/>
                  </a:lnTo>
                  <a:close/>
                </a:path>
                <a:path w="339725" h="447675">
                  <a:moveTo>
                    <a:pt x="339407" y="372503"/>
                  </a:moveTo>
                  <a:lnTo>
                    <a:pt x="288925" y="353644"/>
                  </a:lnTo>
                  <a:lnTo>
                    <a:pt x="241617" y="343789"/>
                  </a:lnTo>
                  <a:lnTo>
                    <a:pt x="193738" y="338861"/>
                  </a:lnTo>
                  <a:lnTo>
                    <a:pt x="145669" y="338861"/>
                  </a:lnTo>
                  <a:lnTo>
                    <a:pt x="97790" y="343789"/>
                  </a:lnTo>
                  <a:lnTo>
                    <a:pt x="50482" y="353644"/>
                  </a:lnTo>
                  <a:lnTo>
                    <a:pt x="4102" y="368414"/>
                  </a:lnTo>
                  <a:lnTo>
                    <a:pt x="0" y="372503"/>
                  </a:lnTo>
                  <a:lnTo>
                    <a:pt x="2070" y="377913"/>
                  </a:lnTo>
                  <a:lnTo>
                    <a:pt x="5118" y="379323"/>
                  </a:lnTo>
                  <a:lnTo>
                    <a:pt x="7848" y="378269"/>
                  </a:lnTo>
                  <a:lnTo>
                    <a:pt x="53174" y="363829"/>
                  </a:lnTo>
                  <a:lnTo>
                    <a:pt x="99415" y="354190"/>
                  </a:lnTo>
                  <a:lnTo>
                    <a:pt x="146215" y="349377"/>
                  </a:lnTo>
                  <a:lnTo>
                    <a:pt x="193205" y="349377"/>
                  </a:lnTo>
                  <a:lnTo>
                    <a:pt x="240004" y="354190"/>
                  </a:lnTo>
                  <a:lnTo>
                    <a:pt x="286258" y="363829"/>
                  </a:lnTo>
                  <a:lnTo>
                    <a:pt x="331584" y="378269"/>
                  </a:lnTo>
                  <a:lnTo>
                    <a:pt x="332181" y="378510"/>
                  </a:lnTo>
                  <a:lnTo>
                    <a:pt x="332816" y="378612"/>
                  </a:lnTo>
                  <a:lnTo>
                    <a:pt x="333413" y="378612"/>
                  </a:lnTo>
                  <a:lnTo>
                    <a:pt x="335559" y="378612"/>
                  </a:lnTo>
                  <a:lnTo>
                    <a:pt x="337566" y="377317"/>
                  </a:lnTo>
                  <a:lnTo>
                    <a:pt x="339407" y="372503"/>
                  </a:lnTo>
                  <a:close/>
                </a:path>
                <a:path w="339725" h="447675">
                  <a:moveTo>
                    <a:pt x="339407" y="304698"/>
                  </a:moveTo>
                  <a:lnTo>
                    <a:pt x="288925" y="285877"/>
                  </a:lnTo>
                  <a:lnTo>
                    <a:pt x="241617" y="276021"/>
                  </a:lnTo>
                  <a:lnTo>
                    <a:pt x="193738" y="271094"/>
                  </a:lnTo>
                  <a:lnTo>
                    <a:pt x="145669" y="271094"/>
                  </a:lnTo>
                  <a:lnTo>
                    <a:pt x="97790" y="276021"/>
                  </a:lnTo>
                  <a:lnTo>
                    <a:pt x="50482" y="285877"/>
                  </a:lnTo>
                  <a:lnTo>
                    <a:pt x="4102" y="300659"/>
                  </a:lnTo>
                  <a:lnTo>
                    <a:pt x="0" y="304698"/>
                  </a:lnTo>
                  <a:lnTo>
                    <a:pt x="2070" y="310146"/>
                  </a:lnTo>
                  <a:lnTo>
                    <a:pt x="5118" y="311518"/>
                  </a:lnTo>
                  <a:lnTo>
                    <a:pt x="7848" y="310502"/>
                  </a:lnTo>
                  <a:lnTo>
                    <a:pt x="53174" y="296062"/>
                  </a:lnTo>
                  <a:lnTo>
                    <a:pt x="99415" y="286423"/>
                  </a:lnTo>
                  <a:lnTo>
                    <a:pt x="146215" y="281609"/>
                  </a:lnTo>
                  <a:lnTo>
                    <a:pt x="193205" y="281609"/>
                  </a:lnTo>
                  <a:lnTo>
                    <a:pt x="240004" y="286423"/>
                  </a:lnTo>
                  <a:lnTo>
                    <a:pt x="286258" y="296062"/>
                  </a:lnTo>
                  <a:lnTo>
                    <a:pt x="331584" y="310502"/>
                  </a:lnTo>
                  <a:lnTo>
                    <a:pt x="332181" y="310743"/>
                  </a:lnTo>
                  <a:lnTo>
                    <a:pt x="332816" y="310857"/>
                  </a:lnTo>
                  <a:lnTo>
                    <a:pt x="333413" y="310857"/>
                  </a:lnTo>
                  <a:lnTo>
                    <a:pt x="335559" y="310857"/>
                  </a:lnTo>
                  <a:lnTo>
                    <a:pt x="337566" y="309549"/>
                  </a:lnTo>
                  <a:lnTo>
                    <a:pt x="339407" y="304698"/>
                  </a:lnTo>
                  <a:close/>
                </a:path>
                <a:path w="339725" h="447675">
                  <a:moveTo>
                    <a:pt x="339407" y="236931"/>
                  </a:moveTo>
                  <a:lnTo>
                    <a:pt x="288925" y="218084"/>
                  </a:lnTo>
                  <a:lnTo>
                    <a:pt x="241617" y="208241"/>
                  </a:lnTo>
                  <a:lnTo>
                    <a:pt x="193738" y="203327"/>
                  </a:lnTo>
                  <a:lnTo>
                    <a:pt x="145669" y="203327"/>
                  </a:lnTo>
                  <a:lnTo>
                    <a:pt x="97790" y="208241"/>
                  </a:lnTo>
                  <a:lnTo>
                    <a:pt x="50482" y="218084"/>
                  </a:lnTo>
                  <a:lnTo>
                    <a:pt x="4102" y="232854"/>
                  </a:lnTo>
                  <a:lnTo>
                    <a:pt x="0" y="236931"/>
                  </a:lnTo>
                  <a:lnTo>
                    <a:pt x="2070" y="242379"/>
                  </a:lnTo>
                  <a:lnTo>
                    <a:pt x="5118" y="243751"/>
                  </a:lnTo>
                  <a:lnTo>
                    <a:pt x="7848" y="242735"/>
                  </a:lnTo>
                  <a:lnTo>
                    <a:pt x="53174" y="228295"/>
                  </a:lnTo>
                  <a:lnTo>
                    <a:pt x="99415" y="218668"/>
                  </a:lnTo>
                  <a:lnTo>
                    <a:pt x="146215" y="213842"/>
                  </a:lnTo>
                  <a:lnTo>
                    <a:pt x="193205" y="213842"/>
                  </a:lnTo>
                  <a:lnTo>
                    <a:pt x="240004" y="218668"/>
                  </a:lnTo>
                  <a:lnTo>
                    <a:pt x="286258" y="228295"/>
                  </a:lnTo>
                  <a:lnTo>
                    <a:pt x="331584" y="242735"/>
                  </a:lnTo>
                  <a:lnTo>
                    <a:pt x="332181" y="242976"/>
                  </a:lnTo>
                  <a:lnTo>
                    <a:pt x="332816" y="243090"/>
                  </a:lnTo>
                  <a:lnTo>
                    <a:pt x="333413" y="243090"/>
                  </a:lnTo>
                  <a:lnTo>
                    <a:pt x="335559" y="243090"/>
                  </a:lnTo>
                  <a:lnTo>
                    <a:pt x="337566" y="241782"/>
                  </a:lnTo>
                  <a:lnTo>
                    <a:pt x="339407" y="236931"/>
                  </a:lnTo>
                  <a:close/>
                </a:path>
                <a:path w="339725" h="447675">
                  <a:moveTo>
                    <a:pt x="339407" y="169164"/>
                  </a:moveTo>
                  <a:lnTo>
                    <a:pt x="288925" y="150304"/>
                  </a:lnTo>
                  <a:lnTo>
                    <a:pt x="241617" y="140449"/>
                  </a:lnTo>
                  <a:lnTo>
                    <a:pt x="193738" y="135534"/>
                  </a:lnTo>
                  <a:lnTo>
                    <a:pt x="145669" y="135534"/>
                  </a:lnTo>
                  <a:lnTo>
                    <a:pt x="97790" y="140449"/>
                  </a:lnTo>
                  <a:lnTo>
                    <a:pt x="50482" y="150304"/>
                  </a:lnTo>
                  <a:lnTo>
                    <a:pt x="4102" y="165087"/>
                  </a:lnTo>
                  <a:lnTo>
                    <a:pt x="0" y="169164"/>
                  </a:lnTo>
                  <a:lnTo>
                    <a:pt x="2070" y="174612"/>
                  </a:lnTo>
                  <a:lnTo>
                    <a:pt x="5118" y="175983"/>
                  </a:lnTo>
                  <a:lnTo>
                    <a:pt x="7848" y="174967"/>
                  </a:lnTo>
                  <a:lnTo>
                    <a:pt x="53174" y="160528"/>
                  </a:lnTo>
                  <a:lnTo>
                    <a:pt x="99415" y="150901"/>
                  </a:lnTo>
                  <a:lnTo>
                    <a:pt x="146215" y="146088"/>
                  </a:lnTo>
                  <a:lnTo>
                    <a:pt x="193205" y="146088"/>
                  </a:lnTo>
                  <a:lnTo>
                    <a:pt x="240004" y="150901"/>
                  </a:lnTo>
                  <a:lnTo>
                    <a:pt x="286258" y="160528"/>
                  </a:lnTo>
                  <a:lnTo>
                    <a:pt x="332181" y="175183"/>
                  </a:lnTo>
                  <a:lnTo>
                    <a:pt x="332816" y="175323"/>
                  </a:lnTo>
                  <a:lnTo>
                    <a:pt x="333413" y="175323"/>
                  </a:lnTo>
                  <a:lnTo>
                    <a:pt x="335559" y="175323"/>
                  </a:lnTo>
                  <a:lnTo>
                    <a:pt x="337566" y="174015"/>
                  </a:lnTo>
                  <a:lnTo>
                    <a:pt x="339407" y="169164"/>
                  </a:lnTo>
                  <a:close/>
                </a:path>
                <a:path w="339725" h="447675">
                  <a:moveTo>
                    <a:pt x="339407" y="101396"/>
                  </a:moveTo>
                  <a:lnTo>
                    <a:pt x="288925" y="82537"/>
                  </a:lnTo>
                  <a:lnTo>
                    <a:pt x="241617" y="72694"/>
                  </a:lnTo>
                  <a:lnTo>
                    <a:pt x="193738" y="67767"/>
                  </a:lnTo>
                  <a:lnTo>
                    <a:pt x="145669" y="67767"/>
                  </a:lnTo>
                  <a:lnTo>
                    <a:pt x="97790" y="72694"/>
                  </a:lnTo>
                  <a:lnTo>
                    <a:pt x="50482" y="82537"/>
                  </a:lnTo>
                  <a:lnTo>
                    <a:pt x="4102" y="97320"/>
                  </a:lnTo>
                  <a:lnTo>
                    <a:pt x="0" y="101396"/>
                  </a:lnTo>
                  <a:lnTo>
                    <a:pt x="2070" y="106845"/>
                  </a:lnTo>
                  <a:lnTo>
                    <a:pt x="5118" y="108216"/>
                  </a:lnTo>
                  <a:lnTo>
                    <a:pt x="7848" y="107200"/>
                  </a:lnTo>
                  <a:lnTo>
                    <a:pt x="53174" y="92760"/>
                  </a:lnTo>
                  <a:lnTo>
                    <a:pt x="99415" y="83134"/>
                  </a:lnTo>
                  <a:lnTo>
                    <a:pt x="146215" y="78320"/>
                  </a:lnTo>
                  <a:lnTo>
                    <a:pt x="193205" y="78320"/>
                  </a:lnTo>
                  <a:lnTo>
                    <a:pt x="240004" y="83134"/>
                  </a:lnTo>
                  <a:lnTo>
                    <a:pt x="286258" y="92760"/>
                  </a:lnTo>
                  <a:lnTo>
                    <a:pt x="331584" y="107200"/>
                  </a:lnTo>
                  <a:lnTo>
                    <a:pt x="332181" y="107442"/>
                  </a:lnTo>
                  <a:lnTo>
                    <a:pt x="332816" y="107556"/>
                  </a:lnTo>
                  <a:lnTo>
                    <a:pt x="333413" y="107556"/>
                  </a:lnTo>
                  <a:lnTo>
                    <a:pt x="335559" y="107556"/>
                  </a:lnTo>
                  <a:lnTo>
                    <a:pt x="337566" y="106248"/>
                  </a:lnTo>
                  <a:lnTo>
                    <a:pt x="339407" y="101396"/>
                  </a:lnTo>
                  <a:close/>
                </a:path>
                <a:path w="339725" h="447675">
                  <a:moveTo>
                    <a:pt x="339407" y="33629"/>
                  </a:moveTo>
                  <a:lnTo>
                    <a:pt x="288925" y="14770"/>
                  </a:lnTo>
                  <a:lnTo>
                    <a:pt x="241617" y="4927"/>
                  </a:lnTo>
                  <a:lnTo>
                    <a:pt x="193738" y="0"/>
                  </a:lnTo>
                  <a:lnTo>
                    <a:pt x="145669" y="0"/>
                  </a:lnTo>
                  <a:lnTo>
                    <a:pt x="97790" y="4927"/>
                  </a:lnTo>
                  <a:lnTo>
                    <a:pt x="50482" y="14770"/>
                  </a:lnTo>
                  <a:lnTo>
                    <a:pt x="4102" y="29552"/>
                  </a:lnTo>
                  <a:lnTo>
                    <a:pt x="0" y="33629"/>
                  </a:lnTo>
                  <a:lnTo>
                    <a:pt x="2070" y="39090"/>
                  </a:lnTo>
                  <a:lnTo>
                    <a:pt x="5118" y="40449"/>
                  </a:lnTo>
                  <a:lnTo>
                    <a:pt x="7848" y="39433"/>
                  </a:lnTo>
                  <a:lnTo>
                    <a:pt x="53174" y="24993"/>
                  </a:lnTo>
                  <a:lnTo>
                    <a:pt x="99415" y="15367"/>
                  </a:lnTo>
                  <a:lnTo>
                    <a:pt x="146215" y="10553"/>
                  </a:lnTo>
                  <a:lnTo>
                    <a:pt x="193205" y="10553"/>
                  </a:lnTo>
                  <a:lnTo>
                    <a:pt x="240004" y="15367"/>
                  </a:lnTo>
                  <a:lnTo>
                    <a:pt x="286258" y="24993"/>
                  </a:lnTo>
                  <a:lnTo>
                    <a:pt x="332181" y="39649"/>
                  </a:lnTo>
                  <a:lnTo>
                    <a:pt x="332816" y="39751"/>
                  </a:lnTo>
                  <a:lnTo>
                    <a:pt x="333413" y="39751"/>
                  </a:lnTo>
                  <a:lnTo>
                    <a:pt x="335559" y="39751"/>
                  </a:lnTo>
                  <a:lnTo>
                    <a:pt x="337566" y="38481"/>
                  </a:lnTo>
                  <a:lnTo>
                    <a:pt x="339407" y="33629"/>
                  </a:lnTo>
                  <a:close/>
                </a:path>
              </a:pathLst>
            </a:custGeom>
            <a:solidFill>
              <a:srgbClr val="FAC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2417" y="3759491"/>
              <a:ext cx="196994" cy="222393"/>
            </a:xfrm>
            <a:prstGeom prst="rect">
              <a:avLst/>
            </a:prstGeom>
          </p:spPr>
        </p:pic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425946" y="1828799"/>
            <a:ext cx="4940300" cy="1337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300" spc="-30" dirty="0">
                <a:solidFill>
                  <a:srgbClr val="FF812E"/>
                </a:solidFill>
              </a:rPr>
              <a:t>F</a:t>
            </a:r>
            <a:r>
              <a:rPr sz="4300" spc="105" dirty="0">
                <a:solidFill>
                  <a:srgbClr val="FF812E"/>
                </a:solidFill>
              </a:rPr>
              <a:t>i</a:t>
            </a:r>
            <a:r>
              <a:rPr sz="4300" spc="465" dirty="0">
                <a:solidFill>
                  <a:srgbClr val="FF812E"/>
                </a:solidFill>
              </a:rPr>
              <a:t>n</a:t>
            </a:r>
            <a:r>
              <a:rPr sz="4300" spc="185" dirty="0">
                <a:solidFill>
                  <a:srgbClr val="FF812E"/>
                </a:solidFill>
              </a:rPr>
              <a:t>e</a:t>
            </a:r>
            <a:r>
              <a:rPr sz="4300" spc="645" dirty="0">
                <a:solidFill>
                  <a:srgbClr val="FF812E"/>
                </a:solidFill>
              </a:rPr>
              <a:t>s</a:t>
            </a:r>
            <a:r>
              <a:rPr sz="4300" spc="-565" dirty="0">
                <a:solidFill>
                  <a:srgbClr val="FF812E"/>
                </a:solidFill>
              </a:rPr>
              <a:t> </a:t>
            </a:r>
            <a:r>
              <a:rPr sz="4300" spc="434" dirty="0">
                <a:solidFill>
                  <a:srgbClr val="FF812E"/>
                </a:solidFill>
              </a:rPr>
              <a:t>d</a:t>
            </a:r>
            <a:r>
              <a:rPr sz="4300" spc="185" dirty="0">
                <a:solidFill>
                  <a:srgbClr val="FF812E"/>
                </a:solidFill>
              </a:rPr>
              <a:t>e</a:t>
            </a:r>
            <a:r>
              <a:rPr sz="4300" spc="120" dirty="0">
                <a:solidFill>
                  <a:srgbClr val="FF812E"/>
                </a:solidFill>
              </a:rPr>
              <a:t>l</a:t>
            </a:r>
            <a:r>
              <a:rPr sz="4300" spc="-565" dirty="0">
                <a:solidFill>
                  <a:srgbClr val="FF812E"/>
                </a:solidFill>
              </a:rPr>
              <a:t> </a:t>
            </a:r>
            <a:r>
              <a:rPr sz="4300" spc="425" dirty="0">
                <a:solidFill>
                  <a:srgbClr val="FF812E"/>
                </a:solidFill>
              </a:rPr>
              <a:t>p</a:t>
            </a:r>
            <a:r>
              <a:rPr sz="4300" spc="175" dirty="0">
                <a:solidFill>
                  <a:srgbClr val="FF812E"/>
                </a:solidFill>
              </a:rPr>
              <a:t>r</a:t>
            </a:r>
            <a:r>
              <a:rPr sz="4300" spc="310" dirty="0">
                <a:solidFill>
                  <a:srgbClr val="FF812E"/>
                </a:solidFill>
              </a:rPr>
              <a:t>o</a:t>
            </a:r>
            <a:r>
              <a:rPr sz="4300" spc="425" dirty="0">
                <a:solidFill>
                  <a:srgbClr val="FF812E"/>
                </a:solidFill>
              </a:rPr>
              <a:t>c</a:t>
            </a:r>
            <a:r>
              <a:rPr sz="4300" spc="185" dirty="0">
                <a:solidFill>
                  <a:srgbClr val="FF812E"/>
                </a:solidFill>
              </a:rPr>
              <a:t>e</a:t>
            </a:r>
            <a:r>
              <a:rPr sz="4300" spc="645" dirty="0">
                <a:solidFill>
                  <a:srgbClr val="FF812E"/>
                </a:solidFill>
              </a:rPr>
              <a:t>s</a:t>
            </a:r>
            <a:r>
              <a:rPr sz="4300" spc="210" dirty="0">
                <a:solidFill>
                  <a:srgbClr val="FF812E"/>
                </a:solidFill>
              </a:rPr>
              <a:t>o  </a:t>
            </a:r>
            <a:r>
              <a:rPr sz="4300" spc="310" dirty="0">
                <a:solidFill>
                  <a:srgbClr val="FF812E"/>
                </a:solidFill>
              </a:rPr>
              <a:t>disciplinario</a:t>
            </a:r>
            <a:endParaRPr sz="4300"/>
          </a:p>
        </p:txBody>
      </p:sp>
      <p:sp>
        <p:nvSpPr>
          <p:cNvPr id="64" name="object 64"/>
          <p:cNvSpPr txBox="1"/>
          <p:nvPr/>
        </p:nvSpPr>
        <p:spPr>
          <a:xfrm>
            <a:off x="819030" y="7278821"/>
            <a:ext cx="261937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55" dirty="0">
                <a:solidFill>
                  <a:srgbClr val="0F1D5B"/>
                </a:solidFill>
                <a:latin typeface="Verdana"/>
                <a:cs typeface="Verdana"/>
              </a:rPr>
              <a:t>Prevalencia</a:t>
            </a:r>
            <a:r>
              <a:rPr sz="2300" spc="-12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9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300" spc="-12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8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78572" y="7581306"/>
            <a:ext cx="110045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170" dirty="0">
                <a:solidFill>
                  <a:srgbClr val="0F1D5B"/>
                </a:solidFill>
                <a:latin typeface="Verdana"/>
                <a:cs typeface="Verdana"/>
              </a:rPr>
              <a:t>j</a:t>
            </a:r>
            <a:r>
              <a:rPr sz="2300" spc="50" dirty="0">
                <a:solidFill>
                  <a:srgbClr val="0F1D5B"/>
                </a:solidFill>
                <a:latin typeface="Verdana"/>
                <a:cs typeface="Verdana"/>
              </a:rPr>
              <a:t>u</a:t>
            </a:r>
            <a:r>
              <a:rPr sz="2300" spc="40" dirty="0">
                <a:solidFill>
                  <a:srgbClr val="0F1D5B"/>
                </a:solidFill>
                <a:latin typeface="Verdana"/>
                <a:cs typeface="Verdana"/>
              </a:rPr>
              <a:t>s</a:t>
            </a:r>
            <a:r>
              <a:rPr sz="2300" spc="-35" dirty="0">
                <a:solidFill>
                  <a:srgbClr val="0F1D5B"/>
                </a:solidFill>
                <a:latin typeface="Verdana"/>
                <a:cs typeface="Verdana"/>
              </a:rPr>
              <a:t>t</a:t>
            </a:r>
            <a:r>
              <a:rPr sz="2300" spc="-10" dirty="0">
                <a:solidFill>
                  <a:srgbClr val="0F1D5B"/>
                </a:solidFill>
                <a:latin typeface="Verdana"/>
                <a:cs typeface="Verdana"/>
              </a:rPr>
              <a:t>i</a:t>
            </a:r>
            <a:r>
              <a:rPr sz="2300" spc="195" dirty="0">
                <a:solidFill>
                  <a:srgbClr val="0F1D5B"/>
                </a:solidFill>
                <a:latin typeface="Verdana"/>
                <a:cs typeface="Verdana"/>
              </a:rPr>
              <a:t>c</a:t>
            </a:r>
            <a:r>
              <a:rPr sz="2300" spc="-10" dirty="0">
                <a:solidFill>
                  <a:srgbClr val="0F1D5B"/>
                </a:solidFill>
                <a:latin typeface="Verdana"/>
                <a:cs typeface="Verdana"/>
              </a:rPr>
              <a:t>i</a:t>
            </a:r>
            <a:r>
              <a:rPr sz="2300" spc="170" dirty="0">
                <a:solidFill>
                  <a:srgbClr val="0F1D5B"/>
                </a:solidFill>
                <a:latin typeface="Verdana"/>
                <a:cs typeface="Verdana"/>
              </a:rPr>
              <a:t>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80345" y="7278821"/>
            <a:ext cx="212725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4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r>
              <a:rPr sz="2300" spc="-14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60" dirty="0">
                <a:solidFill>
                  <a:srgbClr val="0F1D5B"/>
                </a:solidFill>
                <a:latin typeface="Verdana"/>
                <a:cs typeface="Verdana"/>
              </a:rPr>
              <a:t>efectividad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38247" y="7581306"/>
            <a:ext cx="181165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55" dirty="0">
                <a:solidFill>
                  <a:srgbClr val="0F1D5B"/>
                </a:solidFill>
                <a:latin typeface="Verdana"/>
                <a:cs typeface="Verdana"/>
              </a:rPr>
              <a:t>del</a:t>
            </a:r>
            <a:r>
              <a:rPr sz="2300" spc="-15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70" dirty="0">
                <a:solidFill>
                  <a:srgbClr val="0F1D5B"/>
                </a:solidFill>
                <a:latin typeface="Verdana"/>
                <a:cs typeface="Verdana"/>
              </a:rPr>
              <a:t>derecho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52538" y="7883790"/>
            <a:ext cx="158305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40" dirty="0">
                <a:solidFill>
                  <a:srgbClr val="0F1D5B"/>
                </a:solidFill>
                <a:latin typeface="Verdana"/>
                <a:cs typeface="Verdana"/>
              </a:rPr>
              <a:t>s</a:t>
            </a:r>
            <a:r>
              <a:rPr sz="2300" spc="50" dirty="0">
                <a:solidFill>
                  <a:srgbClr val="0F1D5B"/>
                </a:solidFill>
                <a:latin typeface="Verdana"/>
                <a:cs typeface="Verdana"/>
              </a:rPr>
              <a:t>u</a:t>
            </a:r>
            <a:r>
              <a:rPr sz="2300" spc="40" dirty="0">
                <a:solidFill>
                  <a:srgbClr val="0F1D5B"/>
                </a:solidFill>
                <a:latin typeface="Verdana"/>
                <a:cs typeface="Verdana"/>
              </a:rPr>
              <a:t>s</a:t>
            </a:r>
            <a:r>
              <a:rPr sz="2300" spc="-35" dirty="0">
                <a:solidFill>
                  <a:srgbClr val="0F1D5B"/>
                </a:solidFill>
                <a:latin typeface="Verdana"/>
                <a:cs typeface="Verdana"/>
              </a:rPr>
              <a:t>t</a:t>
            </a:r>
            <a:r>
              <a:rPr sz="2300" spc="190" dirty="0">
                <a:solidFill>
                  <a:srgbClr val="0F1D5B"/>
                </a:solidFill>
                <a:latin typeface="Verdana"/>
                <a:cs typeface="Verdana"/>
              </a:rPr>
              <a:t>a</a:t>
            </a:r>
            <a:r>
              <a:rPr sz="2300" spc="50" dirty="0">
                <a:solidFill>
                  <a:srgbClr val="0F1D5B"/>
                </a:solidFill>
                <a:latin typeface="Verdana"/>
                <a:cs typeface="Verdana"/>
              </a:rPr>
              <a:t>n</a:t>
            </a:r>
            <a:r>
              <a:rPr sz="2300" spc="-35" dirty="0">
                <a:solidFill>
                  <a:srgbClr val="0F1D5B"/>
                </a:solidFill>
                <a:latin typeface="Verdana"/>
                <a:cs typeface="Verdana"/>
              </a:rPr>
              <a:t>t</a:t>
            </a:r>
            <a:r>
              <a:rPr sz="2300" spc="-10" dirty="0">
                <a:solidFill>
                  <a:srgbClr val="0F1D5B"/>
                </a:solidFill>
                <a:latin typeface="Verdana"/>
                <a:cs typeface="Verdana"/>
              </a:rPr>
              <a:t>i</a:t>
            </a:r>
            <a:r>
              <a:rPr sz="2300" spc="-25" dirty="0">
                <a:solidFill>
                  <a:srgbClr val="0F1D5B"/>
                </a:solidFill>
                <a:latin typeface="Verdana"/>
                <a:cs typeface="Verdana"/>
              </a:rPr>
              <a:t>v</a:t>
            </a:r>
            <a:r>
              <a:rPr sz="2300" spc="65" dirty="0">
                <a:solidFill>
                  <a:srgbClr val="0F1D5B"/>
                </a:solidFill>
                <a:latin typeface="Verdana"/>
                <a:cs typeface="Verdana"/>
              </a:rPr>
              <a:t>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35838" y="7278821"/>
            <a:ext cx="281114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4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r>
              <a:rPr sz="2300" spc="-11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100" dirty="0">
                <a:solidFill>
                  <a:srgbClr val="0F1D5B"/>
                </a:solidFill>
                <a:latin typeface="Verdana"/>
                <a:cs typeface="Verdana"/>
              </a:rPr>
              <a:t>busqueda</a:t>
            </a:r>
            <a:r>
              <a:rPr sz="2300" spc="-10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9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300" spc="-10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80" dirty="0">
                <a:solidFill>
                  <a:srgbClr val="0F1D5B"/>
                </a:solidFill>
                <a:latin typeface="Verdana"/>
                <a:cs typeface="Verdana"/>
              </a:rPr>
              <a:t>la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15116" y="7581306"/>
            <a:ext cx="245300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65" dirty="0">
                <a:solidFill>
                  <a:srgbClr val="0F1D5B"/>
                </a:solidFill>
                <a:latin typeface="Verdana"/>
                <a:cs typeface="Verdana"/>
              </a:rPr>
              <a:t>verdad</a:t>
            </a:r>
            <a:r>
              <a:rPr sz="2300" spc="-13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55" dirty="0">
                <a:solidFill>
                  <a:srgbClr val="0F1D5B"/>
                </a:solidFill>
                <a:latin typeface="Verdana"/>
                <a:cs typeface="Verdana"/>
              </a:rPr>
              <a:t>material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656577" y="7278821"/>
            <a:ext cx="216471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65" dirty="0">
                <a:solidFill>
                  <a:srgbClr val="0F1D5B"/>
                </a:solidFill>
                <a:latin typeface="Verdana"/>
                <a:cs typeface="Verdana"/>
              </a:rPr>
              <a:t>Cumplimiento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614685" y="7581306"/>
            <a:ext cx="224853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90" dirty="0">
                <a:solidFill>
                  <a:srgbClr val="0F1D5B"/>
                </a:solidFill>
                <a:latin typeface="Verdana"/>
                <a:cs typeface="Verdana"/>
              </a:rPr>
              <a:t>de</a:t>
            </a:r>
            <a:r>
              <a:rPr sz="2300" spc="-120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0F1D5B"/>
                </a:solidFill>
                <a:latin typeface="Verdana"/>
                <a:cs typeface="Verdana"/>
              </a:rPr>
              <a:t>los</a:t>
            </a:r>
            <a:r>
              <a:rPr sz="2300" spc="-114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70" dirty="0">
                <a:solidFill>
                  <a:srgbClr val="0F1D5B"/>
                </a:solidFill>
                <a:latin typeface="Verdana"/>
                <a:cs typeface="Verdana"/>
              </a:rPr>
              <a:t>derecho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868724" y="7883790"/>
            <a:ext cx="174053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30" dirty="0">
                <a:solidFill>
                  <a:srgbClr val="0F1D5B"/>
                </a:solidFill>
                <a:latin typeface="Verdana"/>
                <a:cs typeface="Verdana"/>
              </a:rPr>
              <a:t>y</a:t>
            </a:r>
            <a:r>
              <a:rPr sz="2300" spc="-135" dirty="0">
                <a:solidFill>
                  <a:srgbClr val="0F1D5B"/>
                </a:solidFill>
                <a:latin typeface="Verdana"/>
                <a:cs typeface="Verdana"/>
              </a:rPr>
              <a:t> </a:t>
            </a:r>
            <a:r>
              <a:rPr sz="2300" spc="70" dirty="0">
                <a:solidFill>
                  <a:srgbClr val="0F1D5B"/>
                </a:solidFill>
                <a:latin typeface="Verdana"/>
                <a:cs typeface="Verdana"/>
              </a:rPr>
              <a:t>garantías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1204</Words>
  <Application>Microsoft Office PowerPoint</Application>
  <PresentationFormat>Personalizado</PresentationFormat>
  <Paragraphs>183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Lucida Sans Unicode</vt:lpstr>
      <vt:lpstr>Tahoma</vt:lpstr>
      <vt:lpstr>Trebuchet MS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el Derecho  Disciplinario?</vt:lpstr>
      <vt:lpstr>Fines del proceso  disciplinario</vt:lpstr>
      <vt:lpstr>Fines de la sanción  disciplinaria</vt:lpstr>
      <vt:lpstr>Presentación de PowerPoint</vt:lpstr>
      <vt:lpstr>Antecedentes de la  suspensión provisional</vt:lpstr>
      <vt:lpstr>Respaldo constitucional</vt:lpstr>
      <vt:lpstr>Presentación de PowerPoint</vt:lpstr>
      <vt:lpstr>Presentación de PowerPoint</vt:lpstr>
      <vt:lpstr>Durante la investigación disciplinaria o el  juzgamiento.</vt:lpstr>
      <vt:lpstr>Interferencia del  autor en la  investigación.</vt:lpstr>
      <vt:lpstr>Fines de la suspensión  provisional</vt:lpstr>
      <vt:lpstr>Acompáñame a ver  esta triste historia</vt:lpstr>
      <vt:lpstr>#Cambioenprimera</vt:lpstr>
      <vt:lpstr>#baileAmoryAmistad</vt:lpstr>
      <vt:lpstr>Preguntas</vt:lpstr>
      <vt:lpstr>Art. 6 CGD Proporcionalidad y  razonabilidad</vt:lpstr>
      <vt:lpstr>Presentación de PowerPoint</vt:lpstr>
      <vt:lpstr>Art. 19 CGD Motivación</vt:lpstr>
      <vt:lpstr>Aplicación del principio de  proporcionalidad (subprincipios)</vt:lpstr>
      <vt:lpstr>¿Qué ocurre si ha pasado  el término de la SP y no se ha decidido?</vt:lpstr>
      <vt:lpstr>Presentación de PowerPoint</vt:lpstr>
      <vt:lpstr>Conclusiones sobre la  suspensión provisional</vt:lpstr>
      <vt:lpstr>Principios del  Derecho Disciplinario</vt:lpstr>
      <vt:lpstr>Presentación de PowerPoint</vt:lpstr>
      <vt:lpstr>Presentación de PowerPoint</vt:lpstr>
      <vt:lpstr>Derechos de los  disciplinados</vt:lpstr>
      <vt:lpstr>Derechos de los disciplinados</vt:lpstr>
      <vt:lpstr>¿Qué dice la jurisprudencia  sobre los derechos del  disciplinado?</vt:lpstr>
      <vt:lpstr>Presentación de PowerPoint</vt:lpstr>
      <vt:lpstr>“Para qué repetir los mismos errores  habiendo tantos nuevos que cometer.” Berthand Rusell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SUSPENSIÓN PROVISIONAL Y LOS DERECHOS DEL DISCIPLINADO</dc:title>
  <dc:creator>Luisa Fernanda Peña Marulanda</dc:creator>
  <cp:keywords>DAGB1xXlU3s,BADomXjMHHY</cp:keywords>
  <cp:lastModifiedBy>Colegio Colmbiano Administrador Pùblico</cp:lastModifiedBy>
  <cp:revision>2</cp:revision>
  <cp:lastPrinted>2024-04-08T19:17:15Z</cp:lastPrinted>
  <dcterms:created xsi:type="dcterms:W3CDTF">2024-04-08T19:10:23Z</dcterms:created>
  <dcterms:modified xsi:type="dcterms:W3CDTF">2024-04-11T15:27:50Z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2024-04-08T00:00:00Z</vt:filetime>
  </property>
</Properties>
</file>